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83"/>
  </p:notesMasterIdLst>
  <p:handoutMasterIdLst>
    <p:handoutMasterId r:id="rId84"/>
  </p:handoutMasterIdLst>
  <p:sldIdLst>
    <p:sldId id="319" r:id="rId5"/>
    <p:sldId id="1233" r:id="rId6"/>
    <p:sldId id="1253" r:id="rId7"/>
    <p:sldId id="1252" r:id="rId8"/>
    <p:sldId id="1251" r:id="rId9"/>
    <p:sldId id="1250" r:id="rId10"/>
    <p:sldId id="1235" r:id="rId11"/>
    <p:sldId id="1240" r:id="rId12"/>
    <p:sldId id="1259" r:id="rId13"/>
    <p:sldId id="1258" r:id="rId14"/>
    <p:sldId id="1257" r:id="rId15"/>
    <p:sldId id="1256" r:id="rId16"/>
    <p:sldId id="1255" r:id="rId17"/>
    <p:sldId id="1254" r:id="rId18"/>
    <p:sldId id="1236" r:id="rId19"/>
    <p:sldId id="1298" r:id="rId20"/>
    <p:sldId id="1309" r:id="rId21"/>
    <p:sldId id="1310" r:id="rId22"/>
    <p:sldId id="1264" r:id="rId23"/>
    <p:sldId id="1263" r:id="rId24"/>
    <p:sldId id="1262" r:id="rId25"/>
    <p:sldId id="1261" r:id="rId26"/>
    <p:sldId id="1260" r:id="rId27"/>
    <p:sldId id="1241" r:id="rId28"/>
    <p:sldId id="1304" r:id="rId29"/>
    <p:sldId id="1303" r:id="rId30"/>
    <p:sldId id="1302" r:id="rId31"/>
    <p:sldId id="1301" r:id="rId32"/>
    <p:sldId id="1300" r:id="rId33"/>
    <p:sldId id="1299" r:id="rId34"/>
    <p:sldId id="1238" r:id="rId35"/>
    <p:sldId id="1272" r:id="rId36"/>
    <p:sldId id="1271" r:id="rId37"/>
    <p:sldId id="1269" r:id="rId38"/>
    <p:sldId id="1270" r:id="rId39"/>
    <p:sldId id="1268" r:id="rId40"/>
    <p:sldId id="1267" r:id="rId41"/>
    <p:sldId id="1266" r:id="rId42"/>
    <p:sldId id="1237" r:id="rId43"/>
    <p:sldId id="1273" r:id="rId44"/>
    <p:sldId id="1279" r:id="rId45"/>
    <p:sldId id="1278" r:id="rId46"/>
    <p:sldId id="1277" r:id="rId47"/>
    <p:sldId id="1276" r:id="rId48"/>
    <p:sldId id="1242" r:id="rId49"/>
    <p:sldId id="1305" r:id="rId50"/>
    <p:sldId id="1282" r:id="rId51"/>
    <p:sldId id="1285" r:id="rId52"/>
    <p:sldId id="1284" r:id="rId53"/>
    <p:sldId id="1283" r:id="rId54"/>
    <p:sldId id="1280" r:id="rId55"/>
    <p:sldId id="1281" r:id="rId56"/>
    <p:sldId id="1243" r:id="rId57"/>
    <p:sldId id="1246" r:id="rId58"/>
    <p:sldId id="1289" r:id="rId59"/>
    <p:sldId id="1288" r:id="rId60"/>
    <p:sldId id="1287" r:id="rId61"/>
    <p:sldId id="1286" r:id="rId62"/>
    <p:sldId id="1245" r:id="rId63"/>
    <p:sldId id="1248" r:id="rId64"/>
    <p:sldId id="1296" r:id="rId65"/>
    <p:sldId id="1294" r:id="rId66"/>
    <p:sldId id="1292" r:id="rId67"/>
    <p:sldId id="1290" r:id="rId68"/>
    <p:sldId id="1247" r:id="rId69"/>
    <p:sldId id="1318" r:id="rId70"/>
    <p:sldId id="1321" r:id="rId71"/>
    <p:sldId id="1320" r:id="rId72"/>
    <p:sldId id="1319" r:id="rId73"/>
    <p:sldId id="1316" r:id="rId74"/>
    <p:sldId id="1315" r:id="rId75"/>
    <p:sldId id="1317" r:id="rId76"/>
    <p:sldId id="1314" r:id="rId77"/>
    <p:sldId id="1308" r:id="rId78"/>
    <p:sldId id="1313" r:id="rId79"/>
    <p:sldId id="1312" r:id="rId80"/>
    <p:sldId id="1311" r:id="rId81"/>
    <p:sldId id="539" r:id="rId8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85"/>
      <p:bold r:id="rId86"/>
      <p:italic r:id="rId87"/>
      <p:boldItalic r:id="rId88"/>
    </p:embeddedFont>
    <p:embeddedFont>
      <p:font typeface="Cambria" panose="02040503050406030204" pitchFamily="18" charset="0"/>
      <p:regular r:id="rId89"/>
      <p:bold r:id="rId90"/>
      <p:italic r:id="rId91"/>
      <p:boldItalic r:id="rId92"/>
    </p:embeddedFont>
    <p:embeddedFont>
      <p:font typeface="Montserrat" panose="00000500000000000000" pitchFamily="2" charset="0"/>
      <p:regular r:id="rId93"/>
      <p:bold r:id="rId94"/>
      <p:italic r:id="rId95"/>
      <p:boldItalic r:id="rId96"/>
    </p:embeddedFont>
    <p:embeddedFont>
      <p:font typeface="Montserrat Medium" panose="00000600000000000000" pitchFamily="2" charset="0"/>
      <p:regular r:id="rId97"/>
      <p:bold r:id="rId98"/>
      <p:italic r:id="rId99"/>
      <p:boldItalic r:id="rId10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6">
          <p15:clr>
            <a:srgbClr val="A4A3A4"/>
          </p15:clr>
        </p15:guide>
        <p15:guide id="2" pos="288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726"/>
    <a:srgbClr val="196F3C"/>
    <a:srgbClr val="957104"/>
    <a:srgbClr val="B4E2D4"/>
    <a:srgbClr val="B0E3FE"/>
    <a:srgbClr val="6A98FE"/>
    <a:srgbClr val="0129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9F9490-F9BE-4452-923D-39803749A54A}" v="191" dt="2023-01-17T13:24:23.4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4660"/>
  </p:normalViewPr>
  <p:slideViewPr>
    <p:cSldViewPr snapToGrid="0">
      <p:cViewPr varScale="1">
        <p:scale>
          <a:sx n="177" d="100"/>
          <a:sy n="177" d="100"/>
        </p:scale>
        <p:origin x="180" y="162"/>
      </p:cViewPr>
      <p:guideLst>
        <p:guide orient="horz" pos="1626"/>
        <p:guide pos="288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handoutMaster" Target="handoutMasters/handoutMaster1.xml"/><Relationship Id="rId89" Type="http://schemas.openxmlformats.org/officeDocument/2006/relationships/font" Target="fonts/font5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viewProps" Target="viewProps.xml"/><Relationship Id="rId5" Type="http://schemas.openxmlformats.org/officeDocument/2006/relationships/slide" Target="slides/slide1.xml"/><Relationship Id="rId90" Type="http://schemas.openxmlformats.org/officeDocument/2006/relationships/font" Target="fonts/font6.fntdata"/><Relationship Id="rId95" Type="http://schemas.openxmlformats.org/officeDocument/2006/relationships/font" Target="fonts/font11.fntdata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font" Target="fonts/font1.fntdata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notesMaster" Target="notesMasters/notesMaster1.xml"/><Relationship Id="rId88" Type="http://schemas.openxmlformats.org/officeDocument/2006/relationships/font" Target="fonts/font4.fntdata"/><Relationship Id="rId91" Type="http://schemas.openxmlformats.org/officeDocument/2006/relationships/font" Target="fonts/font7.fntdata"/><Relationship Id="rId96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font" Target="fonts/font2.fntdata"/><Relationship Id="rId94" Type="http://schemas.openxmlformats.org/officeDocument/2006/relationships/font" Target="fonts/font10.fntdata"/><Relationship Id="rId99" Type="http://schemas.openxmlformats.org/officeDocument/2006/relationships/font" Target="fonts/font15.fntdata"/><Relationship Id="rId10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font" Target="fonts/font13.fntdata"/><Relationship Id="rId104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8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3.fntdata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font" Target="fonts/font16.fntdata"/><Relationship Id="rId105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font" Target="fonts/font9.fntdata"/><Relationship Id="rId98" Type="http://schemas.openxmlformats.org/officeDocument/2006/relationships/font" Target="fonts/font14.fntdata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than Rivera-Cosme" userId="3c52e0ec-65c0-4634-b417-13f765972915" providerId="ADAL" clId="{3D9F9490-F9BE-4452-923D-39803749A54A}"/>
    <pc:docChg chg="undo custSel addSld delSld modSld">
      <pc:chgData name="Jonathan Rivera-Cosme" userId="3c52e0ec-65c0-4634-b417-13f765972915" providerId="ADAL" clId="{3D9F9490-F9BE-4452-923D-39803749A54A}" dt="2023-01-17T13:24:23.403" v="1482"/>
      <pc:docMkLst>
        <pc:docMk/>
      </pc:docMkLst>
      <pc:sldChg chg="modSp del mod">
        <pc:chgData name="Jonathan Rivera-Cosme" userId="3c52e0ec-65c0-4634-b417-13f765972915" providerId="ADAL" clId="{3D9F9490-F9BE-4452-923D-39803749A54A}" dt="2023-01-17T10:01:31.088" v="1373" actId="47"/>
        <pc:sldMkLst>
          <pc:docMk/>
          <pc:sldMk cId="0" sldId="264"/>
        </pc:sldMkLst>
        <pc:spChg chg="mod">
          <ac:chgData name="Jonathan Rivera-Cosme" userId="3c52e0ec-65c0-4634-b417-13f765972915" providerId="ADAL" clId="{3D9F9490-F9BE-4452-923D-39803749A54A}" dt="2023-01-17T09:42:01.591" v="1122" actId="20577"/>
          <ac:spMkLst>
            <pc:docMk/>
            <pc:sldMk cId="0" sldId="264"/>
            <ac:spMk id="710" creationId="{00000000-0000-0000-0000-000000000000}"/>
          </ac:spMkLst>
        </pc:spChg>
      </pc:sldChg>
      <pc:sldChg chg="modSp mod 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0" sldId="319"/>
        </pc:sldMkLst>
        <pc:spChg chg="mod">
          <ac:chgData name="Jonathan Rivera-Cosme" userId="3c52e0ec-65c0-4634-b417-13f765972915" providerId="ADAL" clId="{3D9F9490-F9BE-4452-923D-39803749A54A}" dt="2023-01-17T09:41:56.516" v="1121" actId="1076"/>
          <ac:spMkLst>
            <pc:docMk/>
            <pc:sldMk cId="0" sldId="319"/>
            <ac:spMk id="3" creationId="{00000000-0000-0000-0000-000000000000}"/>
          </ac:spMkLst>
        </pc:spChg>
      </pc:sldChg>
      <pc:sldChg chg="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0" sldId="539"/>
        </pc:sldMkLst>
      </pc:sldChg>
      <pc:sldChg chg="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0" sldId="1233"/>
        </pc:sldMkLst>
      </pc:sldChg>
      <pc:sldChg chg="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48251679" sldId="1235"/>
        </pc:sldMkLst>
      </pc:sldChg>
      <pc:sldChg chg="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2881784136" sldId="1236"/>
        </pc:sldMkLst>
      </pc:sldChg>
      <pc:sldChg chg="modSp mod 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567815313" sldId="1237"/>
        </pc:sldMkLst>
        <pc:spChg chg="mod">
          <ac:chgData name="Jonathan Rivera-Cosme" userId="3c52e0ec-65c0-4634-b417-13f765972915" providerId="ADAL" clId="{3D9F9490-F9BE-4452-923D-39803749A54A}" dt="2023-01-17T09:50:40.951" v="1279" actId="207"/>
          <ac:spMkLst>
            <pc:docMk/>
            <pc:sldMk cId="567815313" sldId="1237"/>
            <ac:spMk id="710" creationId="{00000000-0000-0000-0000-000000000000}"/>
          </ac:spMkLst>
        </pc:spChg>
      </pc:sldChg>
      <pc:sldChg chg="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1087061821" sldId="1238"/>
        </pc:sldMkLst>
      </pc:sldChg>
      <pc:sldChg chg="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1434753930" sldId="1240"/>
        </pc:sldMkLst>
      </pc:sldChg>
      <pc:sldChg chg="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570298362" sldId="1241"/>
        </pc:sldMkLst>
      </pc:sldChg>
      <pc:sldChg chg="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279378511" sldId="1242"/>
        </pc:sldMkLst>
      </pc:sldChg>
      <pc:sldChg chg="add del">
        <pc:chgData name="Jonathan Rivera-Cosme" userId="3c52e0ec-65c0-4634-b417-13f765972915" providerId="ADAL" clId="{3D9F9490-F9BE-4452-923D-39803749A54A}" dt="2023-01-17T10:10:27.183" v="1377"/>
        <pc:sldMkLst>
          <pc:docMk/>
          <pc:sldMk cId="1583058809" sldId="1243"/>
        </pc:sldMkLst>
      </pc:sldChg>
      <pc:sldChg chg="addSp modSp add del mod 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2623951182" sldId="1243"/>
        </pc:sldMkLst>
        <pc:spChg chg="add mod">
          <ac:chgData name="Jonathan Rivera-Cosme" userId="3c52e0ec-65c0-4634-b417-13f765972915" providerId="ADAL" clId="{3D9F9490-F9BE-4452-923D-39803749A54A}" dt="2023-01-17T10:47:05.581" v="1454" actId="1076"/>
          <ac:spMkLst>
            <pc:docMk/>
            <pc:sldMk cId="2623951182" sldId="1243"/>
            <ac:spMk id="3" creationId="{89B66AE8-5163-F7A3-02DE-F184C675E719}"/>
          </ac:spMkLst>
        </pc:spChg>
      </pc:sldChg>
      <pc:sldChg chg="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3755210416" sldId="1245"/>
        </pc:sldMkLst>
      </pc:sldChg>
      <pc:sldChg chg="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3120167791" sldId="1246"/>
        </pc:sldMkLst>
      </pc:sldChg>
      <pc:sldChg chg="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1839650999" sldId="1247"/>
        </pc:sldMkLst>
      </pc:sldChg>
      <pc:sldChg chg="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216734645" sldId="1248"/>
        </pc:sldMkLst>
      </pc:sldChg>
      <pc:sldChg chg="del">
        <pc:chgData name="Jonathan Rivera-Cosme" userId="3c52e0ec-65c0-4634-b417-13f765972915" providerId="ADAL" clId="{3D9F9490-F9BE-4452-923D-39803749A54A}" dt="2023-01-16T09:52:56.589" v="0" actId="47"/>
        <pc:sldMkLst>
          <pc:docMk/>
          <pc:sldMk cId="2570951238" sldId="1249"/>
        </pc:sldMkLst>
      </pc:sldChg>
      <pc:sldChg chg="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167437847" sldId="1250"/>
        </pc:sldMkLst>
      </pc:sldChg>
      <pc:sldChg chg="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4252782905" sldId="1251"/>
        </pc:sldMkLst>
      </pc:sldChg>
      <pc:sldChg chg="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2741706792" sldId="1252"/>
        </pc:sldMkLst>
      </pc:sldChg>
      <pc:sldChg chg="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2720889355" sldId="1253"/>
        </pc:sldMkLst>
      </pc:sldChg>
      <pc:sldChg chg="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3653422955" sldId="1254"/>
        </pc:sldMkLst>
      </pc:sldChg>
      <pc:sldChg chg="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190054972" sldId="1255"/>
        </pc:sldMkLst>
      </pc:sldChg>
      <pc:sldChg chg="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2138956183" sldId="1256"/>
        </pc:sldMkLst>
      </pc:sldChg>
      <pc:sldChg chg="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3975096260" sldId="1257"/>
        </pc:sldMkLst>
      </pc:sldChg>
      <pc:sldChg chg="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3435373825" sldId="1258"/>
        </pc:sldMkLst>
      </pc:sldChg>
      <pc:sldChg chg="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838074427" sldId="1259"/>
        </pc:sldMkLst>
      </pc:sldChg>
      <pc:sldChg chg="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810199097" sldId="1260"/>
        </pc:sldMkLst>
      </pc:sldChg>
      <pc:sldChg chg="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4152126396" sldId="1261"/>
        </pc:sldMkLst>
      </pc:sldChg>
      <pc:sldChg chg="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4021196518" sldId="1262"/>
        </pc:sldMkLst>
      </pc:sldChg>
      <pc:sldChg chg="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2071970245" sldId="1263"/>
        </pc:sldMkLst>
      </pc:sldChg>
      <pc:sldChg chg="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1907852103" sldId="1264"/>
        </pc:sldMkLst>
      </pc:sldChg>
      <pc:sldChg chg="modSp del mod">
        <pc:chgData name="Jonathan Rivera-Cosme" userId="3c52e0ec-65c0-4634-b417-13f765972915" providerId="ADAL" clId="{3D9F9490-F9BE-4452-923D-39803749A54A}" dt="2023-01-17T09:45:03.565" v="1161" actId="47"/>
        <pc:sldMkLst>
          <pc:docMk/>
          <pc:sldMk cId="686601240" sldId="1265"/>
        </pc:sldMkLst>
        <pc:spChg chg="mod">
          <ac:chgData name="Jonathan Rivera-Cosme" userId="3c52e0ec-65c0-4634-b417-13f765972915" providerId="ADAL" clId="{3D9F9490-F9BE-4452-923D-39803749A54A}" dt="2023-01-17T09:44:14.717" v="1158" actId="20577"/>
          <ac:spMkLst>
            <pc:docMk/>
            <pc:sldMk cId="686601240" sldId="1265"/>
            <ac:spMk id="48" creationId="{00000000-0000-0000-0000-000000000000}"/>
          </ac:spMkLst>
        </pc:spChg>
      </pc:sldChg>
      <pc:sldChg chg="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614571682" sldId="1266"/>
        </pc:sldMkLst>
      </pc:sldChg>
      <pc:sldChg chg="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1469708110" sldId="1267"/>
        </pc:sldMkLst>
      </pc:sldChg>
      <pc:sldChg chg="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2515709427" sldId="1268"/>
        </pc:sldMkLst>
      </pc:sldChg>
      <pc:sldChg chg="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868746383" sldId="1269"/>
        </pc:sldMkLst>
      </pc:sldChg>
      <pc:sldChg chg="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652267036" sldId="1270"/>
        </pc:sldMkLst>
      </pc:sldChg>
      <pc:sldChg chg="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255109017" sldId="1271"/>
        </pc:sldMkLst>
      </pc:sldChg>
      <pc:sldChg chg="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647969781" sldId="1272"/>
        </pc:sldMkLst>
      </pc:sldChg>
      <pc:sldChg chg="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1617146557" sldId="1273"/>
        </pc:sldMkLst>
      </pc:sldChg>
      <pc:sldChg chg="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762930080" sldId="1276"/>
        </pc:sldMkLst>
      </pc:sldChg>
      <pc:sldChg chg="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1727878944" sldId="1277"/>
        </pc:sldMkLst>
      </pc:sldChg>
      <pc:sldChg chg="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1754039534" sldId="1278"/>
        </pc:sldMkLst>
      </pc:sldChg>
      <pc:sldChg chg="modSp mod 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1608867303" sldId="1279"/>
        </pc:sldMkLst>
        <pc:spChg chg="mod">
          <ac:chgData name="Jonathan Rivera-Cosme" userId="3c52e0ec-65c0-4634-b417-13f765972915" providerId="ADAL" clId="{3D9F9490-F9BE-4452-923D-39803749A54A}" dt="2023-01-17T10:07:38.887" v="1374" actId="1036"/>
          <ac:spMkLst>
            <pc:docMk/>
            <pc:sldMk cId="1608867303" sldId="1279"/>
            <ac:spMk id="14" creationId="{00000000-0000-0000-0000-000000000000}"/>
          </ac:spMkLst>
        </pc:spChg>
      </pc:sldChg>
      <pc:sldChg chg="add del 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2190439865" sldId="1280"/>
        </pc:sldMkLst>
      </pc:sldChg>
      <pc:sldChg chg="add del">
        <pc:chgData name="Jonathan Rivera-Cosme" userId="3c52e0ec-65c0-4634-b417-13f765972915" providerId="ADAL" clId="{3D9F9490-F9BE-4452-923D-39803749A54A}" dt="2023-01-17T10:10:27.183" v="1377"/>
        <pc:sldMkLst>
          <pc:docMk/>
          <pc:sldMk cId="2756892086" sldId="1280"/>
        </pc:sldMkLst>
      </pc:sldChg>
      <pc:sldChg chg="add del 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1349573157" sldId="1281"/>
        </pc:sldMkLst>
      </pc:sldChg>
      <pc:sldChg chg="add del">
        <pc:chgData name="Jonathan Rivera-Cosme" userId="3c52e0ec-65c0-4634-b417-13f765972915" providerId="ADAL" clId="{3D9F9490-F9BE-4452-923D-39803749A54A}" dt="2023-01-17T10:10:27.183" v="1377"/>
        <pc:sldMkLst>
          <pc:docMk/>
          <pc:sldMk cId="3774318196" sldId="1281"/>
        </pc:sldMkLst>
      </pc:sldChg>
      <pc:sldChg chg="add del">
        <pc:chgData name="Jonathan Rivera-Cosme" userId="3c52e0ec-65c0-4634-b417-13f765972915" providerId="ADAL" clId="{3D9F9490-F9BE-4452-923D-39803749A54A}" dt="2023-01-17T10:10:27.183" v="1377"/>
        <pc:sldMkLst>
          <pc:docMk/>
          <pc:sldMk cId="1693686998" sldId="1282"/>
        </pc:sldMkLst>
      </pc:sldChg>
      <pc:sldChg chg="add del 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2954733885" sldId="1282"/>
        </pc:sldMkLst>
      </pc:sldChg>
      <pc:sldChg chg="add del 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2411039841" sldId="1283"/>
        </pc:sldMkLst>
      </pc:sldChg>
      <pc:sldChg chg="add del">
        <pc:chgData name="Jonathan Rivera-Cosme" userId="3c52e0ec-65c0-4634-b417-13f765972915" providerId="ADAL" clId="{3D9F9490-F9BE-4452-923D-39803749A54A}" dt="2023-01-17T10:10:27.183" v="1377"/>
        <pc:sldMkLst>
          <pc:docMk/>
          <pc:sldMk cId="3166823693" sldId="1283"/>
        </pc:sldMkLst>
      </pc:sldChg>
      <pc:sldChg chg="add del 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497514612" sldId="1284"/>
        </pc:sldMkLst>
      </pc:sldChg>
      <pc:sldChg chg="add del">
        <pc:chgData name="Jonathan Rivera-Cosme" userId="3c52e0ec-65c0-4634-b417-13f765972915" providerId="ADAL" clId="{3D9F9490-F9BE-4452-923D-39803749A54A}" dt="2023-01-17T10:10:27.183" v="1377"/>
        <pc:sldMkLst>
          <pc:docMk/>
          <pc:sldMk cId="1155628962" sldId="1284"/>
        </pc:sldMkLst>
      </pc:sldChg>
      <pc:sldChg chg="add del">
        <pc:chgData name="Jonathan Rivera-Cosme" userId="3c52e0ec-65c0-4634-b417-13f765972915" providerId="ADAL" clId="{3D9F9490-F9BE-4452-923D-39803749A54A}" dt="2023-01-17T10:10:27.183" v="1377"/>
        <pc:sldMkLst>
          <pc:docMk/>
          <pc:sldMk cId="586516561" sldId="1285"/>
        </pc:sldMkLst>
      </pc:sldChg>
      <pc:sldChg chg="add del 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3287619617" sldId="1285"/>
        </pc:sldMkLst>
      </pc:sldChg>
      <pc:sldChg chg="modSp mod 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3985755700" sldId="1286"/>
        </pc:sldMkLst>
        <pc:spChg chg="mod">
          <ac:chgData name="Jonathan Rivera-Cosme" userId="3c52e0ec-65c0-4634-b417-13f765972915" providerId="ADAL" clId="{3D9F9490-F9BE-4452-923D-39803749A54A}" dt="2023-01-17T09:54:32.321" v="1331" actId="20577"/>
          <ac:spMkLst>
            <pc:docMk/>
            <pc:sldMk cId="3985755700" sldId="1286"/>
            <ac:spMk id="38" creationId="{534EE471-16E1-2E05-7610-2B7EFE10651D}"/>
          </ac:spMkLst>
        </pc:spChg>
        <pc:spChg chg="mod">
          <ac:chgData name="Jonathan Rivera-Cosme" userId="3c52e0ec-65c0-4634-b417-13f765972915" providerId="ADAL" clId="{3D9F9490-F9BE-4452-923D-39803749A54A}" dt="2023-01-17T09:55:30.274" v="1338" actId="1035"/>
          <ac:spMkLst>
            <pc:docMk/>
            <pc:sldMk cId="3985755700" sldId="1286"/>
            <ac:spMk id="39" creationId="{F0981881-610A-2046-CA2E-0FF43000DD7F}"/>
          </ac:spMkLst>
        </pc:spChg>
        <pc:cxnChg chg="mod">
          <ac:chgData name="Jonathan Rivera-Cosme" userId="3c52e0ec-65c0-4634-b417-13f765972915" providerId="ADAL" clId="{3D9F9490-F9BE-4452-923D-39803749A54A}" dt="2023-01-17T09:54:32.321" v="1331" actId="20577"/>
          <ac:cxnSpMkLst>
            <pc:docMk/>
            <pc:sldMk cId="3985755700" sldId="1286"/>
            <ac:cxnSpMk id="2241" creationId="{016A341D-2EC1-CEA4-06A1-6699A95E0AC8}"/>
          </ac:cxnSpMkLst>
        </pc:cxnChg>
        <pc:cxnChg chg="mod">
          <ac:chgData name="Jonathan Rivera-Cosme" userId="3c52e0ec-65c0-4634-b417-13f765972915" providerId="ADAL" clId="{3D9F9490-F9BE-4452-923D-39803749A54A}" dt="2023-01-17T09:55:30.274" v="1338" actId="1035"/>
          <ac:cxnSpMkLst>
            <pc:docMk/>
            <pc:sldMk cId="3985755700" sldId="1286"/>
            <ac:cxnSpMk id="2243" creationId="{D8F138CE-ACDA-4B76-7194-F8CD367C6A22}"/>
          </ac:cxnSpMkLst>
        </pc:cxnChg>
        <pc:cxnChg chg="mod">
          <ac:chgData name="Jonathan Rivera-Cosme" userId="3c52e0ec-65c0-4634-b417-13f765972915" providerId="ADAL" clId="{3D9F9490-F9BE-4452-923D-39803749A54A}" dt="2023-01-17T09:55:30.274" v="1338" actId="1035"/>
          <ac:cxnSpMkLst>
            <pc:docMk/>
            <pc:sldMk cId="3985755700" sldId="1286"/>
            <ac:cxnSpMk id="2244" creationId="{5B1ACE72-D6D2-2560-2528-9B40C31253F0}"/>
          </ac:cxnSpMkLst>
        </pc:cxnChg>
        <pc:cxnChg chg="mod">
          <ac:chgData name="Jonathan Rivera-Cosme" userId="3c52e0ec-65c0-4634-b417-13f765972915" providerId="ADAL" clId="{3D9F9490-F9BE-4452-923D-39803749A54A}" dt="2023-01-17T09:54:32.321" v="1331" actId="20577"/>
          <ac:cxnSpMkLst>
            <pc:docMk/>
            <pc:sldMk cId="3985755700" sldId="1286"/>
            <ac:cxnSpMk id="2245" creationId="{F06D0A7B-F63D-6222-6BDB-C28C5678662F}"/>
          </ac:cxnSpMkLst>
        </pc:cxnChg>
      </pc:sldChg>
      <pc:sldChg chg="modSp mod 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322685369" sldId="1287"/>
        </pc:sldMkLst>
        <pc:spChg chg="mod">
          <ac:chgData name="Jonathan Rivera-Cosme" userId="3c52e0ec-65c0-4634-b417-13f765972915" providerId="ADAL" clId="{3D9F9490-F9BE-4452-923D-39803749A54A}" dt="2023-01-17T09:54:18.979" v="1328" actId="20577"/>
          <ac:spMkLst>
            <pc:docMk/>
            <pc:sldMk cId="322685369" sldId="1287"/>
            <ac:spMk id="38" creationId="{534EE471-16E1-2E05-7610-2B7EFE10651D}"/>
          </ac:spMkLst>
        </pc:spChg>
        <pc:spChg chg="mod">
          <ac:chgData name="Jonathan Rivera-Cosme" userId="3c52e0ec-65c0-4634-b417-13f765972915" providerId="ADAL" clId="{3D9F9490-F9BE-4452-923D-39803749A54A}" dt="2023-01-17T09:55:00.333" v="1334" actId="1076"/>
          <ac:spMkLst>
            <pc:docMk/>
            <pc:sldMk cId="322685369" sldId="1287"/>
            <ac:spMk id="39" creationId="{F0981881-610A-2046-CA2E-0FF43000DD7F}"/>
          </ac:spMkLst>
        </pc:spChg>
        <pc:cxnChg chg="mod">
          <ac:chgData name="Jonathan Rivera-Cosme" userId="3c52e0ec-65c0-4634-b417-13f765972915" providerId="ADAL" clId="{3D9F9490-F9BE-4452-923D-39803749A54A}" dt="2023-01-17T09:54:18.979" v="1328" actId="20577"/>
          <ac:cxnSpMkLst>
            <pc:docMk/>
            <pc:sldMk cId="322685369" sldId="1287"/>
            <ac:cxnSpMk id="2241" creationId="{016A341D-2EC1-CEA4-06A1-6699A95E0AC8}"/>
          </ac:cxnSpMkLst>
        </pc:cxnChg>
        <pc:cxnChg chg="mod">
          <ac:chgData name="Jonathan Rivera-Cosme" userId="3c52e0ec-65c0-4634-b417-13f765972915" providerId="ADAL" clId="{3D9F9490-F9BE-4452-923D-39803749A54A}" dt="2023-01-17T09:55:00.333" v="1334" actId="1076"/>
          <ac:cxnSpMkLst>
            <pc:docMk/>
            <pc:sldMk cId="322685369" sldId="1287"/>
            <ac:cxnSpMk id="2243" creationId="{D8F138CE-ACDA-4B76-7194-F8CD367C6A22}"/>
          </ac:cxnSpMkLst>
        </pc:cxnChg>
        <pc:cxnChg chg="mod">
          <ac:chgData name="Jonathan Rivera-Cosme" userId="3c52e0ec-65c0-4634-b417-13f765972915" providerId="ADAL" clId="{3D9F9490-F9BE-4452-923D-39803749A54A}" dt="2023-01-17T09:55:00.333" v="1334" actId="1076"/>
          <ac:cxnSpMkLst>
            <pc:docMk/>
            <pc:sldMk cId="322685369" sldId="1287"/>
            <ac:cxnSpMk id="2244" creationId="{5B1ACE72-D6D2-2560-2528-9B40C31253F0}"/>
          </ac:cxnSpMkLst>
        </pc:cxnChg>
        <pc:cxnChg chg="mod">
          <ac:chgData name="Jonathan Rivera-Cosme" userId="3c52e0ec-65c0-4634-b417-13f765972915" providerId="ADAL" clId="{3D9F9490-F9BE-4452-923D-39803749A54A}" dt="2023-01-17T09:54:18.979" v="1328" actId="20577"/>
          <ac:cxnSpMkLst>
            <pc:docMk/>
            <pc:sldMk cId="322685369" sldId="1287"/>
            <ac:cxnSpMk id="2245" creationId="{F06D0A7B-F63D-6222-6BDB-C28C5678662F}"/>
          </ac:cxnSpMkLst>
        </pc:cxnChg>
      </pc:sldChg>
      <pc:sldChg chg="modSp mod 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2055409789" sldId="1288"/>
        </pc:sldMkLst>
        <pc:spChg chg="mod">
          <ac:chgData name="Jonathan Rivera-Cosme" userId="3c52e0ec-65c0-4634-b417-13f765972915" providerId="ADAL" clId="{3D9F9490-F9BE-4452-923D-39803749A54A}" dt="2023-01-17T09:54:22.243" v="1329" actId="20577"/>
          <ac:spMkLst>
            <pc:docMk/>
            <pc:sldMk cId="2055409789" sldId="1288"/>
            <ac:spMk id="38" creationId="{534EE471-16E1-2E05-7610-2B7EFE10651D}"/>
          </ac:spMkLst>
        </pc:spChg>
        <pc:cxnChg chg="mod">
          <ac:chgData name="Jonathan Rivera-Cosme" userId="3c52e0ec-65c0-4634-b417-13f765972915" providerId="ADAL" clId="{3D9F9490-F9BE-4452-923D-39803749A54A}" dt="2023-01-17T09:54:22.243" v="1329" actId="20577"/>
          <ac:cxnSpMkLst>
            <pc:docMk/>
            <pc:sldMk cId="2055409789" sldId="1288"/>
            <ac:cxnSpMk id="2241" creationId="{016A341D-2EC1-CEA4-06A1-6699A95E0AC8}"/>
          </ac:cxnSpMkLst>
        </pc:cxnChg>
        <pc:cxnChg chg="mod">
          <ac:chgData name="Jonathan Rivera-Cosme" userId="3c52e0ec-65c0-4634-b417-13f765972915" providerId="ADAL" clId="{3D9F9490-F9BE-4452-923D-39803749A54A}" dt="2023-01-17T09:54:22.243" v="1329" actId="20577"/>
          <ac:cxnSpMkLst>
            <pc:docMk/>
            <pc:sldMk cId="2055409789" sldId="1288"/>
            <ac:cxnSpMk id="2245" creationId="{F06D0A7B-F63D-6222-6BDB-C28C5678662F}"/>
          </ac:cxnSpMkLst>
        </pc:cxnChg>
      </pc:sldChg>
      <pc:sldChg chg="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2866452733" sldId="1289"/>
        </pc:sldMkLst>
      </pc:sldChg>
      <pc:sldChg chg="modSp mod 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2555099850" sldId="1290"/>
        </pc:sldMkLst>
        <pc:spChg chg="mod">
          <ac:chgData name="Jonathan Rivera-Cosme" userId="3c52e0ec-65c0-4634-b417-13f765972915" providerId="ADAL" clId="{3D9F9490-F9BE-4452-923D-39803749A54A}" dt="2023-01-17T13:08:57.082" v="1481" actId="113"/>
          <ac:spMkLst>
            <pc:docMk/>
            <pc:sldMk cId="2555099850" sldId="1290"/>
            <ac:spMk id="22" creationId="{CD87D782-68A0-6FDE-B9FB-08539B3F91F4}"/>
          </ac:spMkLst>
        </pc:spChg>
      </pc:sldChg>
      <pc:sldChg chg="del">
        <pc:chgData name="Jonathan Rivera-Cosme" userId="3c52e0ec-65c0-4634-b417-13f765972915" providerId="ADAL" clId="{3D9F9490-F9BE-4452-923D-39803749A54A}" dt="2023-01-17T11:13:38.200" v="1458" actId="47"/>
        <pc:sldMkLst>
          <pc:docMk/>
          <pc:sldMk cId="4287603504" sldId="1291"/>
        </pc:sldMkLst>
      </pc:sldChg>
      <pc:sldChg chg="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1873247460" sldId="1292"/>
        </pc:sldMkLst>
      </pc:sldChg>
      <pc:sldChg chg="del">
        <pc:chgData name="Jonathan Rivera-Cosme" userId="3c52e0ec-65c0-4634-b417-13f765972915" providerId="ADAL" clId="{3D9F9490-F9BE-4452-923D-39803749A54A}" dt="2023-01-17T11:13:46.756" v="1459" actId="47"/>
        <pc:sldMkLst>
          <pc:docMk/>
          <pc:sldMk cId="3151754284" sldId="1293"/>
        </pc:sldMkLst>
      </pc:sldChg>
      <pc:sldChg chg="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1190143232" sldId="1294"/>
        </pc:sldMkLst>
      </pc:sldChg>
      <pc:sldChg chg="del">
        <pc:chgData name="Jonathan Rivera-Cosme" userId="3c52e0ec-65c0-4634-b417-13f765972915" providerId="ADAL" clId="{3D9F9490-F9BE-4452-923D-39803749A54A}" dt="2023-01-17T11:13:49.671" v="1460" actId="47"/>
        <pc:sldMkLst>
          <pc:docMk/>
          <pc:sldMk cId="4169641403" sldId="1295"/>
        </pc:sldMkLst>
      </pc:sldChg>
      <pc:sldChg chg="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3178499647" sldId="1296"/>
        </pc:sldMkLst>
      </pc:sldChg>
      <pc:sldChg chg="del">
        <pc:chgData name="Jonathan Rivera-Cosme" userId="3c52e0ec-65c0-4634-b417-13f765972915" providerId="ADAL" clId="{3D9F9490-F9BE-4452-923D-39803749A54A}" dt="2023-01-17T11:13:53.025" v="1461" actId="47"/>
        <pc:sldMkLst>
          <pc:docMk/>
          <pc:sldMk cId="67910149" sldId="1297"/>
        </pc:sldMkLst>
      </pc:sldChg>
      <pc:sldChg chg="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349703910" sldId="1298"/>
        </pc:sldMkLst>
      </pc:sldChg>
      <pc:sldChg chg="addSp modSp 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2485230085" sldId="1299"/>
        </pc:sldMkLst>
        <pc:picChg chg="add mod">
          <ac:chgData name="Jonathan Rivera-Cosme" userId="3c52e0ec-65c0-4634-b417-13f765972915" providerId="ADAL" clId="{3D9F9490-F9BE-4452-923D-39803749A54A}" dt="2023-01-17T13:01:37.663" v="1480"/>
          <ac:picMkLst>
            <pc:docMk/>
            <pc:sldMk cId="2485230085" sldId="1299"/>
            <ac:picMk id="2" creationId="{F6D44A05-5A54-F34C-C708-966AFED57D54}"/>
          </ac:picMkLst>
        </pc:picChg>
      </pc:sldChg>
      <pc:sldChg chg="addSp modSp 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4114087692" sldId="1300"/>
        </pc:sldMkLst>
        <pc:picChg chg="add mod">
          <ac:chgData name="Jonathan Rivera-Cosme" userId="3c52e0ec-65c0-4634-b417-13f765972915" providerId="ADAL" clId="{3D9F9490-F9BE-4452-923D-39803749A54A}" dt="2023-01-17T13:01:36.087" v="1479"/>
          <ac:picMkLst>
            <pc:docMk/>
            <pc:sldMk cId="4114087692" sldId="1300"/>
            <ac:picMk id="2" creationId="{440D0FE1-1FE4-0B5E-9AE1-006754C89193}"/>
          </ac:picMkLst>
        </pc:picChg>
      </pc:sldChg>
      <pc:sldChg chg="addSp modSp 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2084830871" sldId="1301"/>
        </pc:sldMkLst>
        <pc:picChg chg="add mod">
          <ac:chgData name="Jonathan Rivera-Cosme" userId="3c52e0ec-65c0-4634-b417-13f765972915" providerId="ADAL" clId="{3D9F9490-F9BE-4452-923D-39803749A54A}" dt="2023-01-17T13:01:34.214" v="1478"/>
          <ac:picMkLst>
            <pc:docMk/>
            <pc:sldMk cId="2084830871" sldId="1301"/>
            <ac:picMk id="2" creationId="{FEB18C61-F04A-4FB3-7926-5C7B515CC7C2}"/>
          </ac:picMkLst>
        </pc:picChg>
      </pc:sldChg>
      <pc:sldChg chg="addSp delSp modSp 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2059509893" sldId="1302"/>
        </pc:sldMkLst>
        <pc:picChg chg="add del mod">
          <ac:chgData name="Jonathan Rivera-Cosme" userId="3c52e0ec-65c0-4634-b417-13f765972915" providerId="ADAL" clId="{3D9F9490-F9BE-4452-923D-39803749A54A}" dt="2023-01-17T13:00:57.381" v="1468"/>
          <ac:picMkLst>
            <pc:docMk/>
            <pc:sldMk cId="2059509893" sldId="1302"/>
            <ac:picMk id="2" creationId="{55875C3D-BF73-995F-F40E-F5B3C70E20B5}"/>
          </ac:picMkLst>
        </pc:picChg>
        <pc:picChg chg="add mod">
          <ac:chgData name="Jonathan Rivera-Cosme" userId="3c52e0ec-65c0-4634-b417-13f765972915" providerId="ADAL" clId="{3D9F9490-F9BE-4452-923D-39803749A54A}" dt="2023-01-17T13:01:29.528" v="1477"/>
          <ac:picMkLst>
            <pc:docMk/>
            <pc:sldMk cId="2059509893" sldId="1302"/>
            <ac:picMk id="3" creationId="{54457ED1-D847-3C3F-ACE6-B048683BAF66}"/>
          </ac:picMkLst>
        </pc:picChg>
      </pc:sldChg>
      <pc:sldChg chg="addSp delSp modSp 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2607339549" sldId="1303"/>
        </pc:sldMkLst>
        <pc:picChg chg="add del mod">
          <ac:chgData name="Jonathan Rivera-Cosme" userId="3c52e0ec-65c0-4634-b417-13f765972915" providerId="ADAL" clId="{3D9F9490-F9BE-4452-923D-39803749A54A}" dt="2023-01-17T13:00:58.328" v="1469"/>
          <ac:picMkLst>
            <pc:docMk/>
            <pc:sldMk cId="2607339549" sldId="1303"/>
            <ac:picMk id="2" creationId="{B7C81BE7-9BEE-F9C7-A43F-3EB3905CFD7E}"/>
          </ac:picMkLst>
        </pc:picChg>
        <pc:picChg chg="add mod">
          <ac:chgData name="Jonathan Rivera-Cosme" userId="3c52e0ec-65c0-4634-b417-13f765972915" providerId="ADAL" clId="{3D9F9490-F9BE-4452-923D-39803749A54A}" dt="2023-01-17T13:01:28.382" v="1476"/>
          <ac:picMkLst>
            <pc:docMk/>
            <pc:sldMk cId="2607339549" sldId="1303"/>
            <ac:picMk id="3" creationId="{329487C6-59B9-0270-E705-4996FF88709A}"/>
          </ac:picMkLst>
        </pc:picChg>
      </pc:sldChg>
      <pc:sldChg chg="addSp modSp 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3657941957" sldId="1304"/>
        </pc:sldMkLst>
        <pc:picChg chg="add mod">
          <ac:chgData name="Jonathan Rivera-Cosme" userId="3c52e0ec-65c0-4634-b417-13f765972915" providerId="ADAL" clId="{3D9F9490-F9BE-4452-923D-39803749A54A}" dt="2023-01-17T13:01:25.040" v="1475" actId="1076"/>
          <ac:picMkLst>
            <pc:docMk/>
            <pc:sldMk cId="3657941957" sldId="1304"/>
            <ac:picMk id="1026" creationId="{77F20A0B-F8C3-1AE3-B757-C069DF755B3A}"/>
          </ac:picMkLst>
        </pc:picChg>
      </pc:sldChg>
      <pc:sldChg chg="modSp mod 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3661242611" sldId="1305"/>
        </pc:sldMkLst>
        <pc:spChg chg="mod">
          <ac:chgData name="Jonathan Rivera-Cosme" userId="3c52e0ec-65c0-4634-b417-13f765972915" providerId="ADAL" clId="{3D9F9490-F9BE-4452-923D-39803749A54A}" dt="2023-01-17T10:46:04.486" v="1425" actId="14100"/>
          <ac:spMkLst>
            <pc:docMk/>
            <pc:sldMk cId="3661242611" sldId="1305"/>
            <ac:spMk id="2221" creationId="{9A1D5698-0457-7C49-BFEE-DDE4648DC034}"/>
          </ac:spMkLst>
        </pc:spChg>
        <pc:cxnChg chg="mod">
          <ac:chgData name="Jonathan Rivera-Cosme" userId="3c52e0ec-65c0-4634-b417-13f765972915" providerId="ADAL" clId="{3D9F9490-F9BE-4452-923D-39803749A54A}" dt="2023-01-17T10:46:04.486" v="1425" actId="14100"/>
          <ac:cxnSpMkLst>
            <pc:docMk/>
            <pc:sldMk cId="3661242611" sldId="1305"/>
            <ac:cxnSpMk id="2222" creationId="{6A5FBD54-088F-3869-C5DC-ADB805FB19A0}"/>
          </ac:cxnSpMkLst>
        </pc:cxnChg>
        <pc:cxnChg chg="mod">
          <ac:chgData name="Jonathan Rivera-Cosme" userId="3c52e0ec-65c0-4634-b417-13f765972915" providerId="ADAL" clId="{3D9F9490-F9BE-4452-923D-39803749A54A}" dt="2023-01-17T10:46:04.486" v="1425" actId="14100"/>
          <ac:cxnSpMkLst>
            <pc:docMk/>
            <pc:sldMk cId="3661242611" sldId="1305"/>
            <ac:cxnSpMk id="2223" creationId="{C4857A11-85D9-BAAF-E1E4-6ABC9D9F0DA4}"/>
          </ac:cxnSpMkLst>
        </pc:cxnChg>
      </pc:sldChg>
      <pc:sldChg chg="addSp delSp modSp del mod">
        <pc:chgData name="Jonathan Rivera-Cosme" userId="3c52e0ec-65c0-4634-b417-13f765972915" providerId="ADAL" clId="{3D9F9490-F9BE-4452-923D-39803749A54A}" dt="2023-01-17T10:00:01.890" v="1368" actId="47"/>
        <pc:sldMkLst>
          <pc:docMk/>
          <pc:sldMk cId="2554288878" sldId="1306"/>
        </pc:sldMkLst>
        <pc:spChg chg="add mod">
          <ac:chgData name="Jonathan Rivera-Cosme" userId="3c52e0ec-65c0-4634-b417-13f765972915" providerId="ADAL" clId="{3D9F9490-F9BE-4452-923D-39803749A54A}" dt="2023-01-17T09:03:07.477" v="81" actId="1076"/>
          <ac:spMkLst>
            <pc:docMk/>
            <pc:sldMk cId="2554288878" sldId="1306"/>
            <ac:spMk id="2" creationId="{D202953B-D136-3525-2240-8DDD0287BF1B}"/>
          </ac:spMkLst>
        </pc:spChg>
        <pc:spChg chg="del">
          <ac:chgData name="Jonathan Rivera-Cosme" userId="3c52e0ec-65c0-4634-b417-13f765972915" providerId="ADAL" clId="{3D9F9490-F9BE-4452-923D-39803749A54A}" dt="2023-01-16T09:52:59.082" v="1" actId="478"/>
          <ac:spMkLst>
            <pc:docMk/>
            <pc:sldMk cId="2554288878" sldId="1306"/>
            <ac:spMk id="4" creationId="{6383C9EB-737B-65B1-A886-6AEBDC1E2F6A}"/>
          </ac:spMkLst>
        </pc:spChg>
        <pc:spChg chg="del">
          <ac:chgData name="Jonathan Rivera-Cosme" userId="3c52e0ec-65c0-4634-b417-13f765972915" providerId="ADAL" clId="{3D9F9490-F9BE-4452-923D-39803749A54A}" dt="2023-01-16T09:52:59.082" v="1" actId="478"/>
          <ac:spMkLst>
            <pc:docMk/>
            <pc:sldMk cId="2554288878" sldId="1306"/>
            <ac:spMk id="6" creationId="{4828D8C4-6064-519D-65D9-D70DC923233A}"/>
          </ac:spMkLst>
        </pc:spChg>
        <pc:spChg chg="mod">
          <ac:chgData name="Jonathan Rivera-Cosme" userId="3c52e0ec-65c0-4634-b417-13f765972915" providerId="ADAL" clId="{3D9F9490-F9BE-4452-923D-39803749A54A}" dt="2023-01-17T09:03:07.477" v="81" actId="1076"/>
          <ac:spMkLst>
            <pc:docMk/>
            <pc:sldMk cId="2554288878" sldId="1306"/>
            <ac:spMk id="7" creationId="{2C438118-248A-8CE8-5E4E-FE3CB527BADC}"/>
          </ac:spMkLst>
        </pc:spChg>
        <pc:spChg chg="add mod">
          <ac:chgData name="Jonathan Rivera-Cosme" userId="3c52e0ec-65c0-4634-b417-13f765972915" providerId="ADAL" clId="{3D9F9490-F9BE-4452-923D-39803749A54A}" dt="2023-01-17T09:02:50.509" v="78" actId="571"/>
          <ac:spMkLst>
            <pc:docMk/>
            <pc:sldMk cId="2554288878" sldId="1306"/>
            <ac:spMk id="8" creationId="{D8CA7E15-E415-7D52-A8D4-5F8610EB1E40}"/>
          </ac:spMkLst>
        </pc:spChg>
        <pc:spChg chg="add mod">
          <ac:chgData name="Jonathan Rivera-Cosme" userId="3c52e0ec-65c0-4634-b417-13f765972915" providerId="ADAL" clId="{3D9F9490-F9BE-4452-923D-39803749A54A}" dt="2023-01-17T09:28:07.743" v="721" actId="1076"/>
          <ac:spMkLst>
            <pc:docMk/>
            <pc:sldMk cId="2554288878" sldId="1306"/>
            <ac:spMk id="9" creationId="{95DC6C48-34A3-1CC1-7B2A-BD0FCA06DEAE}"/>
          </ac:spMkLst>
        </pc:spChg>
        <pc:spChg chg="add mod">
          <ac:chgData name="Jonathan Rivera-Cosme" userId="3c52e0ec-65c0-4634-b417-13f765972915" providerId="ADAL" clId="{3D9F9490-F9BE-4452-923D-39803749A54A}" dt="2023-01-17T09:28:07.743" v="721" actId="1076"/>
          <ac:spMkLst>
            <pc:docMk/>
            <pc:sldMk cId="2554288878" sldId="1306"/>
            <ac:spMk id="10" creationId="{35AFD177-A344-7A41-9708-692DAACD7699}"/>
          </ac:spMkLst>
        </pc:spChg>
        <pc:spChg chg="add del mod">
          <ac:chgData name="Jonathan Rivera-Cosme" userId="3c52e0ec-65c0-4634-b417-13f765972915" providerId="ADAL" clId="{3D9F9490-F9BE-4452-923D-39803749A54A}" dt="2023-01-17T09:28:24.595" v="724"/>
          <ac:spMkLst>
            <pc:docMk/>
            <pc:sldMk cId="2554288878" sldId="1306"/>
            <ac:spMk id="11" creationId="{DE35D746-0C43-A9C8-DF1C-586D691AE670}"/>
          </ac:spMkLst>
        </pc:spChg>
        <pc:spChg chg="mod">
          <ac:chgData name="Jonathan Rivera-Cosme" userId="3c52e0ec-65c0-4634-b417-13f765972915" providerId="ADAL" clId="{3D9F9490-F9BE-4452-923D-39803749A54A}" dt="2023-01-17T09:28:25.396" v="725" actId="113"/>
          <ac:spMkLst>
            <pc:docMk/>
            <pc:sldMk cId="2554288878" sldId="1306"/>
            <ac:spMk id="17" creationId="{A73645F0-FCA9-EC17-2D01-85A48C97852F}"/>
          </ac:spMkLst>
        </pc:spChg>
        <pc:spChg chg="mod">
          <ac:chgData name="Jonathan Rivera-Cosme" userId="3c52e0ec-65c0-4634-b417-13f765972915" providerId="ADAL" clId="{3D9F9490-F9BE-4452-923D-39803749A54A}" dt="2023-01-17T09:28:29.688" v="726" actId="20577"/>
          <ac:spMkLst>
            <pc:docMk/>
            <pc:sldMk cId="2554288878" sldId="1306"/>
            <ac:spMk id="18" creationId="{5A880F4B-A91D-FE5A-518A-55FEAA422267}"/>
          </ac:spMkLst>
        </pc:spChg>
        <pc:spChg chg="del">
          <ac:chgData name="Jonathan Rivera-Cosme" userId="3c52e0ec-65c0-4634-b417-13f765972915" providerId="ADAL" clId="{3D9F9490-F9BE-4452-923D-39803749A54A}" dt="2023-01-17T08:56:17.387" v="4" actId="478"/>
          <ac:spMkLst>
            <pc:docMk/>
            <pc:sldMk cId="2554288878" sldId="1306"/>
            <ac:spMk id="24" creationId="{19526551-8818-919F-DC86-97EADE783E19}"/>
          </ac:spMkLst>
        </pc:spChg>
        <pc:spChg chg="del">
          <ac:chgData name="Jonathan Rivera-Cosme" userId="3c52e0ec-65c0-4634-b417-13f765972915" providerId="ADAL" clId="{3D9F9490-F9BE-4452-923D-39803749A54A}" dt="2023-01-17T08:56:17.387" v="4" actId="478"/>
          <ac:spMkLst>
            <pc:docMk/>
            <pc:sldMk cId="2554288878" sldId="1306"/>
            <ac:spMk id="25" creationId="{015495F8-C6D1-FB69-B489-EA5A3B3A2F11}"/>
          </ac:spMkLst>
        </pc:spChg>
        <pc:spChg chg="del">
          <ac:chgData name="Jonathan Rivera-Cosme" userId="3c52e0ec-65c0-4634-b417-13f765972915" providerId="ADAL" clId="{3D9F9490-F9BE-4452-923D-39803749A54A}" dt="2023-01-17T08:56:17.387" v="4" actId="478"/>
          <ac:spMkLst>
            <pc:docMk/>
            <pc:sldMk cId="2554288878" sldId="1306"/>
            <ac:spMk id="26" creationId="{92F6EADC-8994-C1C4-5882-84D697E881E4}"/>
          </ac:spMkLst>
        </pc:spChg>
        <pc:spChg chg="del">
          <ac:chgData name="Jonathan Rivera-Cosme" userId="3c52e0ec-65c0-4634-b417-13f765972915" providerId="ADAL" clId="{3D9F9490-F9BE-4452-923D-39803749A54A}" dt="2023-01-17T08:56:17.387" v="4" actId="478"/>
          <ac:spMkLst>
            <pc:docMk/>
            <pc:sldMk cId="2554288878" sldId="1306"/>
            <ac:spMk id="27" creationId="{C5166BF4-8E11-9AF7-8619-C1F7B9AF47E1}"/>
          </ac:spMkLst>
        </pc:spChg>
        <pc:spChg chg="del">
          <ac:chgData name="Jonathan Rivera-Cosme" userId="3c52e0ec-65c0-4634-b417-13f765972915" providerId="ADAL" clId="{3D9F9490-F9BE-4452-923D-39803749A54A}" dt="2023-01-17T08:56:13.587" v="3" actId="478"/>
          <ac:spMkLst>
            <pc:docMk/>
            <pc:sldMk cId="2554288878" sldId="1306"/>
            <ac:spMk id="28" creationId="{249B2E16-FCD1-359D-F164-84202E2939AB}"/>
          </ac:spMkLst>
        </pc:spChg>
        <pc:spChg chg="del">
          <ac:chgData name="Jonathan Rivera-Cosme" userId="3c52e0ec-65c0-4634-b417-13f765972915" providerId="ADAL" clId="{3D9F9490-F9BE-4452-923D-39803749A54A}" dt="2023-01-17T08:56:13.587" v="3" actId="478"/>
          <ac:spMkLst>
            <pc:docMk/>
            <pc:sldMk cId="2554288878" sldId="1306"/>
            <ac:spMk id="29" creationId="{AE7A2C27-5A5D-2886-F85F-B1FF4F48DB0A}"/>
          </ac:spMkLst>
        </pc:spChg>
        <pc:spChg chg="del">
          <ac:chgData name="Jonathan Rivera-Cosme" userId="3c52e0ec-65c0-4634-b417-13f765972915" providerId="ADAL" clId="{3D9F9490-F9BE-4452-923D-39803749A54A}" dt="2023-01-17T08:56:13.587" v="3" actId="478"/>
          <ac:spMkLst>
            <pc:docMk/>
            <pc:sldMk cId="2554288878" sldId="1306"/>
            <ac:spMk id="30" creationId="{7E384F9A-F506-6DE6-8444-9437A9C139C2}"/>
          </ac:spMkLst>
        </pc:spChg>
        <pc:spChg chg="del">
          <ac:chgData name="Jonathan Rivera-Cosme" userId="3c52e0ec-65c0-4634-b417-13f765972915" providerId="ADAL" clId="{3D9F9490-F9BE-4452-923D-39803749A54A}" dt="2023-01-17T08:56:17.387" v="4" actId="478"/>
          <ac:spMkLst>
            <pc:docMk/>
            <pc:sldMk cId="2554288878" sldId="1306"/>
            <ac:spMk id="31" creationId="{CA7770EB-865B-0828-3E9C-F7C7E71D2F3E}"/>
          </ac:spMkLst>
        </pc:spChg>
        <pc:spChg chg="del">
          <ac:chgData name="Jonathan Rivera-Cosme" userId="3c52e0ec-65c0-4634-b417-13f765972915" providerId="ADAL" clId="{3D9F9490-F9BE-4452-923D-39803749A54A}" dt="2023-01-17T08:56:17.387" v="4" actId="478"/>
          <ac:spMkLst>
            <pc:docMk/>
            <pc:sldMk cId="2554288878" sldId="1306"/>
            <ac:spMk id="32" creationId="{3DC64F43-232C-2599-760F-77BE87DAFB55}"/>
          </ac:spMkLst>
        </pc:spChg>
        <pc:spChg chg="del">
          <ac:chgData name="Jonathan Rivera-Cosme" userId="3c52e0ec-65c0-4634-b417-13f765972915" providerId="ADAL" clId="{3D9F9490-F9BE-4452-923D-39803749A54A}" dt="2023-01-17T08:56:17.387" v="4" actId="478"/>
          <ac:spMkLst>
            <pc:docMk/>
            <pc:sldMk cId="2554288878" sldId="1306"/>
            <ac:spMk id="33" creationId="{2436FC99-0E57-F73A-218D-D6D0783FE6D6}"/>
          </ac:spMkLst>
        </pc:spChg>
        <pc:spChg chg="del">
          <ac:chgData name="Jonathan Rivera-Cosme" userId="3c52e0ec-65c0-4634-b417-13f765972915" providerId="ADAL" clId="{3D9F9490-F9BE-4452-923D-39803749A54A}" dt="2023-01-17T08:56:17.387" v="4" actId="478"/>
          <ac:spMkLst>
            <pc:docMk/>
            <pc:sldMk cId="2554288878" sldId="1306"/>
            <ac:spMk id="34" creationId="{D90DBC71-0DC6-4435-FD7E-3EA82BF85CE8}"/>
          </ac:spMkLst>
        </pc:spChg>
        <pc:picChg chg="add mod">
          <ac:chgData name="Jonathan Rivera-Cosme" userId="3c52e0ec-65c0-4634-b417-13f765972915" providerId="ADAL" clId="{3D9F9490-F9BE-4452-923D-39803749A54A}" dt="2023-01-17T09:03:07.477" v="81" actId="1076"/>
          <ac:picMkLst>
            <pc:docMk/>
            <pc:sldMk cId="2554288878" sldId="1306"/>
            <ac:picMk id="1026" creationId="{16B8F9E4-D58F-93FC-5114-CF2209D27FEA}"/>
          </ac:picMkLst>
        </pc:picChg>
        <pc:picChg chg="add mod">
          <ac:chgData name="Jonathan Rivera-Cosme" userId="3c52e0ec-65c0-4634-b417-13f765972915" providerId="ADAL" clId="{3D9F9490-F9BE-4452-923D-39803749A54A}" dt="2023-01-17T09:03:07.477" v="81" actId="1076"/>
          <ac:picMkLst>
            <pc:docMk/>
            <pc:sldMk cId="2554288878" sldId="1306"/>
            <ac:picMk id="1028" creationId="{ED17F409-39AF-1223-CF5E-45D0DEE3AEB5}"/>
          </ac:picMkLst>
        </pc:picChg>
        <pc:cxnChg chg="add mod">
          <ac:chgData name="Jonathan Rivera-Cosme" userId="3c52e0ec-65c0-4634-b417-13f765972915" providerId="ADAL" clId="{3D9F9490-F9BE-4452-923D-39803749A54A}" dt="2023-01-17T09:03:07.477" v="81" actId="1076"/>
          <ac:cxnSpMkLst>
            <pc:docMk/>
            <pc:sldMk cId="2554288878" sldId="1306"/>
            <ac:cxnSpMk id="3" creationId="{1CC7E68F-D6AA-37FA-2CEE-83EB2C63F78F}"/>
          </ac:cxnSpMkLst>
        </pc:cxnChg>
        <pc:cxnChg chg="add mod">
          <ac:chgData name="Jonathan Rivera-Cosme" userId="3c52e0ec-65c0-4634-b417-13f765972915" providerId="ADAL" clId="{3D9F9490-F9BE-4452-923D-39803749A54A}" dt="2023-01-17T09:03:07.477" v="81" actId="1076"/>
          <ac:cxnSpMkLst>
            <pc:docMk/>
            <pc:sldMk cId="2554288878" sldId="1306"/>
            <ac:cxnSpMk id="5" creationId="{C2ECE6CE-DACF-0B7E-F6D6-C9A71BB4751B}"/>
          </ac:cxnSpMkLst>
        </pc:cxnChg>
      </pc:sldChg>
      <pc:sldChg chg="addSp delSp modSp add del mod">
        <pc:chgData name="Jonathan Rivera-Cosme" userId="3c52e0ec-65c0-4634-b417-13f765972915" providerId="ADAL" clId="{3D9F9490-F9BE-4452-923D-39803749A54A}" dt="2023-01-17T09:58:30.963" v="1355" actId="47"/>
        <pc:sldMkLst>
          <pc:docMk/>
          <pc:sldMk cId="1196267613" sldId="1307"/>
        </pc:sldMkLst>
        <pc:spChg chg="mod">
          <ac:chgData name="Jonathan Rivera-Cosme" userId="3c52e0ec-65c0-4634-b417-13f765972915" providerId="ADAL" clId="{3D9F9490-F9BE-4452-923D-39803749A54A}" dt="2023-01-17T09:23:47.564" v="664" actId="20577"/>
          <ac:spMkLst>
            <pc:docMk/>
            <pc:sldMk cId="1196267613" sldId="1307"/>
            <ac:spMk id="3" creationId="{F76011CB-0EEA-BF01-7B3F-87C038C85E11}"/>
          </ac:spMkLst>
        </pc:spChg>
        <pc:spChg chg="add mod">
          <ac:chgData name="Jonathan Rivera-Cosme" userId="3c52e0ec-65c0-4634-b417-13f765972915" providerId="ADAL" clId="{3D9F9490-F9BE-4452-923D-39803749A54A}" dt="2023-01-17T09:19:47.111" v="652" actId="1076"/>
          <ac:spMkLst>
            <pc:docMk/>
            <pc:sldMk cId="1196267613" sldId="1307"/>
            <ac:spMk id="6" creationId="{0C6C0E0B-706A-31D2-AB5B-DC0E37E5E094}"/>
          </ac:spMkLst>
        </pc:spChg>
        <pc:spChg chg="del">
          <ac:chgData name="Jonathan Rivera-Cosme" userId="3c52e0ec-65c0-4634-b417-13f765972915" providerId="ADAL" clId="{3D9F9490-F9BE-4452-923D-39803749A54A}" dt="2023-01-17T09:03:49.193" v="83" actId="478"/>
          <ac:spMkLst>
            <pc:docMk/>
            <pc:sldMk cId="1196267613" sldId="1307"/>
            <ac:spMk id="7" creationId="{2C438118-248A-8CE8-5E4E-FE3CB527BADC}"/>
          </ac:spMkLst>
        </pc:spChg>
        <pc:spChg chg="add mod">
          <ac:chgData name="Jonathan Rivera-Cosme" userId="3c52e0ec-65c0-4634-b417-13f765972915" providerId="ADAL" clId="{3D9F9490-F9BE-4452-923D-39803749A54A}" dt="2023-01-17T09:19:47.111" v="652" actId="1076"/>
          <ac:spMkLst>
            <pc:docMk/>
            <pc:sldMk cId="1196267613" sldId="1307"/>
            <ac:spMk id="8" creationId="{0BCA1B4D-31A9-0BFA-BFD9-EB9951604D76}"/>
          </ac:spMkLst>
        </pc:spChg>
        <pc:spChg chg="add mod">
          <ac:chgData name="Jonathan Rivera-Cosme" userId="3c52e0ec-65c0-4634-b417-13f765972915" providerId="ADAL" clId="{3D9F9490-F9BE-4452-923D-39803749A54A}" dt="2023-01-17T09:19:47.111" v="652" actId="1076"/>
          <ac:spMkLst>
            <pc:docMk/>
            <pc:sldMk cId="1196267613" sldId="1307"/>
            <ac:spMk id="10" creationId="{A4C62D2E-2E9F-A7FA-3614-A0EA2ADDD314}"/>
          </ac:spMkLst>
        </pc:spChg>
        <pc:spChg chg="mod topLvl">
          <ac:chgData name="Jonathan Rivera-Cosme" userId="3c52e0ec-65c0-4634-b417-13f765972915" providerId="ADAL" clId="{3D9F9490-F9BE-4452-923D-39803749A54A}" dt="2023-01-17T09:11:29.970" v="466" actId="1076"/>
          <ac:spMkLst>
            <pc:docMk/>
            <pc:sldMk cId="1196267613" sldId="1307"/>
            <ac:spMk id="16" creationId="{9BDAF923-617E-A74D-E79E-1CD5EC2A114E}"/>
          </ac:spMkLst>
        </pc:spChg>
        <pc:spChg chg="del">
          <ac:chgData name="Jonathan Rivera-Cosme" userId="3c52e0ec-65c0-4634-b417-13f765972915" providerId="ADAL" clId="{3D9F9490-F9BE-4452-923D-39803749A54A}" dt="2023-01-17T09:03:49.193" v="83" actId="478"/>
          <ac:spMkLst>
            <pc:docMk/>
            <pc:sldMk cId="1196267613" sldId="1307"/>
            <ac:spMk id="17" creationId="{A73645F0-FCA9-EC17-2D01-85A48C97852F}"/>
          </ac:spMkLst>
        </pc:spChg>
        <pc:spChg chg="del">
          <ac:chgData name="Jonathan Rivera-Cosme" userId="3c52e0ec-65c0-4634-b417-13f765972915" providerId="ADAL" clId="{3D9F9490-F9BE-4452-923D-39803749A54A}" dt="2023-01-17T09:03:49.193" v="83" actId="478"/>
          <ac:spMkLst>
            <pc:docMk/>
            <pc:sldMk cId="1196267613" sldId="1307"/>
            <ac:spMk id="18" creationId="{5A880F4B-A91D-FE5A-518A-55FEAA422267}"/>
          </ac:spMkLst>
        </pc:spChg>
        <pc:spChg chg="mod topLvl">
          <ac:chgData name="Jonathan Rivera-Cosme" userId="3c52e0ec-65c0-4634-b417-13f765972915" providerId="ADAL" clId="{3D9F9490-F9BE-4452-923D-39803749A54A}" dt="2023-01-17T09:10:08.231" v="436" actId="20577"/>
          <ac:spMkLst>
            <pc:docMk/>
            <pc:sldMk cId="1196267613" sldId="1307"/>
            <ac:spMk id="21" creationId="{89BC46F9-564D-C2BE-C218-09478DF4BE18}"/>
          </ac:spMkLst>
        </pc:spChg>
        <pc:spChg chg="del mod">
          <ac:chgData name="Jonathan Rivera-Cosme" userId="3c52e0ec-65c0-4634-b417-13f765972915" providerId="ADAL" clId="{3D9F9490-F9BE-4452-923D-39803749A54A}" dt="2023-01-17T09:58:01.627" v="1351" actId="478"/>
          <ac:spMkLst>
            <pc:docMk/>
            <pc:sldMk cId="1196267613" sldId="1307"/>
            <ac:spMk id="24" creationId="{19526551-8818-919F-DC86-97EADE783E19}"/>
          </ac:spMkLst>
        </pc:spChg>
        <pc:spChg chg="del mod">
          <ac:chgData name="Jonathan Rivera-Cosme" userId="3c52e0ec-65c0-4634-b417-13f765972915" providerId="ADAL" clId="{3D9F9490-F9BE-4452-923D-39803749A54A}" dt="2023-01-17T09:57:48.699" v="1349" actId="478"/>
          <ac:spMkLst>
            <pc:docMk/>
            <pc:sldMk cId="1196267613" sldId="1307"/>
            <ac:spMk id="25" creationId="{015495F8-C6D1-FB69-B489-EA5A3B3A2F11}"/>
          </ac:spMkLst>
        </pc:spChg>
        <pc:spChg chg="del mod">
          <ac:chgData name="Jonathan Rivera-Cosme" userId="3c52e0ec-65c0-4634-b417-13f765972915" providerId="ADAL" clId="{3D9F9490-F9BE-4452-923D-39803749A54A}" dt="2023-01-17T09:57:48.699" v="1349" actId="478"/>
          <ac:spMkLst>
            <pc:docMk/>
            <pc:sldMk cId="1196267613" sldId="1307"/>
            <ac:spMk id="26" creationId="{92F6EADC-8994-C1C4-5882-84D697E881E4}"/>
          </ac:spMkLst>
        </pc:spChg>
        <pc:spChg chg="del mod">
          <ac:chgData name="Jonathan Rivera-Cosme" userId="3c52e0ec-65c0-4634-b417-13f765972915" providerId="ADAL" clId="{3D9F9490-F9BE-4452-923D-39803749A54A}" dt="2023-01-17T09:57:48.699" v="1349" actId="478"/>
          <ac:spMkLst>
            <pc:docMk/>
            <pc:sldMk cId="1196267613" sldId="1307"/>
            <ac:spMk id="27" creationId="{C5166BF4-8E11-9AF7-8619-C1F7B9AF47E1}"/>
          </ac:spMkLst>
        </pc:spChg>
        <pc:spChg chg="del">
          <ac:chgData name="Jonathan Rivera-Cosme" userId="3c52e0ec-65c0-4634-b417-13f765972915" providerId="ADAL" clId="{3D9F9490-F9BE-4452-923D-39803749A54A}" dt="2023-01-17T09:03:49.193" v="83" actId="478"/>
          <ac:spMkLst>
            <pc:docMk/>
            <pc:sldMk cId="1196267613" sldId="1307"/>
            <ac:spMk id="28" creationId="{249B2E16-FCD1-359D-F164-84202E2939AB}"/>
          </ac:spMkLst>
        </pc:spChg>
        <pc:spChg chg="del">
          <ac:chgData name="Jonathan Rivera-Cosme" userId="3c52e0ec-65c0-4634-b417-13f765972915" providerId="ADAL" clId="{3D9F9490-F9BE-4452-923D-39803749A54A}" dt="2023-01-17T09:03:49.193" v="83" actId="478"/>
          <ac:spMkLst>
            <pc:docMk/>
            <pc:sldMk cId="1196267613" sldId="1307"/>
            <ac:spMk id="29" creationId="{AE7A2C27-5A5D-2886-F85F-B1FF4F48DB0A}"/>
          </ac:spMkLst>
        </pc:spChg>
        <pc:spChg chg="del">
          <ac:chgData name="Jonathan Rivera-Cosme" userId="3c52e0ec-65c0-4634-b417-13f765972915" providerId="ADAL" clId="{3D9F9490-F9BE-4452-923D-39803749A54A}" dt="2023-01-17T09:03:49.193" v="83" actId="478"/>
          <ac:spMkLst>
            <pc:docMk/>
            <pc:sldMk cId="1196267613" sldId="1307"/>
            <ac:spMk id="30" creationId="{7E384F9A-F506-6DE6-8444-9437A9C139C2}"/>
          </ac:spMkLst>
        </pc:spChg>
        <pc:spChg chg="del">
          <ac:chgData name="Jonathan Rivera-Cosme" userId="3c52e0ec-65c0-4634-b417-13f765972915" providerId="ADAL" clId="{3D9F9490-F9BE-4452-923D-39803749A54A}" dt="2023-01-17T09:03:53.896" v="84" actId="478"/>
          <ac:spMkLst>
            <pc:docMk/>
            <pc:sldMk cId="1196267613" sldId="1307"/>
            <ac:spMk id="31" creationId="{CA7770EB-865B-0828-3E9C-F7C7E71D2F3E}"/>
          </ac:spMkLst>
        </pc:spChg>
        <pc:spChg chg="del">
          <ac:chgData name="Jonathan Rivera-Cosme" userId="3c52e0ec-65c0-4634-b417-13f765972915" providerId="ADAL" clId="{3D9F9490-F9BE-4452-923D-39803749A54A}" dt="2023-01-17T09:03:53.896" v="84" actId="478"/>
          <ac:spMkLst>
            <pc:docMk/>
            <pc:sldMk cId="1196267613" sldId="1307"/>
            <ac:spMk id="32" creationId="{3DC64F43-232C-2599-760F-77BE87DAFB55}"/>
          </ac:spMkLst>
        </pc:spChg>
        <pc:spChg chg="del">
          <ac:chgData name="Jonathan Rivera-Cosme" userId="3c52e0ec-65c0-4634-b417-13f765972915" providerId="ADAL" clId="{3D9F9490-F9BE-4452-923D-39803749A54A}" dt="2023-01-17T09:03:53.896" v="84" actId="478"/>
          <ac:spMkLst>
            <pc:docMk/>
            <pc:sldMk cId="1196267613" sldId="1307"/>
            <ac:spMk id="33" creationId="{2436FC99-0E57-F73A-218D-D6D0783FE6D6}"/>
          </ac:spMkLst>
        </pc:spChg>
        <pc:spChg chg="del">
          <ac:chgData name="Jonathan Rivera-Cosme" userId="3c52e0ec-65c0-4634-b417-13f765972915" providerId="ADAL" clId="{3D9F9490-F9BE-4452-923D-39803749A54A}" dt="2023-01-17T09:03:53.896" v="84" actId="478"/>
          <ac:spMkLst>
            <pc:docMk/>
            <pc:sldMk cId="1196267613" sldId="1307"/>
            <ac:spMk id="34" creationId="{D90DBC71-0DC6-4435-FD7E-3EA82BF85CE8}"/>
          </ac:spMkLst>
        </pc:spChg>
        <pc:spChg chg="mod topLvl">
          <ac:chgData name="Jonathan Rivera-Cosme" userId="3c52e0ec-65c0-4634-b417-13f765972915" providerId="ADAL" clId="{3D9F9490-F9BE-4452-923D-39803749A54A}" dt="2023-01-17T09:09:44.577" v="424" actId="1076"/>
          <ac:spMkLst>
            <pc:docMk/>
            <pc:sldMk cId="1196267613" sldId="1307"/>
            <ac:spMk id="35" creationId="{0984EB45-C091-10DA-E021-CC990F71D461}"/>
          </ac:spMkLst>
        </pc:spChg>
        <pc:spChg chg="add del mod">
          <ac:chgData name="Jonathan Rivera-Cosme" userId="3c52e0ec-65c0-4634-b417-13f765972915" providerId="ADAL" clId="{3D9F9490-F9BE-4452-923D-39803749A54A}" dt="2023-01-17T09:57:48.699" v="1349" actId="478"/>
          <ac:spMkLst>
            <pc:docMk/>
            <pc:sldMk cId="1196267613" sldId="1307"/>
            <ac:spMk id="48" creationId="{56406373-C49C-0020-BBF6-94E2977393A1}"/>
          </ac:spMkLst>
        </pc:spChg>
        <pc:spChg chg="add del mod">
          <ac:chgData name="Jonathan Rivera-Cosme" userId="3c52e0ec-65c0-4634-b417-13f765972915" providerId="ADAL" clId="{3D9F9490-F9BE-4452-923D-39803749A54A}" dt="2023-01-17T09:57:48.699" v="1349" actId="478"/>
          <ac:spMkLst>
            <pc:docMk/>
            <pc:sldMk cId="1196267613" sldId="1307"/>
            <ac:spMk id="49" creationId="{5C226441-0734-BB54-9B48-C9CD6AF9F1CB}"/>
          </ac:spMkLst>
        </pc:spChg>
        <pc:spChg chg="add del mod">
          <ac:chgData name="Jonathan Rivera-Cosme" userId="3c52e0ec-65c0-4634-b417-13f765972915" providerId="ADAL" clId="{3D9F9490-F9BE-4452-923D-39803749A54A}" dt="2023-01-17T09:57:48.699" v="1349" actId="478"/>
          <ac:spMkLst>
            <pc:docMk/>
            <pc:sldMk cId="1196267613" sldId="1307"/>
            <ac:spMk id="53" creationId="{107E7414-2E95-55D1-39BF-6E25BE7E5C4D}"/>
          </ac:spMkLst>
        </pc:spChg>
        <pc:spChg chg="add mod">
          <ac:chgData name="Jonathan Rivera-Cosme" userId="3c52e0ec-65c0-4634-b417-13f765972915" providerId="ADAL" clId="{3D9F9490-F9BE-4452-923D-39803749A54A}" dt="2023-01-17T09:19:47.111" v="652" actId="1076"/>
          <ac:spMkLst>
            <pc:docMk/>
            <pc:sldMk cId="1196267613" sldId="1307"/>
            <ac:spMk id="54" creationId="{802B4365-124E-BEAF-5FEA-308E5B369C55}"/>
          </ac:spMkLst>
        </pc:spChg>
        <pc:spChg chg="add mod">
          <ac:chgData name="Jonathan Rivera-Cosme" userId="3c52e0ec-65c0-4634-b417-13f765972915" providerId="ADAL" clId="{3D9F9490-F9BE-4452-923D-39803749A54A}" dt="2023-01-17T09:17:52.422" v="625" actId="14100"/>
          <ac:spMkLst>
            <pc:docMk/>
            <pc:sldMk cId="1196267613" sldId="1307"/>
            <ac:spMk id="55" creationId="{8C3E3A62-9E69-AB9A-F965-C54BCCF9CB47}"/>
          </ac:spMkLst>
        </pc:spChg>
        <pc:grpChg chg="add mod">
          <ac:chgData name="Jonathan Rivera-Cosme" userId="3c52e0ec-65c0-4634-b417-13f765972915" providerId="ADAL" clId="{3D9F9490-F9BE-4452-923D-39803749A54A}" dt="2023-01-17T09:19:47.111" v="652" actId="1076"/>
          <ac:grpSpMkLst>
            <pc:docMk/>
            <pc:sldMk cId="1196267613" sldId="1307"/>
            <ac:grpSpMk id="2" creationId="{23D0C520-FBCD-11D6-3593-C3A9F2B10E33}"/>
          </ac:grpSpMkLst>
        </pc:grpChg>
        <pc:grpChg chg="add mod">
          <ac:chgData name="Jonathan Rivera-Cosme" userId="3c52e0ec-65c0-4634-b417-13f765972915" providerId="ADAL" clId="{3D9F9490-F9BE-4452-923D-39803749A54A}" dt="2023-01-17T09:19:47.111" v="652" actId="1076"/>
          <ac:grpSpMkLst>
            <pc:docMk/>
            <pc:sldMk cId="1196267613" sldId="1307"/>
            <ac:grpSpMk id="11" creationId="{39B379F5-B1AA-4317-69CD-4C066C837806}"/>
          </ac:grpSpMkLst>
        </pc:grpChg>
        <pc:grpChg chg="add mod">
          <ac:chgData name="Jonathan Rivera-Cosme" userId="3c52e0ec-65c0-4634-b417-13f765972915" providerId="ADAL" clId="{3D9F9490-F9BE-4452-923D-39803749A54A}" dt="2023-01-17T09:19:47.111" v="652" actId="1076"/>
          <ac:grpSpMkLst>
            <pc:docMk/>
            <pc:sldMk cId="1196267613" sldId="1307"/>
            <ac:grpSpMk id="12" creationId="{388EB4E6-6261-7E6A-1CD2-1EBA85963BE0}"/>
          </ac:grpSpMkLst>
        </pc:grpChg>
        <pc:grpChg chg="add del mod">
          <ac:chgData name="Jonathan Rivera-Cosme" userId="3c52e0ec-65c0-4634-b417-13f765972915" providerId="ADAL" clId="{3D9F9490-F9BE-4452-923D-39803749A54A}" dt="2023-01-17T09:09:12.653" v="415" actId="165"/>
          <ac:grpSpMkLst>
            <pc:docMk/>
            <pc:sldMk cId="1196267613" sldId="1307"/>
            <ac:grpSpMk id="13" creationId="{D7A825E2-C58B-9D3D-9D37-DD15867B65AC}"/>
          </ac:grpSpMkLst>
        </pc:grpChg>
        <pc:grpChg chg="add del mod">
          <ac:chgData name="Jonathan Rivera-Cosme" userId="3c52e0ec-65c0-4634-b417-13f765972915" providerId="ADAL" clId="{3D9F9490-F9BE-4452-923D-39803749A54A}" dt="2023-01-17T09:09:12.653" v="415" actId="165"/>
          <ac:grpSpMkLst>
            <pc:docMk/>
            <pc:sldMk cId="1196267613" sldId="1307"/>
            <ac:grpSpMk id="19" creationId="{423D2293-E526-C0FA-48C1-294C32F87736}"/>
          </ac:grpSpMkLst>
        </pc:grpChg>
        <pc:grpChg chg="add del mod">
          <ac:chgData name="Jonathan Rivera-Cosme" userId="3c52e0ec-65c0-4634-b417-13f765972915" providerId="ADAL" clId="{3D9F9490-F9BE-4452-923D-39803749A54A}" dt="2023-01-17T09:09:12.653" v="415" actId="165"/>
          <ac:grpSpMkLst>
            <pc:docMk/>
            <pc:sldMk cId="1196267613" sldId="1307"/>
            <ac:grpSpMk id="22" creationId="{862D155A-F1AC-6E01-787D-818821AFD3C0}"/>
          </ac:grpSpMkLst>
        </pc:grpChg>
        <pc:grpChg chg="add del mod">
          <ac:chgData name="Jonathan Rivera-Cosme" userId="3c52e0ec-65c0-4634-b417-13f765972915" providerId="ADAL" clId="{3D9F9490-F9BE-4452-923D-39803749A54A}" dt="2023-01-17T09:58:01.627" v="1351" actId="478"/>
          <ac:grpSpMkLst>
            <pc:docMk/>
            <pc:sldMk cId="1196267613" sldId="1307"/>
            <ac:grpSpMk id="36" creationId="{F2B22E4E-72B3-F04D-4076-93ED2A246CD9}"/>
          </ac:grpSpMkLst>
        </pc:grpChg>
        <pc:grpChg chg="add del mod">
          <ac:chgData name="Jonathan Rivera-Cosme" userId="3c52e0ec-65c0-4634-b417-13f765972915" providerId="ADAL" clId="{3D9F9490-F9BE-4452-923D-39803749A54A}" dt="2023-01-17T09:58:01.627" v="1351" actId="478"/>
          <ac:grpSpMkLst>
            <pc:docMk/>
            <pc:sldMk cId="1196267613" sldId="1307"/>
            <ac:grpSpMk id="37" creationId="{0960EBE7-C6BC-6371-51AF-8D2E6F2969B7}"/>
          </ac:grpSpMkLst>
        </pc:grpChg>
        <pc:grpChg chg="add del mod">
          <ac:chgData name="Jonathan Rivera-Cosme" userId="3c52e0ec-65c0-4634-b417-13f765972915" providerId="ADAL" clId="{3D9F9490-F9BE-4452-923D-39803749A54A}" dt="2023-01-17T09:58:01.627" v="1351" actId="478"/>
          <ac:grpSpMkLst>
            <pc:docMk/>
            <pc:sldMk cId="1196267613" sldId="1307"/>
            <ac:grpSpMk id="38" creationId="{FA19BBBB-3DEA-0136-C9EE-C4F7F0CA7E0A}"/>
          </ac:grpSpMkLst>
        </pc:grpChg>
        <pc:picChg chg="mod">
          <ac:chgData name="Jonathan Rivera-Cosme" userId="3c52e0ec-65c0-4634-b417-13f765972915" providerId="ADAL" clId="{3D9F9490-F9BE-4452-923D-39803749A54A}" dt="2023-01-17T09:19:47.111" v="652" actId="1076"/>
          <ac:picMkLst>
            <pc:docMk/>
            <pc:sldMk cId="1196267613" sldId="1307"/>
            <ac:picMk id="4" creationId="{E0FD6BB8-CC1E-4B54-823A-C3A344F4986E}"/>
          </ac:picMkLst>
        </pc:picChg>
        <pc:picChg chg="mod">
          <ac:chgData name="Jonathan Rivera-Cosme" userId="3c52e0ec-65c0-4634-b417-13f765972915" providerId="ADAL" clId="{3D9F9490-F9BE-4452-923D-39803749A54A}" dt="2023-01-17T09:19:47.111" v="652" actId="1076"/>
          <ac:picMkLst>
            <pc:docMk/>
            <pc:sldMk cId="1196267613" sldId="1307"/>
            <ac:picMk id="5" creationId="{354B1111-672C-CE11-C1F5-51FDE4D6941B}"/>
          </ac:picMkLst>
        </pc:picChg>
        <pc:picChg chg="add mod">
          <ac:chgData name="Jonathan Rivera-Cosme" userId="3c52e0ec-65c0-4634-b417-13f765972915" providerId="ADAL" clId="{3D9F9490-F9BE-4452-923D-39803749A54A}" dt="2023-01-17T09:19:47.111" v="652" actId="1076"/>
          <ac:picMkLst>
            <pc:docMk/>
            <pc:sldMk cId="1196267613" sldId="1307"/>
            <ac:picMk id="9" creationId="{77D50736-01EF-6D7B-83DB-06395D1B6045}"/>
          </ac:picMkLst>
        </pc:picChg>
        <pc:picChg chg="mod topLvl">
          <ac:chgData name="Jonathan Rivera-Cosme" userId="3c52e0ec-65c0-4634-b417-13f765972915" providerId="ADAL" clId="{3D9F9490-F9BE-4452-923D-39803749A54A}" dt="2023-01-17T09:11:29.970" v="466" actId="1076"/>
          <ac:picMkLst>
            <pc:docMk/>
            <pc:sldMk cId="1196267613" sldId="1307"/>
            <ac:picMk id="15" creationId="{8253DB99-E2AA-41BC-32B1-9B67E2A4CE8E}"/>
          </ac:picMkLst>
        </pc:picChg>
        <pc:picChg chg="mod topLvl">
          <ac:chgData name="Jonathan Rivera-Cosme" userId="3c52e0ec-65c0-4634-b417-13f765972915" providerId="ADAL" clId="{3D9F9490-F9BE-4452-923D-39803749A54A}" dt="2023-01-17T09:10:06.510" v="434" actId="1076"/>
          <ac:picMkLst>
            <pc:docMk/>
            <pc:sldMk cId="1196267613" sldId="1307"/>
            <ac:picMk id="20" creationId="{AFD59105-8507-EE6C-067B-401BFE113E8F}"/>
          </ac:picMkLst>
        </pc:picChg>
        <pc:picChg chg="mod topLvl">
          <ac:chgData name="Jonathan Rivera-Cosme" userId="3c52e0ec-65c0-4634-b417-13f765972915" providerId="ADAL" clId="{3D9F9490-F9BE-4452-923D-39803749A54A}" dt="2023-01-17T09:09:44.577" v="424" actId="1076"/>
          <ac:picMkLst>
            <pc:docMk/>
            <pc:sldMk cId="1196267613" sldId="1307"/>
            <ac:picMk id="23" creationId="{8C9E0C3B-9697-54C2-0752-AA31B55E755C}"/>
          </ac:picMkLst>
        </pc:picChg>
        <pc:picChg chg="add del mod">
          <ac:chgData name="Jonathan Rivera-Cosme" userId="3c52e0ec-65c0-4634-b417-13f765972915" providerId="ADAL" clId="{3D9F9490-F9BE-4452-923D-39803749A54A}" dt="2023-01-17T09:57:48.699" v="1349" actId="478"/>
          <ac:picMkLst>
            <pc:docMk/>
            <pc:sldMk cId="1196267613" sldId="1307"/>
            <ac:picMk id="52" creationId="{2AA9A015-6C1E-C828-1499-EF6645A45FF8}"/>
          </ac:picMkLst>
        </pc:picChg>
        <pc:picChg chg="add mod">
          <ac:chgData name="Jonathan Rivera-Cosme" userId="3c52e0ec-65c0-4634-b417-13f765972915" providerId="ADAL" clId="{3D9F9490-F9BE-4452-923D-39803749A54A}" dt="2023-01-17T09:19:47.111" v="652" actId="1076"/>
          <ac:picMkLst>
            <pc:docMk/>
            <pc:sldMk cId="1196267613" sldId="1307"/>
            <ac:picMk id="57" creationId="{B8CC1C1F-1669-877E-6C57-A301719FC237}"/>
          </ac:picMkLst>
        </pc:picChg>
        <pc:picChg chg="add del mod">
          <ac:chgData name="Jonathan Rivera-Cosme" userId="3c52e0ec-65c0-4634-b417-13f765972915" providerId="ADAL" clId="{3D9F9490-F9BE-4452-923D-39803749A54A}" dt="2023-01-17T09:57:45.483" v="1348" actId="478"/>
          <ac:picMkLst>
            <pc:docMk/>
            <pc:sldMk cId="1196267613" sldId="1307"/>
            <ac:picMk id="59" creationId="{D9074028-B90F-B362-0920-A3C1C3E081C1}"/>
          </ac:picMkLst>
        </pc:picChg>
        <pc:picChg chg="add del mod">
          <ac:chgData name="Jonathan Rivera-Cosme" userId="3c52e0ec-65c0-4634-b417-13f765972915" providerId="ADAL" clId="{3D9F9490-F9BE-4452-923D-39803749A54A}" dt="2023-01-17T09:27:24.243" v="703"/>
          <ac:picMkLst>
            <pc:docMk/>
            <pc:sldMk cId="1196267613" sldId="1307"/>
            <ac:picMk id="62" creationId="{3219B079-371B-15D5-AB82-F62ECF17FEDC}"/>
          </ac:picMkLst>
        </pc:picChg>
        <pc:cxnChg chg="add del mod">
          <ac:chgData name="Jonathan Rivera-Cosme" userId="3c52e0ec-65c0-4634-b417-13f765972915" providerId="ADAL" clId="{3D9F9490-F9BE-4452-923D-39803749A54A}" dt="2023-01-17T09:58:01.627" v="1351" actId="478"/>
          <ac:cxnSpMkLst>
            <pc:docMk/>
            <pc:sldMk cId="1196267613" sldId="1307"/>
            <ac:cxnSpMk id="39" creationId="{1F164C09-965D-868B-8D40-982921C41320}"/>
          </ac:cxnSpMkLst>
        </pc:cxnChg>
        <pc:cxnChg chg="add del mod">
          <ac:chgData name="Jonathan Rivera-Cosme" userId="3c52e0ec-65c0-4634-b417-13f765972915" providerId="ADAL" clId="{3D9F9490-F9BE-4452-923D-39803749A54A}" dt="2023-01-17T09:58:01.627" v="1351" actId="478"/>
          <ac:cxnSpMkLst>
            <pc:docMk/>
            <pc:sldMk cId="1196267613" sldId="1307"/>
            <ac:cxnSpMk id="43" creationId="{013C6503-365A-6758-B827-F2C42CCDEFA0}"/>
          </ac:cxnSpMkLst>
        </pc:cxnChg>
        <pc:cxnChg chg="add del mod">
          <ac:chgData name="Jonathan Rivera-Cosme" userId="3c52e0ec-65c0-4634-b417-13f765972915" providerId="ADAL" clId="{3D9F9490-F9BE-4452-923D-39803749A54A}" dt="2023-01-17T09:57:48.699" v="1349" actId="478"/>
          <ac:cxnSpMkLst>
            <pc:docMk/>
            <pc:sldMk cId="1196267613" sldId="1307"/>
            <ac:cxnSpMk id="50" creationId="{AEF26D45-1539-E00C-0845-BC5782F15CB1}"/>
          </ac:cxnSpMkLst>
        </pc:cxnChg>
      </pc:sldChg>
      <pc:sldChg chg="del">
        <pc:chgData name="Jonathan Rivera-Cosme" userId="3c52e0ec-65c0-4634-b417-13f765972915" providerId="ADAL" clId="{3D9F9490-F9BE-4452-923D-39803749A54A}" dt="2023-01-16T09:52:56.589" v="0" actId="47"/>
        <pc:sldMkLst>
          <pc:docMk/>
          <pc:sldMk cId="3565654928" sldId="1307"/>
        </pc:sldMkLst>
      </pc:sldChg>
      <pc:sldChg chg="del">
        <pc:chgData name="Jonathan Rivera-Cosme" userId="3c52e0ec-65c0-4634-b417-13f765972915" providerId="ADAL" clId="{3D9F9490-F9BE-4452-923D-39803749A54A}" dt="2023-01-16T09:52:56.589" v="0" actId="47"/>
        <pc:sldMkLst>
          <pc:docMk/>
          <pc:sldMk cId="3860982627" sldId="1308"/>
        </pc:sldMkLst>
      </pc:sldChg>
      <pc:sldChg chg="addSp delSp modSp add mod 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4174368462" sldId="1308"/>
        </pc:sldMkLst>
        <pc:spChg chg="add del mod">
          <ac:chgData name="Jonathan Rivera-Cosme" userId="3c52e0ec-65c0-4634-b417-13f765972915" providerId="ADAL" clId="{3D9F9490-F9BE-4452-923D-39803749A54A}" dt="2023-01-17T09:57:21.820" v="1346" actId="478"/>
          <ac:spMkLst>
            <pc:docMk/>
            <pc:sldMk cId="4174368462" sldId="1308"/>
            <ac:spMk id="3" creationId="{566BE98F-FDA6-9992-58D1-1974E75AACE5}"/>
          </ac:spMkLst>
        </pc:spChg>
        <pc:spChg chg="add del mod">
          <ac:chgData name="Jonathan Rivera-Cosme" userId="3c52e0ec-65c0-4634-b417-13f765972915" providerId="ADAL" clId="{3D9F9490-F9BE-4452-923D-39803749A54A}" dt="2023-01-17T09:57:21.820" v="1346" actId="478"/>
          <ac:spMkLst>
            <pc:docMk/>
            <pc:sldMk cId="4174368462" sldId="1308"/>
            <ac:spMk id="4" creationId="{2D655A8F-3EC4-114C-DA0C-1B4C6C5549B0}"/>
          </ac:spMkLst>
        </pc:spChg>
        <pc:spChg chg="del">
          <ac:chgData name="Jonathan Rivera-Cosme" userId="3c52e0ec-65c0-4634-b417-13f765972915" providerId="ADAL" clId="{3D9F9490-F9BE-4452-923D-39803749A54A}" dt="2023-01-17T09:23:59.318" v="666" actId="478"/>
          <ac:spMkLst>
            <pc:docMk/>
            <pc:sldMk cId="4174368462" sldId="1308"/>
            <ac:spMk id="7" creationId="{2C438118-248A-8CE8-5E4E-FE3CB527BADC}"/>
          </ac:spMkLst>
        </pc:spChg>
        <pc:spChg chg="add del mod">
          <ac:chgData name="Jonathan Rivera-Cosme" userId="3c52e0ec-65c0-4634-b417-13f765972915" providerId="ADAL" clId="{3D9F9490-F9BE-4452-923D-39803749A54A}" dt="2023-01-17T09:57:21.820" v="1346" actId="478"/>
          <ac:spMkLst>
            <pc:docMk/>
            <pc:sldMk cId="4174368462" sldId="1308"/>
            <ac:spMk id="8" creationId="{B379A95B-D8DF-D97B-36AC-B4E4B3AE6E80}"/>
          </ac:spMkLst>
        </pc:spChg>
        <pc:spChg chg="add del mod">
          <ac:chgData name="Jonathan Rivera-Cosme" userId="3c52e0ec-65c0-4634-b417-13f765972915" providerId="ADAL" clId="{3D9F9490-F9BE-4452-923D-39803749A54A}" dt="2023-01-17T09:57:21.820" v="1346" actId="478"/>
          <ac:spMkLst>
            <pc:docMk/>
            <pc:sldMk cId="4174368462" sldId="1308"/>
            <ac:spMk id="9" creationId="{CAD6E2ED-95DE-5EC9-A93C-2848B7F883C9}"/>
          </ac:spMkLst>
        </pc:spChg>
        <pc:spChg chg="add del mod">
          <ac:chgData name="Jonathan Rivera-Cosme" userId="3c52e0ec-65c0-4634-b417-13f765972915" providerId="ADAL" clId="{3D9F9490-F9BE-4452-923D-39803749A54A}" dt="2023-01-17T09:57:09.379" v="1343" actId="478"/>
          <ac:spMkLst>
            <pc:docMk/>
            <pc:sldMk cId="4174368462" sldId="1308"/>
            <ac:spMk id="11" creationId="{FC6DA26F-A9C5-4245-00B2-47A426F2A2A7}"/>
          </ac:spMkLst>
        </pc:spChg>
        <pc:spChg chg="add del mod">
          <ac:chgData name="Jonathan Rivera-Cosme" userId="3c52e0ec-65c0-4634-b417-13f765972915" providerId="ADAL" clId="{3D9F9490-F9BE-4452-923D-39803749A54A}" dt="2023-01-17T09:57:09.379" v="1343" actId="478"/>
          <ac:spMkLst>
            <pc:docMk/>
            <pc:sldMk cId="4174368462" sldId="1308"/>
            <ac:spMk id="13" creationId="{32ED5AD2-6666-FCF2-C431-EC2D141237A4}"/>
          </ac:spMkLst>
        </pc:spChg>
        <pc:spChg chg="mod">
          <ac:chgData name="Jonathan Rivera-Cosme" userId="3c52e0ec-65c0-4634-b417-13f765972915" providerId="ADAL" clId="{3D9F9490-F9BE-4452-923D-39803749A54A}" dt="2023-01-17T09:24:03.440" v="668" actId="1076"/>
          <ac:spMkLst>
            <pc:docMk/>
            <pc:sldMk cId="4174368462" sldId="1308"/>
            <ac:spMk id="14" creationId="{00000000-0000-0000-0000-000000000000}"/>
          </ac:spMkLst>
        </pc:spChg>
        <pc:spChg chg="add del mod">
          <ac:chgData name="Jonathan Rivera-Cosme" userId="3c52e0ec-65c0-4634-b417-13f765972915" providerId="ADAL" clId="{3D9F9490-F9BE-4452-923D-39803749A54A}" dt="2023-01-17T09:57:09.379" v="1343" actId="478"/>
          <ac:spMkLst>
            <pc:docMk/>
            <pc:sldMk cId="4174368462" sldId="1308"/>
            <ac:spMk id="16" creationId="{D677DFEC-7581-8CA8-39BE-9207F8B6D02D}"/>
          </ac:spMkLst>
        </pc:spChg>
        <pc:spChg chg="del">
          <ac:chgData name="Jonathan Rivera-Cosme" userId="3c52e0ec-65c0-4634-b417-13f765972915" providerId="ADAL" clId="{3D9F9490-F9BE-4452-923D-39803749A54A}" dt="2023-01-17T09:23:59.318" v="666" actId="478"/>
          <ac:spMkLst>
            <pc:docMk/>
            <pc:sldMk cId="4174368462" sldId="1308"/>
            <ac:spMk id="17" creationId="{A73645F0-FCA9-EC17-2D01-85A48C97852F}"/>
          </ac:spMkLst>
        </pc:spChg>
        <pc:spChg chg="del">
          <ac:chgData name="Jonathan Rivera-Cosme" userId="3c52e0ec-65c0-4634-b417-13f765972915" providerId="ADAL" clId="{3D9F9490-F9BE-4452-923D-39803749A54A}" dt="2023-01-17T09:23:59.318" v="666" actId="478"/>
          <ac:spMkLst>
            <pc:docMk/>
            <pc:sldMk cId="4174368462" sldId="1308"/>
            <ac:spMk id="18" creationId="{5A880F4B-A91D-FE5A-518A-55FEAA422267}"/>
          </ac:spMkLst>
        </pc:spChg>
        <pc:spChg chg="add mod">
          <ac:chgData name="Jonathan Rivera-Cosme" userId="3c52e0ec-65c0-4634-b417-13f765972915" providerId="ADAL" clId="{3D9F9490-F9BE-4452-923D-39803749A54A}" dt="2023-01-17T09:32:32.214" v="942" actId="571"/>
          <ac:spMkLst>
            <pc:docMk/>
            <pc:sldMk cId="4174368462" sldId="1308"/>
            <ac:spMk id="20" creationId="{79D60AB8-DF02-FC2E-DC20-82A404A2514B}"/>
          </ac:spMkLst>
        </pc:spChg>
        <pc:spChg chg="del">
          <ac:chgData name="Jonathan Rivera-Cosme" userId="3c52e0ec-65c0-4634-b417-13f765972915" providerId="ADAL" clId="{3D9F9490-F9BE-4452-923D-39803749A54A}" dt="2023-01-17T09:24:06.134" v="669" actId="478"/>
          <ac:spMkLst>
            <pc:docMk/>
            <pc:sldMk cId="4174368462" sldId="1308"/>
            <ac:spMk id="24" creationId="{19526551-8818-919F-DC86-97EADE783E19}"/>
          </ac:spMkLst>
        </pc:spChg>
        <pc:spChg chg="del">
          <ac:chgData name="Jonathan Rivera-Cosme" userId="3c52e0ec-65c0-4634-b417-13f765972915" providerId="ADAL" clId="{3D9F9490-F9BE-4452-923D-39803749A54A}" dt="2023-01-17T09:24:06.134" v="669" actId="478"/>
          <ac:spMkLst>
            <pc:docMk/>
            <pc:sldMk cId="4174368462" sldId="1308"/>
            <ac:spMk id="25" creationId="{015495F8-C6D1-FB69-B489-EA5A3B3A2F11}"/>
          </ac:spMkLst>
        </pc:spChg>
        <pc:spChg chg="del">
          <ac:chgData name="Jonathan Rivera-Cosme" userId="3c52e0ec-65c0-4634-b417-13f765972915" providerId="ADAL" clId="{3D9F9490-F9BE-4452-923D-39803749A54A}" dt="2023-01-17T09:24:06.134" v="669" actId="478"/>
          <ac:spMkLst>
            <pc:docMk/>
            <pc:sldMk cId="4174368462" sldId="1308"/>
            <ac:spMk id="26" creationId="{92F6EADC-8994-C1C4-5882-84D697E881E4}"/>
          </ac:spMkLst>
        </pc:spChg>
        <pc:spChg chg="del">
          <ac:chgData name="Jonathan Rivera-Cosme" userId="3c52e0ec-65c0-4634-b417-13f765972915" providerId="ADAL" clId="{3D9F9490-F9BE-4452-923D-39803749A54A}" dt="2023-01-17T09:24:06.134" v="669" actId="478"/>
          <ac:spMkLst>
            <pc:docMk/>
            <pc:sldMk cId="4174368462" sldId="1308"/>
            <ac:spMk id="27" creationId="{C5166BF4-8E11-9AF7-8619-C1F7B9AF47E1}"/>
          </ac:spMkLst>
        </pc:spChg>
        <pc:spChg chg="del">
          <ac:chgData name="Jonathan Rivera-Cosme" userId="3c52e0ec-65c0-4634-b417-13f765972915" providerId="ADAL" clId="{3D9F9490-F9BE-4452-923D-39803749A54A}" dt="2023-01-17T09:23:59.318" v="666" actId="478"/>
          <ac:spMkLst>
            <pc:docMk/>
            <pc:sldMk cId="4174368462" sldId="1308"/>
            <ac:spMk id="28" creationId="{249B2E16-FCD1-359D-F164-84202E2939AB}"/>
          </ac:spMkLst>
        </pc:spChg>
        <pc:spChg chg="del">
          <ac:chgData name="Jonathan Rivera-Cosme" userId="3c52e0ec-65c0-4634-b417-13f765972915" providerId="ADAL" clId="{3D9F9490-F9BE-4452-923D-39803749A54A}" dt="2023-01-17T09:23:59.318" v="666" actId="478"/>
          <ac:spMkLst>
            <pc:docMk/>
            <pc:sldMk cId="4174368462" sldId="1308"/>
            <ac:spMk id="29" creationId="{AE7A2C27-5A5D-2886-F85F-B1FF4F48DB0A}"/>
          </ac:spMkLst>
        </pc:spChg>
        <pc:spChg chg="del">
          <ac:chgData name="Jonathan Rivera-Cosme" userId="3c52e0ec-65c0-4634-b417-13f765972915" providerId="ADAL" clId="{3D9F9490-F9BE-4452-923D-39803749A54A}" dt="2023-01-17T09:23:59.318" v="666" actId="478"/>
          <ac:spMkLst>
            <pc:docMk/>
            <pc:sldMk cId="4174368462" sldId="1308"/>
            <ac:spMk id="30" creationId="{7E384F9A-F506-6DE6-8444-9437A9C139C2}"/>
          </ac:spMkLst>
        </pc:spChg>
        <pc:spChg chg="del mod">
          <ac:chgData name="Jonathan Rivera-Cosme" userId="3c52e0ec-65c0-4634-b417-13f765972915" providerId="ADAL" clId="{3D9F9490-F9BE-4452-923D-39803749A54A}" dt="2023-01-17T09:57:11.780" v="1344" actId="478"/>
          <ac:spMkLst>
            <pc:docMk/>
            <pc:sldMk cId="4174368462" sldId="1308"/>
            <ac:spMk id="31" creationId="{CA7770EB-865B-0828-3E9C-F7C7E71D2F3E}"/>
          </ac:spMkLst>
        </pc:spChg>
        <pc:spChg chg="del mod">
          <ac:chgData name="Jonathan Rivera-Cosme" userId="3c52e0ec-65c0-4634-b417-13f765972915" providerId="ADAL" clId="{3D9F9490-F9BE-4452-923D-39803749A54A}" dt="2023-01-17T09:34:09.033" v="1032" actId="478"/>
          <ac:spMkLst>
            <pc:docMk/>
            <pc:sldMk cId="4174368462" sldId="1308"/>
            <ac:spMk id="32" creationId="{3DC64F43-232C-2599-760F-77BE87DAFB55}"/>
          </ac:spMkLst>
        </pc:spChg>
        <pc:spChg chg="del mod">
          <ac:chgData name="Jonathan Rivera-Cosme" userId="3c52e0ec-65c0-4634-b417-13f765972915" providerId="ADAL" clId="{3D9F9490-F9BE-4452-923D-39803749A54A}" dt="2023-01-17T09:34:09.033" v="1032" actId="478"/>
          <ac:spMkLst>
            <pc:docMk/>
            <pc:sldMk cId="4174368462" sldId="1308"/>
            <ac:spMk id="33" creationId="{2436FC99-0E57-F73A-218D-D6D0783FE6D6}"/>
          </ac:spMkLst>
        </pc:spChg>
        <pc:spChg chg="del mod">
          <ac:chgData name="Jonathan Rivera-Cosme" userId="3c52e0ec-65c0-4634-b417-13f765972915" providerId="ADAL" clId="{3D9F9490-F9BE-4452-923D-39803749A54A}" dt="2023-01-17T09:34:09.033" v="1032" actId="478"/>
          <ac:spMkLst>
            <pc:docMk/>
            <pc:sldMk cId="4174368462" sldId="1308"/>
            <ac:spMk id="34" creationId="{D90DBC71-0DC6-4435-FD7E-3EA82BF85CE8}"/>
          </ac:spMkLst>
        </pc:spChg>
        <pc:spChg chg="add del mod">
          <ac:chgData name="Jonathan Rivera-Cosme" userId="3c52e0ec-65c0-4634-b417-13f765972915" providerId="ADAL" clId="{3D9F9490-F9BE-4452-923D-39803749A54A}" dt="2023-01-17T09:57:04.348" v="1341" actId="478"/>
          <ac:spMkLst>
            <pc:docMk/>
            <pc:sldMk cId="4174368462" sldId="1308"/>
            <ac:spMk id="41" creationId="{DF520197-7ADE-F834-6962-AE5B4AD163AF}"/>
          </ac:spMkLst>
        </pc:spChg>
        <pc:spChg chg="add del mod">
          <ac:chgData name="Jonathan Rivera-Cosme" userId="3c52e0ec-65c0-4634-b417-13f765972915" providerId="ADAL" clId="{3D9F9490-F9BE-4452-923D-39803749A54A}" dt="2023-01-17T09:57:02.956" v="1340" actId="478"/>
          <ac:spMkLst>
            <pc:docMk/>
            <pc:sldMk cId="4174368462" sldId="1308"/>
            <ac:spMk id="42" creationId="{5A088108-7CCD-80AF-7189-78ECE50CAA96}"/>
          </ac:spMkLst>
        </pc:spChg>
        <pc:spChg chg="add del mod">
          <ac:chgData name="Jonathan Rivera-Cosme" userId="3c52e0ec-65c0-4634-b417-13f765972915" providerId="ADAL" clId="{3D9F9490-F9BE-4452-923D-39803749A54A}" dt="2023-01-17T09:57:02.956" v="1340" actId="478"/>
          <ac:spMkLst>
            <pc:docMk/>
            <pc:sldMk cId="4174368462" sldId="1308"/>
            <ac:spMk id="43" creationId="{52FDDDA0-B54A-664A-A4A9-812688CC3B2A}"/>
          </ac:spMkLst>
        </pc:spChg>
        <pc:spChg chg="add del mod">
          <ac:chgData name="Jonathan Rivera-Cosme" userId="3c52e0ec-65c0-4634-b417-13f765972915" providerId="ADAL" clId="{3D9F9490-F9BE-4452-923D-39803749A54A}" dt="2023-01-17T09:57:02.956" v="1340" actId="478"/>
          <ac:spMkLst>
            <pc:docMk/>
            <pc:sldMk cId="4174368462" sldId="1308"/>
            <ac:spMk id="44" creationId="{80DE95F8-1655-C578-B46B-01342F5C2FD4}"/>
          </ac:spMkLst>
        </pc:spChg>
        <pc:spChg chg="add del mod">
          <ac:chgData name="Jonathan Rivera-Cosme" userId="3c52e0ec-65c0-4634-b417-13f765972915" providerId="ADAL" clId="{3D9F9490-F9BE-4452-923D-39803749A54A}" dt="2023-01-17T09:57:02.956" v="1340" actId="478"/>
          <ac:spMkLst>
            <pc:docMk/>
            <pc:sldMk cId="4174368462" sldId="1308"/>
            <ac:spMk id="45" creationId="{9D2D43A0-383E-6DE0-17DF-A5153E9DEE42}"/>
          </ac:spMkLst>
        </pc:spChg>
        <pc:spChg chg="add del mod">
          <ac:chgData name="Jonathan Rivera-Cosme" userId="3c52e0ec-65c0-4634-b417-13f765972915" providerId="ADAL" clId="{3D9F9490-F9BE-4452-923D-39803749A54A}" dt="2023-01-17T09:57:02.956" v="1340" actId="478"/>
          <ac:spMkLst>
            <pc:docMk/>
            <pc:sldMk cId="4174368462" sldId="1308"/>
            <ac:spMk id="48" creationId="{6618DE41-4CD0-E8F7-275E-8E510888A647}"/>
          </ac:spMkLst>
        </pc:spChg>
        <pc:spChg chg="add del mod">
          <ac:chgData name="Jonathan Rivera-Cosme" userId="3c52e0ec-65c0-4634-b417-13f765972915" providerId="ADAL" clId="{3D9F9490-F9BE-4452-923D-39803749A54A}" dt="2023-01-17T09:57:21.820" v="1346" actId="478"/>
          <ac:spMkLst>
            <pc:docMk/>
            <pc:sldMk cId="4174368462" sldId="1308"/>
            <ac:spMk id="58" creationId="{28A0AC88-DA3C-24F4-EEB8-DE298B3071E7}"/>
          </ac:spMkLst>
        </pc:spChg>
        <pc:spChg chg="add del mod">
          <ac:chgData name="Jonathan Rivera-Cosme" userId="3c52e0ec-65c0-4634-b417-13f765972915" providerId="ADAL" clId="{3D9F9490-F9BE-4452-923D-39803749A54A}" dt="2023-01-17T09:57:09.379" v="1343" actId="478"/>
          <ac:spMkLst>
            <pc:docMk/>
            <pc:sldMk cId="4174368462" sldId="1308"/>
            <ac:spMk id="59" creationId="{DA5D2443-2D0E-DD31-D2F4-36696CA4C811}"/>
          </ac:spMkLst>
        </pc:spChg>
        <pc:spChg chg="add del mod">
          <ac:chgData name="Jonathan Rivera-Cosme" userId="3c52e0ec-65c0-4634-b417-13f765972915" providerId="ADAL" clId="{3D9F9490-F9BE-4452-923D-39803749A54A}" dt="2023-01-17T09:57:02.956" v="1340" actId="478"/>
          <ac:spMkLst>
            <pc:docMk/>
            <pc:sldMk cId="4174368462" sldId="1308"/>
            <ac:spMk id="60" creationId="{C87DB972-8928-BC43-A681-67A25C839580}"/>
          </ac:spMkLst>
        </pc:spChg>
        <pc:picChg chg="add del mod">
          <ac:chgData name="Jonathan Rivera-Cosme" userId="3c52e0ec-65c0-4634-b417-13f765972915" providerId="ADAL" clId="{3D9F9490-F9BE-4452-923D-39803749A54A}" dt="2023-01-17T09:57:21.820" v="1346" actId="478"/>
          <ac:picMkLst>
            <pc:docMk/>
            <pc:sldMk cId="4174368462" sldId="1308"/>
            <ac:picMk id="2" creationId="{D36762F4-4B06-A6F6-5E31-D016B95A9C8B}"/>
          </ac:picMkLst>
        </pc:picChg>
        <pc:picChg chg="add del mod">
          <ac:chgData name="Jonathan Rivera-Cosme" userId="3c52e0ec-65c0-4634-b417-13f765972915" providerId="ADAL" clId="{3D9F9490-F9BE-4452-923D-39803749A54A}" dt="2023-01-17T09:57:21.820" v="1346" actId="478"/>
          <ac:picMkLst>
            <pc:docMk/>
            <pc:sldMk cId="4174368462" sldId="1308"/>
            <ac:picMk id="6" creationId="{C8AD5FA3-8CBC-BE31-568B-F44DE7778C26}"/>
          </ac:picMkLst>
        </pc:picChg>
        <pc:picChg chg="add del mod">
          <ac:chgData name="Jonathan Rivera-Cosme" userId="3c52e0ec-65c0-4634-b417-13f765972915" providerId="ADAL" clId="{3D9F9490-F9BE-4452-923D-39803749A54A}" dt="2023-01-17T09:57:09.379" v="1343" actId="478"/>
          <ac:picMkLst>
            <pc:docMk/>
            <pc:sldMk cId="4174368462" sldId="1308"/>
            <ac:picMk id="10" creationId="{FC64FB8C-4546-4FF3-B522-DD548EFC64B0}"/>
          </ac:picMkLst>
        </pc:picChg>
        <pc:picChg chg="add del mod">
          <ac:chgData name="Jonathan Rivera-Cosme" userId="3c52e0ec-65c0-4634-b417-13f765972915" providerId="ADAL" clId="{3D9F9490-F9BE-4452-923D-39803749A54A}" dt="2023-01-17T09:57:09.379" v="1343" actId="478"/>
          <ac:picMkLst>
            <pc:docMk/>
            <pc:sldMk cId="4174368462" sldId="1308"/>
            <ac:picMk id="12" creationId="{1F2E6793-7BE6-D82B-5A22-B68D446E58DC}"/>
          </ac:picMkLst>
        </pc:picChg>
        <pc:picChg chg="add del mod">
          <ac:chgData name="Jonathan Rivera-Cosme" userId="3c52e0ec-65c0-4634-b417-13f765972915" providerId="ADAL" clId="{3D9F9490-F9BE-4452-923D-39803749A54A}" dt="2023-01-17T09:57:09.379" v="1343" actId="478"/>
          <ac:picMkLst>
            <pc:docMk/>
            <pc:sldMk cId="4174368462" sldId="1308"/>
            <ac:picMk id="15" creationId="{1E7C5A0A-0D86-4745-7C16-10BB89E26434}"/>
          </ac:picMkLst>
        </pc:picChg>
        <pc:picChg chg="add mod">
          <ac:chgData name="Jonathan Rivera-Cosme" userId="3c52e0ec-65c0-4634-b417-13f765972915" providerId="ADAL" clId="{3D9F9490-F9BE-4452-923D-39803749A54A}" dt="2023-01-17T09:32:32.214" v="942" actId="571"/>
          <ac:picMkLst>
            <pc:docMk/>
            <pc:sldMk cId="4174368462" sldId="1308"/>
            <ac:picMk id="19" creationId="{A6D4A4A9-BFBA-FA37-1A33-1315BF911F51}"/>
          </ac:picMkLst>
        </pc:picChg>
        <pc:picChg chg="add del mod">
          <ac:chgData name="Jonathan Rivera-Cosme" userId="3c52e0ec-65c0-4634-b417-13f765972915" providerId="ADAL" clId="{3D9F9490-F9BE-4452-923D-39803749A54A}" dt="2023-01-17T09:57:02.956" v="1340" actId="478"/>
          <ac:picMkLst>
            <pc:docMk/>
            <pc:sldMk cId="4174368462" sldId="1308"/>
            <ac:picMk id="47" creationId="{27C84A17-C487-6D4A-D253-0A6B5FD93901}"/>
          </ac:picMkLst>
        </pc:picChg>
        <pc:picChg chg="add del">
          <ac:chgData name="Jonathan Rivera-Cosme" userId="3c52e0ec-65c0-4634-b417-13f765972915" providerId="ADAL" clId="{3D9F9490-F9BE-4452-923D-39803749A54A}" dt="2023-01-17T09:24:44.205" v="671" actId="478"/>
          <ac:picMkLst>
            <pc:docMk/>
            <pc:sldMk cId="4174368462" sldId="1308"/>
            <ac:picMk id="2050" creationId="{8178A3D1-678D-269E-775A-3C47AED9226B}"/>
          </ac:picMkLst>
        </pc:picChg>
        <pc:picChg chg="add del mod">
          <ac:chgData name="Jonathan Rivera-Cosme" userId="3c52e0ec-65c0-4634-b417-13f765972915" providerId="ADAL" clId="{3D9F9490-F9BE-4452-923D-39803749A54A}" dt="2023-01-17T09:25:01.900" v="674" actId="478"/>
          <ac:picMkLst>
            <pc:docMk/>
            <pc:sldMk cId="4174368462" sldId="1308"/>
            <ac:picMk id="2052" creationId="{62A2B086-221E-60F8-AB92-52A262FF99E7}"/>
          </ac:picMkLst>
        </pc:picChg>
        <pc:picChg chg="add del mod">
          <ac:chgData name="Jonathan Rivera-Cosme" userId="3c52e0ec-65c0-4634-b417-13f765972915" providerId="ADAL" clId="{3D9F9490-F9BE-4452-923D-39803749A54A}" dt="2023-01-17T09:30:54.916" v="879" actId="478"/>
          <ac:picMkLst>
            <pc:docMk/>
            <pc:sldMk cId="4174368462" sldId="1308"/>
            <ac:picMk id="2054" creationId="{6C77E3A6-B12F-F822-28AD-CFDBE3CD0165}"/>
          </ac:picMkLst>
        </pc:picChg>
        <pc:picChg chg="add del mod">
          <ac:chgData name="Jonathan Rivera-Cosme" userId="3c52e0ec-65c0-4634-b417-13f765972915" providerId="ADAL" clId="{3D9F9490-F9BE-4452-923D-39803749A54A}" dt="2023-01-17T09:57:21.820" v="1346" actId="478"/>
          <ac:picMkLst>
            <pc:docMk/>
            <pc:sldMk cId="4174368462" sldId="1308"/>
            <ac:picMk id="2056" creationId="{87F4D6E5-2688-39E9-FBF3-BD79261FE626}"/>
          </ac:picMkLst>
        </pc:picChg>
        <pc:cxnChg chg="add del mod">
          <ac:chgData name="Jonathan Rivera-Cosme" userId="3c52e0ec-65c0-4634-b417-13f765972915" providerId="ADAL" clId="{3D9F9490-F9BE-4452-923D-39803749A54A}" dt="2023-01-17T09:57:09.379" v="1343" actId="478"/>
          <ac:cxnSpMkLst>
            <pc:docMk/>
            <pc:sldMk cId="4174368462" sldId="1308"/>
            <ac:cxnSpMk id="21" creationId="{56D424AA-66A1-A155-70FD-BBE40FF1C33C}"/>
          </ac:cxnSpMkLst>
        </pc:cxnChg>
        <pc:cxnChg chg="add del mod">
          <ac:chgData name="Jonathan Rivera-Cosme" userId="3c52e0ec-65c0-4634-b417-13f765972915" providerId="ADAL" clId="{3D9F9490-F9BE-4452-923D-39803749A54A}" dt="2023-01-17T09:57:09.379" v="1343" actId="478"/>
          <ac:cxnSpMkLst>
            <pc:docMk/>
            <pc:sldMk cId="4174368462" sldId="1308"/>
            <ac:cxnSpMk id="35" creationId="{A0ACEAD3-0C8F-DC75-71D8-B58E35166BF8}"/>
          </ac:cxnSpMkLst>
        </pc:cxnChg>
        <pc:cxnChg chg="add del mod">
          <ac:chgData name="Jonathan Rivera-Cosme" userId="3c52e0ec-65c0-4634-b417-13f765972915" providerId="ADAL" clId="{3D9F9490-F9BE-4452-923D-39803749A54A}" dt="2023-01-17T09:35:54.126" v="1056" actId="478"/>
          <ac:cxnSpMkLst>
            <pc:docMk/>
            <pc:sldMk cId="4174368462" sldId="1308"/>
            <ac:cxnSpMk id="46" creationId="{87AD7544-B6BF-06DC-3067-E69C61A58299}"/>
          </ac:cxnSpMkLst>
        </pc:cxnChg>
        <pc:cxnChg chg="add del mod">
          <ac:chgData name="Jonathan Rivera-Cosme" userId="3c52e0ec-65c0-4634-b417-13f765972915" providerId="ADAL" clId="{3D9F9490-F9BE-4452-923D-39803749A54A}" dt="2023-01-17T09:57:02.956" v="1340" actId="478"/>
          <ac:cxnSpMkLst>
            <pc:docMk/>
            <pc:sldMk cId="4174368462" sldId="1308"/>
            <ac:cxnSpMk id="50" creationId="{62207589-B473-7F20-895F-770A0FD6218D}"/>
          </ac:cxnSpMkLst>
        </pc:cxnChg>
      </pc:sldChg>
      <pc:sldChg chg="del">
        <pc:chgData name="Jonathan Rivera-Cosme" userId="3c52e0ec-65c0-4634-b417-13f765972915" providerId="ADAL" clId="{3D9F9490-F9BE-4452-923D-39803749A54A}" dt="2023-01-16T09:52:56.589" v="0" actId="47"/>
        <pc:sldMkLst>
          <pc:docMk/>
          <pc:sldMk cId="3089179771" sldId="1309"/>
        </pc:sldMkLst>
      </pc:sldChg>
      <pc:sldChg chg="modSp add mod 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3501482242" sldId="1309"/>
        </pc:sldMkLst>
        <pc:spChg chg="mod">
          <ac:chgData name="Jonathan Rivera-Cosme" userId="3c52e0ec-65c0-4634-b417-13f765972915" providerId="ADAL" clId="{3D9F9490-F9BE-4452-923D-39803749A54A}" dt="2023-01-17T09:44:55.952" v="1160" actId="20577"/>
          <ac:spMkLst>
            <pc:docMk/>
            <pc:sldMk cId="3501482242" sldId="1309"/>
            <ac:spMk id="48" creationId="{00000000-0000-0000-0000-000000000000}"/>
          </ac:spMkLst>
        </pc:spChg>
      </pc:sldChg>
      <pc:sldChg chg="add del">
        <pc:chgData name="Jonathan Rivera-Cosme" userId="3c52e0ec-65c0-4634-b417-13f765972915" providerId="ADAL" clId="{3D9F9490-F9BE-4452-923D-39803749A54A}" dt="2023-01-17T09:38:00.925" v="1083" actId="47"/>
        <pc:sldMkLst>
          <pc:docMk/>
          <pc:sldMk cId="3832996893" sldId="1309"/>
        </pc:sldMkLst>
      </pc:sldChg>
      <pc:sldChg chg="del">
        <pc:chgData name="Jonathan Rivera-Cosme" userId="3c52e0ec-65c0-4634-b417-13f765972915" providerId="ADAL" clId="{3D9F9490-F9BE-4452-923D-39803749A54A}" dt="2023-01-16T09:52:56.589" v="0" actId="47"/>
        <pc:sldMkLst>
          <pc:docMk/>
          <pc:sldMk cId="383093920" sldId="1310"/>
        </pc:sldMkLst>
      </pc:sldChg>
      <pc:sldChg chg="addSp modSp add del mod">
        <pc:chgData name="Jonathan Rivera-Cosme" userId="3c52e0ec-65c0-4634-b417-13f765972915" providerId="ADAL" clId="{3D9F9490-F9BE-4452-923D-39803749A54A}" dt="2023-01-17T09:46:25.236" v="1214" actId="47"/>
        <pc:sldMkLst>
          <pc:docMk/>
          <pc:sldMk cId="1577195278" sldId="1310"/>
        </pc:sldMkLst>
        <pc:spChg chg="add mod">
          <ac:chgData name="Jonathan Rivera-Cosme" userId="3c52e0ec-65c0-4634-b417-13f765972915" providerId="ADAL" clId="{3D9F9490-F9BE-4452-923D-39803749A54A}" dt="2023-01-17T09:45:44.124" v="1213" actId="20577"/>
          <ac:spMkLst>
            <pc:docMk/>
            <pc:sldMk cId="1577195278" sldId="1310"/>
            <ac:spMk id="2" creationId="{29AE974B-D826-36AA-20CE-B286AA5E3DE1}"/>
          </ac:spMkLst>
        </pc:spChg>
      </pc:sldChg>
      <pc:sldChg chg="modSp add mod 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1730921385" sldId="1310"/>
        </pc:sldMkLst>
        <pc:spChg chg="mod">
          <ac:chgData name="Jonathan Rivera-Cosme" userId="3c52e0ec-65c0-4634-b417-13f765972915" providerId="ADAL" clId="{3D9F9490-F9BE-4452-923D-39803749A54A}" dt="2023-01-17T09:46:59.238" v="1264" actId="114"/>
          <ac:spMkLst>
            <pc:docMk/>
            <pc:sldMk cId="1730921385" sldId="1310"/>
            <ac:spMk id="48" creationId="{00000000-0000-0000-0000-000000000000}"/>
          </ac:spMkLst>
        </pc:spChg>
      </pc:sldChg>
      <pc:sldChg chg="add del">
        <pc:chgData name="Jonathan Rivera-Cosme" userId="3c52e0ec-65c0-4634-b417-13f765972915" providerId="ADAL" clId="{3D9F9490-F9BE-4452-923D-39803749A54A}" dt="2023-01-17T09:54:00.298" v="1325"/>
        <pc:sldMkLst>
          <pc:docMk/>
          <pc:sldMk cId="309545035" sldId="1311"/>
        </pc:sldMkLst>
      </pc:sldChg>
      <pc:sldChg chg="add 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2083468004" sldId="1311"/>
        </pc:sldMkLst>
      </pc:sldChg>
      <pc:sldChg chg="add 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2247161359" sldId="1312"/>
        </pc:sldMkLst>
      </pc:sldChg>
      <pc:sldChg chg="add 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3587739042" sldId="1313"/>
        </pc:sldMkLst>
      </pc:sldChg>
      <pc:sldChg chg="add 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20516741" sldId="1314"/>
        </pc:sldMkLst>
      </pc:sldChg>
      <pc:sldChg chg="delSp add mod 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2984895962" sldId="1315"/>
        </pc:sldMkLst>
        <pc:spChg chg="del">
          <ac:chgData name="Jonathan Rivera-Cosme" userId="3c52e0ec-65c0-4634-b417-13f765972915" providerId="ADAL" clId="{3D9F9490-F9BE-4452-923D-39803749A54A}" dt="2023-01-17T09:58:41.650" v="1358" actId="478"/>
          <ac:spMkLst>
            <pc:docMk/>
            <pc:sldMk cId="2984895962" sldId="1315"/>
            <ac:spMk id="24" creationId="{19526551-8818-919F-DC86-97EADE783E19}"/>
          </ac:spMkLst>
        </pc:spChg>
        <pc:grpChg chg="del">
          <ac:chgData name="Jonathan Rivera-Cosme" userId="3c52e0ec-65c0-4634-b417-13f765972915" providerId="ADAL" clId="{3D9F9490-F9BE-4452-923D-39803749A54A}" dt="2023-01-17T09:58:41.650" v="1358" actId="478"/>
          <ac:grpSpMkLst>
            <pc:docMk/>
            <pc:sldMk cId="2984895962" sldId="1315"/>
            <ac:grpSpMk id="36" creationId="{F2B22E4E-72B3-F04D-4076-93ED2A246CD9}"/>
          </ac:grpSpMkLst>
        </pc:grpChg>
        <pc:grpChg chg="del">
          <ac:chgData name="Jonathan Rivera-Cosme" userId="3c52e0ec-65c0-4634-b417-13f765972915" providerId="ADAL" clId="{3D9F9490-F9BE-4452-923D-39803749A54A}" dt="2023-01-17T09:58:41.650" v="1358" actId="478"/>
          <ac:grpSpMkLst>
            <pc:docMk/>
            <pc:sldMk cId="2984895962" sldId="1315"/>
            <ac:grpSpMk id="37" creationId="{0960EBE7-C6BC-6371-51AF-8D2E6F2969B7}"/>
          </ac:grpSpMkLst>
        </pc:grpChg>
        <pc:grpChg chg="del">
          <ac:chgData name="Jonathan Rivera-Cosme" userId="3c52e0ec-65c0-4634-b417-13f765972915" providerId="ADAL" clId="{3D9F9490-F9BE-4452-923D-39803749A54A}" dt="2023-01-17T09:58:41.650" v="1358" actId="478"/>
          <ac:grpSpMkLst>
            <pc:docMk/>
            <pc:sldMk cId="2984895962" sldId="1315"/>
            <ac:grpSpMk id="38" creationId="{FA19BBBB-3DEA-0136-C9EE-C4F7F0CA7E0A}"/>
          </ac:grpSpMkLst>
        </pc:grpChg>
        <pc:picChg chg="del">
          <ac:chgData name="Jonathan Rivera-Cosme" userId="3c52e0ec-65c0-4634-b417-13f765972915" providerId="ADAL" clId="{3D9F9490-F9BE-4452-923D-39803749A54A}" dt="2023-01-17T09:58:39.218" v="1357" actId="478"/>
          <ac:picMkLst>
            <pc:docMk/>
            <pc:sldMk cId="2984895962" sldId="1315"/>
            <ac:picMk id="57" creationId="{B8CC1C1F-1669-877E-6C57-A301719FC237}"/>
          </ac:picMkLst>
        </pc:picChg>
        <pc:cxnChg chg="del">
          <ac:chgData name="Jonathan Rivera-Cosme" userId="3c52e0ec-65c0-4634-b417-13f765972915" providerId="ADAL" clId="{3D9F9490-F9BE-4452-923D-39803749A54A}" dt="2023-01-17T09:58:41.650" v="1358" actId="478"/>
          <ac:cxnSpMkLst>
            <pc:docMk/>
            <pc:sldMk cId="2984895962" sldId="1315"/>
            <ac:cxnSpMk id="39" creationId="{1F164C09-965D-868B-8D40-982921C41320}"/>
          </ac:cxnSpMkLst>
        </pc:cxnChg>
        <pc:cxnChg chg="del">
          <ac:chgData name="Jonathan Rivera-Cosme" userId="3c52e0ec-65c0-4634-b417-13f765972915" providerId="ADAL" clId="{3D9F9490-F9BE-4452-923D-39803749A54A}" dt="2023-01-17T09:58:41.650" v="1358" actId="478"/>
          <ac:cxnSpMkLst>
            <pc:docMk/>
            <pc:sldMk cId="2984895962" sldId="1315"/>
            <ac:cxnSpMk id="43" creationId="{013C6503-365A-6758-B827-F2C42CCDEFA0}"/>
          </ac:cxnSpMkLst>
        </pc:cxnChg>
      </pc:sldChg>
      <pc:sldChg chg="delSp add mod 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1583404426" sldId="1316"/>
        </pc:sldMkLst>
        <pc:spChg chg="del">
          <ac:chgData name="Jonathan Rivera-Cosme" userId="3c52e0ec-65c0-4634-b417-13f765972915" providerId="ADAL" clId="{3D9F9490-F9BE-4452-923D-39803749A54A}" dt="2023-01-17T09:58:28.154" v="1354" actId="478"/>
          <ac:spMkLst>
            <pc:docMk/>
            <pc:sldMk cId="1583404426" sldId="1316"/>
            <ac:spMk id="8" creationId="{0BCA1B4D-31A9-0BFA-BFD9-EB9951604D76}"/>
          </ac:spMkLst>
        </pc:spChg>
        <pc:grpChg chg="del">
          <ac:chgData name="Jonathan Rivera-Cosme" userId="3c52e0ec-65c0-4634-b417-13f765972915" providerId="ADAL" clId="{3D9F9490-F9BE-4452-923D-39803749A54A}" dt="2023-01-17T09:58:28.154" v="1354" actId="478"/>
          <ac:grpSpMkLst>
            <pc:docMk/>
            <pc:sldMk cId="1583404426" sldId="1316"/>
            <ac:grpSpMk id="11" creationId="{39B379F5-B1AA-4317-69CD-4C066C837806}"/>
          </ac:grpSpMkLst>
        </pc:grpChg>
        <pc:grpChg chg="del">
          <ac:chgData name="Jonathan Rivera-Cosme" userId="3c52e0ec-65c0-4634-b417-13f765972915" providerId="ADAL" clId="{3D9F9490-F9BE-4452-923D-39803749A54A}" dt="2023-01-17T09:58:28.154" v="1354" actId="478"/>
          <ac:grpSpMkLst>
            <pc:docMk/>
            <pc:sldMk cId="1583404426" sldId="1316"/>
            <ac:grpSpMk id="12" creationId="{388EB4E6-6261-7E6A-1CD2-1EBA85963BE0}"/>
          </ac:grpSpMkLst>
        </pc:grpChg>
        <pc:picChg chg="del">
          <ac:chgData name="Jonathan Rivera-Cosme" userId="3c52e0ec-65c0-4634-b417-13f765972915" providerId="ADAL" clId="{3D9F9490-F9BE-4452-923D-39803749A54A}" dt="2023-01-17T09:58:22.972" v="1353" actId="478"/>
          <ac:picMkLst>
            <pc:docMk/>
            <pc:sldMk cId="1583404426" sldId="1316"/>
            <ac:picMk id="57" creationId="{B8CC1C1F-1669-877E-6C57-A301719FC237}"/>
          </ac:picMkLst>
        </pc:picChg>
      </pc:sldChg>
      <pc:sldChg chg="add 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3334530903" sldId="1317"/>
        </pc:sldMkLst>
      </pc:sldChg>
      <pc:sldChg chg="addSp delSp modSp add mod 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2290239994" sldId="1318"/>
        </pc:sldMkLst>
        <pc:spChg chg="add del mod">
          <ac:chgData name="Jonathan Rivera-Cosme" userId="3c52e0ec-65c0-4634-b417-13f765972915" providerId="ADAL" clId="{3D9F9490-F9BE-4452-923D-39803749A54A}" dt="2023-01-17T10:00:07.225" v="1370" actId="478"/>
          <ac:spMkLst>
            <pc:docMk/>
            <pc:sldMk cId="2290239994" sldId="1318"/>
            <ac:spMk id="2" creationId="{D202953B-D136-3525-2240-8DDD0287BF1B}"/>
          </ac:spMkLst>
        </pc:spChg>
        <pc:spChg chg="del">
          <ac:chgData name="Jonathan Rivera-Cosme" userId="3c52e0ec-65c0-4634-b417-13f765972915" providerId="ADAL" clId="{3D9F9490-F9BE-4452-923D-39803749A54A}" dt="2023-01-17T10:00:26.208" v="1372" actId="478"/>
          <ac:spMkLst>
            <pc:docMk/>
            <pc:sldMk cId="2290239994" sldId="1318"/>
            <ac:spMk id="7" creationId="{2C438118-248A-8CE8-5E4E-FE3CB527BADC}"/>
          </ac:spMkLst>
        </pc:spChg>
        <pc:spChg chg="del">
          <ac:chgData name="Jonathan Rivera-Cosme" userId="3c52e0ec-65c0-4634-b417-13f765972915" providerId="ADAL" clId="{3D9F9490-F9BE-4452-923D-39803749A54A}" dt="2023-01-17T10:00:26.208" v="1372" actId="478"/>
          <ac:spMkLst>
            <pc:docMk/>
            <pc:sldMk cId="2290239994" sldId="1318"/>
            <ac:spMk id="9" creationId="{95DC6C48-34A3-1CC1-7B2A-BD0FCA06DEAE}"/>
          </ac:spMkLst>
        </pc:spChg>
        <pc:spChg chg="del">
          <ac:chgData name="Jonathan Rivera-Cosme" userId="3c52e0ec-65c0-4634-b417-13f765972915" providerId="ADAL" clId="{3D9F9490-F9BE-4452-923D-39803749A54A}" dt="2023-01-17T10:00:26.208" v="1372" actId="478"/>
          <ac:spMkLst>
            <pc:docMk/>
            <pc:sldMk cId="2290239994" sldId="1318"/>
            <ac:spMk id="10" creationId="{35AFD177-A344-7A41-9708-692DAACD7699}"/>
          </ac:spMkLst>
        </pc:spChg>
        <pc:spChg chg="del">
          <ac:chgData name="Jonathan Rivera-Cosme" userId="3c52e0ec-65c0-4634-b417-13f765972915" providerId="ADAL" clId="{3D9F9490-F9BE-4452-923D-39803749A54A}" dt="2023-01-17T10:00:26.208" v="1372" actId="478"/>
          <ac:spMkLst>
            <pc:docMk/>
            <pc:sldMk cId="2290239994" sldId="1318"/>
            <ac:spMk id="17" creationId="{A73645F0-FCA9-EC17-2D01-85A48C97852F}"/>
          </ac:spMkLst>
        </pc:spChg>
        <pc:spChg chg="add del">
          <ac:chgData name="Jonathan Rivera-Cosme" userId="3c52e0ec-65c0-4634-b417-13f765972915" providerId="ADAL" clId="{3D9F9490-F9BE-4452-923D-39803749A54A}" dt="2023-01-17T10:00:07.225" v="1370" actId="478"/>
          <ac:spMkLst>
            <pc:docMk/>
            <pc:sldMk cId="2290239994" sldId="1318"/>
            <ac:spMk id="18" creationId="{5A880F4B-A91D-FE5A-518A-55FEAA422267}"/>
          </ac:spMkLst>
        </pc:spChg>
        <pc:picChg chg="del">
          <ac:chgData name="Jonathan Rivera-Cosme" userId="3c52e0ec-65c0-4634-b417-13f765972915" providerId="ADAL" clId="{3D9F9490-F9BE-4452-923D-39803749A54A}" dt="2023-01-17T10:00:26.208" v="1372" actId="478"/>
          <ac:picMkLst>
            <pc:docMk/>
            <pc:sldMk cId="2290239994" sldId="1318"/>
            <ac:picMk id="1026" creationId="{16B8F9E4-D58F-93FC-5114-CF2209D27FEA}"/>
          </ac:picMkLst>
        </pc:picChg>
        <pc:picChg chg="del">
          <ac:chgData name="Jonathan Rivera-Cosme" userId="3c52e0ec-65c0-4634-b417-13f765972915" providerId="ADAL" clId="{3D9F9490-F9BE-4452-923D-39803749A54A}" dt="2023-01-17T10:00:26.208" v="1372" actId="478"/>
          <ac:picMkLst>
            <pc:docMk/>
            <pc:sldMk cId="2290239994" sldId="1318"/>
            <ac:picMk id="1028" creationId="{ED17F409-39AF-1223-CF5E-45D0DEE3AEB5}"/>
          </ac:picMkLst>
        </pc:picChg>
        <pc:cxnChg chg="add del">
          <ac:chgData name="Jonathan Rivera-Cosme" userId="3c52e0ec-65c0-4634-b417-13f765972915" providerId="ADAL" clId="{3D9F9490-F9BE-4452-923D-39803749A54A}" dt="2023-01-17T10:00:07.225" v="1370" actId="478"/>
          <ac:cxnSpMkLst>
            <pc:docMk/>
            <pc:sldMk cId="2290239994" sldId="1318"/>
            <ac:cxnSpMk id="3" creationId="{1CC7E68F-D6AA-37FA-2CEE-83EB2C63F78F}"/>
          </ac:cxnSpMkLst>
        </pc:cxnChg>
        <pc:cxnChg chg="del">
          <ac:chgData name="Jonathan Rivera-Cosme" userId="3c52e0ec-65c0-4634-b417-13f765972915" providerId="ADAL" clId="{3D9F9490-F9BE-4452-923D-39803749A54A}" dt="2023-01-17T10:00:26.208" v="1372" actId="478"/>
          <ac:cxnSpMkLst>
            <pc:docMk/>
            <pc:sldMk cId="2290239994" sldId="1318"/>
            <ac:cxnSpMk id="5" creationId="{C2ECE6CE-DACF-0B7E-F6D6-C9A71BB4751B}"/>
          </ac:cxnSpMkLst>
        </pc:cxnChg>
      </pc:sldChg>
      <pc:sldChg chg="add del">
        <pc:chgData name="Jonathan Rivera-Cosme" userId="3c52e0ec-65c0-4634-b417-13f765972915" providerId="ADAL" clId="{3D9F9490-F9BE-4452-923D-39803749A54A}" dt="2023-01-17T09:59:47.162" v="1364"/>
        <pc:sldMkLst>
          <pc:docMk/>
          <pc:sldMk cId="423695880" sldId="1319"/>
        </pc:sldMkLst>
      </pc:sldChg>
      <pc:sldChg chg="modSp add mod 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1350684988" sldId="1319"/>
        </pc:sldMkLst>
        <pc:spChg chg="mod">
          <ac:chgData name="Jonathan Rivera-Cosme" userId="3c52e0ec-65c0-4634-b417-13f765972915" providerId="ADAL" clId="{3D9F9490-F9BE-4452-923D-39803749A54A}" dt="2023-01-17T10:12:52.839" v="1408" actId="20577"/>
          <ac:spMkLst>
            <pc:docMk/>
            <pc:sldMk cId="1350684988" sldId="1319"/>
            <ac:spMk id="2" creationId="{D202953B-D136-3525-2240-8DDD0287BF1B}"/>
          </ac:spMkLst>
        </pc:spChg>
      </pc:sldChg>
      <pc:sldChg chg="add 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1866027311" sldId="1320"/>
        </pc:sldMkLst>
      </pc:sldChg>
      <pc:sldChg chg="modSp add mod modTransition">
        <pc:chgData name="Jonathan Rivera-Cosme" userId="3c52e0ec-65c0-4634-b417-13f765972915" providerId="ADAL" clId="{3D9F9490-F9BE-4452-923D-39803749A54A}" dt="2023-01-17T13:24:23.403" v="1482"/>
        <pc:sldMkLst>
          <pc:docMk/>
          <pc:sldMk cId="1587800439" sldId="1321"/>
        </pc:sldMkLst>
        <pc:spChg chg="mod">
          <ac:chgData name="Jonathan Rivera-Cosme" userId="3c52e0ec-65c0-4634-b417-13f765972915" providerId="ADAL" clId="{3D9F9490-F9BE-4452-923D-39803749A54A}" dt="2023-01-17T10:56:01.646" v="1457" actId="20577"/>
          <ac:spMkLst>
            <pc:docMk/>
            <pc:sldMk cId="1587800439" sldId="1321"/>
            <ac:spMk id="7" creationId="{2C438118-248A-8CE8-5E4E-FE3CB527BADC}"/>
          </ac:spMkLst>
        </pc:spChg>
      </pc:sldChg>
    </pc:docChg>
  </pc:docChgLst>
  <pc:docChgLst>
    <pc:chgData name="Jonathan  Cosme" userId="272d5a2a-eea8-4805-b974-3aa4aa9a913a" providerId="ADAL" clId="{36197D27-FC7B-4ACA-B3E8-A7FD78543FA5}"/>
    <pc:docChg chg="undo redo custSel addSld delSld modSld sldOrd modMainMaster">
      <pc:chgData name="Jonathan  Cosme" userId="272d5a2a-eea8-4805-b974-3aa4aa9a913a" providerId="ADAL" clId="{36197D27-FC7B-4ACA-B3E8-A7FD78543FA5}" dt="2022-11-30T09:45:49.764" v="6312" actId="20577"/>
      <pc:docMkLst>
        <pc:docMk/>
      </pc:docMkLst>
      <pc:sldChg chg="modSp mod">
        <pc:chgData name="Jonathan  Cosme" userId="272d5a2a-eea8-4805-b974-3aa4aa9a913a" providerId="ADAL" clId="{36197D27-FC7B-4ACA-B3E8-A7FD78543FA5}" dt="2022-11-30T01:16:34.357" v="234" actId="20577"/>
        <pc:sldMkLst>
          <pc:docMk/>
          <pc:sldMk cId="0" sldId="264"/>
        </pc:sldMkLst>
        <pc:spChg chg="mod">
          <ac:chgData name="Jonathan  Cosme" userId="272d5a2a-eea8-4805-b974-3aa4aa9a913a" providerId="ADAL" clId="{36197D27-FC7B-4ACA-B3E8-A7FD78543FA5}" dt="2022-11-30T01:16:34.357" v="234" actId="20577"/>
          <ac:spMkLst>
            <pc:docMk/>
            <pc:sldMk cId="0" sldId="264"/>
            <ac:spMk id="710" creationId="{00000000-0000-0000-0000-000000000000}"/>
          </ac:spMkLst>
        </pc:spChg>
      </pc:sldChg>
      <pc:sldChg chg="modSp mod">
        <pc:chgData name="Jonathan  Cosme" userId="272d5a2a-eea8-4805-b974-3aa4aa9a913a" providerId="ADAL" clId="{36197D27-FC7B-4ACA-B3E8-A7FD78543FA5}" dt="2022-11-30T01:13:20.398" v="90" actId="1076"/>
        <pc:sldMkLst>
          <pc:docMk/>
          <pc:sldMk cId="0" sldId="319"/>
        </pc:sldMkLst>
        <pc:spChg chg="mod">
          <ac:chgData name="Jonathan  Cosme" userId="272d5a2a-eea8-4805-b974-3aa4aa9a913a" providerId="ADAL" clId="{36197D27-FC7B-4ACA-B3E8-A7FD78543FA5}" dt="2022-11-30T01:13:20.398" v="90" actId="1076"/>
          <ac:spMkLst>
            <pc:docMk/>
            <pc:sldMk cId="0" sldId="319"/>
            <ac:spMk id="3" creationId="{00000000-0000-0000-0000-000000000000}"/>
          </ac:spMkLst>
        </pc:spChg>
      </pc:sldChg>
      <pc:sldChg chg="del ord">
        <pc:chgData name="Jonathan  Cosme" userId="272d5a2a-eea8-4805-b974-3aa4aa9a913a" providerId="ADAL" clId="{36197D27-FC7B-4ACA-B3E8-A7FD78543FA5}" dt="2022-11-30T07:40:00.882" v="3030" actId="47"/>
        <pc:sldMkLst>
          <pc:docMk/>
          <pc:sldMk cId="0" sldId="527"/>
        </pc:sldMkLst>
      </pc:sldChg>
      <pc:sldChg chg="addSp delSp modSp add del mod">
        <pc:chgData name="Jonathan  Cosme" userId="272d5a2a-eea8-4805-b974-3aa4aa9a913a" providerId="ADAL" clId="{36197D27-FC7B-4ACA-B3E8-A7FD78543FA5}" dt="2022-11-30T08:53:16.402" v="5431" actId="478"/>
        <pc:sldMkLst>
          <pc:docMk/>
          <pc:sldMk cId="0" sldId="1233"/>
        </pc:sldMkLst>
        <pc:spChg chg="add del mod">
          <ac:chgData name="Jonathan  Cosme" userId="272d5a2a-eea8-4805-b974-3aa4aa9a913a" providerId="ADAL" clId="{36197D27-FC7B-4ACA-B3E8-A7FD78543FA5}" dt="2022-11-30T08:53:02.377" v="5427" actId="478"/>
          <ac:spMkLst>
            <pc:docMk/>
            <pc:sldMk cId="0" sldId="1233"/>
            <ac:spMk id="3" creationId="{B4D2D94C-ED71-ECA1-DF05-6CD43712125A}"/>
          </ac:spMkLst>
        </pc:spChg>
        <pc:spChg chg="add del mod">
          <ac:chgData name="Jonathan  Cosme" userId="272d5a2a-eea8-4805-b974-3aa4aa9a913a" providerId="ADAL" clId="{36197D27-FC7B-4ACA-B3E8-A7FD78543FA5}" dt="2022-11-30T08:53:11.985" v="5429" actId="478"/>
          <ac:spMkLst>
            <pc:docMk/>
            <pc:sldMk cId="0" sldId="1233"/>
            <ac:spMk id="4" creationId="{842F59C5-B4F4-DF81-D778-7008B8ADCBDA}"/>
          </ac:spMkLst>
        </pc:spChg>
        <pc:spChg chg="del">
          <ac:chgData name="Jonathan  Cosme" userId="272d5a2a-eea8-4805-b974-3aa4aa9a913a" providerId="ADAL" clId="{36197D27-FC7B-4ACA-B3E8-A7FD78543FA5}" dt="2022-11-30T01:12:00.813" v="37" actId="478"/>
          <ac:spMkLst>
            <pc:docMk/>
            <pc:sldMk cId="0" sldId="1233"/>
            <ac:spMk id="6" creationId="{00000000-0000-0000-0000-000000000000}"/>
          </ac:spMkLst>
        </pc:spChg>
        <pc:spChg chg="add del mod">
          <ac:chgData name="Jonathan  Cosme" userId="272d5a2a-eea8-4805-b974-3aa4aa9a913a" providerId="ADAL" clId="{36197D27-FC7B-4ACA-B3E8-A7FD78543FA5}" dt="2022-11-30T08:52:52.929" v="5423" actId="478"/>
          <ac:spMkLst>
            <pc:docMk/>
            <pc:sldMk cId="0" sldId="1233"/>
            <ac:spMk id="7" creationId="{31B24B2A-0CA1-69A5-E5E5-F3DEF070BCF6}"/>
          </ac:spMkLst>
        </pc:spChg>
        <pc:spChg chg="add del">
          <ac:chgData name="Jonathan  Cosme" userId="272d5a2a-eea8-4805-b974-3aa4aa9a913a" providerId="ADAL" clId="{36197D27-FC7B-4ACA-B3E8-A7FD78543FA5}" dt="2022-11-30T01:20:21.455" v="327"/>
          <ac:spMkLst>
            <pc:docMk/>
            <pc:sldMk cId="0" sldId="1233"/>
            <ac:spMk id="8" creationId="{9E65C62E-81F2-1359-9B4B-A3A6ACAD0EEC}"/>
          </ac:spMkLst>
        </pc:spChg>
        <pc:spChg chg="del">
          <ac:chgData name="Jonathan  Cosme" userId="272d5a2a-eea8-4805-b974-3aa4aa9a913a" providerId="ADAL" clId="{36197D27-FC7B-4ACA-B3E8-A7FD78543FA5}" dt="2022-11-30T01:12:00.813" v="37" actId="478"/>
          <ac:spMkLst>
            <pc:docMk/>
            <pc:sldMk cId="0" sldId="1233"/>
            <ac:spMk id="9" creationId="{00000000-0000-0000-0000-000000000000}"/>
          </ac:spMkLst>
        </pc:spChg>
        <pc:spChg chg="mod">
          <ac:chgData name="Jonathan  Cosme" userId="272d5a2a-eea8-4805-b974-3aa4aa9a913a" providerId="ADAL" clId="{36197D27-FC7B-4ACA-B3E8-A7FD78543FA5}" dt="2022-11-30T01:21:33.441" v="346" actId="207"/>
          <ac:spMkLst>
            <pc:docMk/>
            <pc:sldMk cId="0" sldId="1233"/>
            <ac:spMk id="14" creationId="{00000000-0000-0000-0000-000000000000}"/>
          </ac:spMkLst>
        </pc:spChg>
        <pc:spChg chg="del mod">
          <ac:chgData name="Jonathan  Cosme" userId="272d5a2a-eea8-4805-b974-3aa4aa9a913a" providerId="ADAL" clId="{36197D27-FC7B-4ACA-B3E8-A7FD78543FA5}" dt="2022-11-30T08:53:16.402" v="5431" actId="478"/>
          <ac:spMkLst>
            <pc:docMk/>
            <pc:sldMk cId="0" sldId="1233"/>
            <ac:spMk id="48" creationId="{00000000-0000-0000-0000-000000000000}"/>
          </ac:spMkLst>
        </pc:spChg>
        <pc:picChg chg="del">
          <ac:chgData name="Jonathan  Cosme" userId="272d5a2a-eea8-4805-b974-3aa4aa9a913a" providerId="ADAL" clId="{36197D27-FC7B-4ACA-B3E8-A7FD78543FA5}" dt="2022-11-30T01:12:00.813" v="37" actId="478"/>
          <ac:picMkLst>
            <pc:docMk/>
            <pc:sldMk cId="0" sldId="1233"/>
            <ac:picMk id="2" creationId="{00000000-0000-0000-0000-000000000000}"/>
          </ac:picMkLst>
        </pc:picChg>
        <pc:picChg chg="del">
          <ac:chgData name="Jonathan  Cosme" userId="272d5a2a-eea8-4805-b974-3aa4aa9a913a" providerId="ADAL" clId="{36197D27-FC7B-4ACA-B3E8-A7FD78543FA5}" dt="2022-11-30T01:12:00.813" v="37" actId="478"/>
          <ac:picMkLst>
            <pc:docMk/>
            <pc:sldMk cId="0" sldId="1233"/>
            <ac:picMk id="5" creationId="{00000000-0000-0000-0000-000000000000}"/>
          </ac:picMkLst>
        </pc:picChg>
        <pc:picChg chg="add del mod">
          <ac:chgData name="Jonathan  Cosme" userId="272d5a2a-eea8-4805-b974-3aa4aa9a913a" providerId="ADAL" clId="{36197D27-FC7B-4ACA-B3E8-A7FD78543FA5}" dt="2022-11-30T08:53:11.985" v="5429" actId="478"/>
          <ac:picMkLst>
            <pc:docMk/>
            <pc:sldMk cId="0" sldId="1233"/>
            <ac:picMk id="1026" creationId="{4841BC46-5D9C-9AD4-7186-F5077880ACF5}"/>
          </ac:picMkLst>
        </pc:picChg>
        <pc:picChg chg="add del mod">
          <ac:chgData name="Jonathan  Cosme" userId="272d5a2a-eea8-4805-b974-3aa4aa9a913a" providerId="ADAL" clId="{36197D27-FC7B-4ACA-B3E8-A7FD78543FA5}" dt="2022-11-30T08:53:11.985" v="5429" actId="478"/>
          <ac:picMkLst>
            <pc:docMk/>
            <pc:sldMk cId="0" sldId="1233"/>
            <ac:picMk id="1028" creationId="{08244A9F-B897-2A96-F192-DB142130FD44}"/>
          </ac:picMkLst>
        </pc:picChg>
        <pc:picChg chg="add del mod">
          <ac:chgData name="Jonathan  Cosme" userId="272d5a2a-eea8-4805-b974-3aa4aa9a913a" providerId="ADAL" clId="{36197D27-FC7B-4ACA-B3E8-A7FD78543FA5}" dt="2022-11-30T08:52:52.929" v="5423" actId="478"/>
          <ac:picMkLst>
            <pc:docMk/>
            <pc:sldMk cId="0" sldId="1233"/>
            <ac:picMk id="1030" creationId="{1E1E664B-E901-D2C0-2FE4-84376E3143C6}"/>
          </ac:picMkLst>
        </pc:picChg>
        <pc:picChg chg="add del mod">
          <ac:chgData name="Jonathan  Cosme" userId="272d5a2a-eea8-4805-b974-3aa4aa9a913a" providerId="ADAL" clId="{36197D27-FC7B-4ACA-B3E8-A7FD78543FA5}" dt="2022-11-30T08:52:52.929" v="5423" actId="478"/>
          <ac:picMkLst>
            <pc:docMk/>
            <pc:sldMk cId="0" sldId="1233"/>
            <ac:picMk id="1034" creationId="{C1BAF5A8-3055-A892-E53A-95B739FBFB17}"/>
          </ac:picMkLst>
        </pc:picChg>
      </pc:sldChg>
      <pc:sldChg chg="addSp delSp modSp add del mod ord">
        <pc:chgData name="Jonathan  Cosme" userId="272d5a2a-eea8-4805-b974-3aa4aa9a913a" providerId="ADAL" clId="{36197D27-FC7B-4ACA-B3E8-A7FD78543FA5}" dt="2022-11-30T05:54:18.752" v="1313" actId="47"/>
        <pc:sldMkLst>
          <pc:docMk/>
          <pc:sldMk cId="1573362765" sldId="1234"/>
        </pc:sldMkLst>
        <pc:spChg chg="add del mod">
          <ac:chgData name="Jonathan  Cosme" userId="272d5a2a-eea8-4805-b974-3aa4aa9a913a" providerId="ADAL" clId="{36197D27-FC7B-4ACA-B3E8-A7FD78543FA5}" dt="2022-11-30T04:46:29.477" v="1185" actId="478"/>
          <ac:spMkLst>
            <pc:docMk/>
            <pc:sldMk cId="1573362765" sldId="1234"/>
            <ac:spMk id="3" creationId="{92407823-3C37-966F-F613-E96436E78916}"/>
          </ac:spMkLst>
        </pc:spChg>
        <pc:spChg chg="add mod topLvl">
          <ac:chgData name="Jonathan  Cosme" userId="272d5a2a-eea8-4805-b974-3aa4aa9a913a" providerId="ADAL" clId="{36197D27-FC7B-4ACA-B3E8-A7FD78543FA5}" dt="2022-11-30T05:49:10.065" v="1283" actId="1076"/>
          <ac:spMkLst>
            <pc:docMk/>
            <pc:sldMk cId="1573362765" sldId="1234"/>
            <ac:spMk id="8" creationId="{408222F7-994A-E412-B2C1-F5278EA306F1}"/>
          </ac:spMkLst>
        </pc:spChg>
        <pc:spChg chg="mod">
          <ac:chgData name="Jonathan  Cosme" userId="272d5a2a-eea8-4805-b974-3aa4aa9a913a" providerId="ADAL" clId="{36197D27-FC7B-4ACA-B3E8-A7FD78543FA5}" dt="2022-11-30T01:57:57.663" v="625"/>
          <ac:spMkLst>
            <pc:docMk/>
            <pc:sldMk cId="1573362765" sldId="1234"/>
            <ac:spMk id="10" creationId="{A270A908-A262-C5FE-7291-D3C322BBFEB6}"/>
          </ac:spMkLst>
        </pc:spChg>
        <pc:spChg chg="mod">
          <ac:chgData name="Jonathan  Cosme" userId="272d5a2a-eea8-4805-b974-3aa4aa9a913a" providerId="ADAL" clId="{36197D27-FC7B-4ACA-B3E8-A7FD78543FA5}" dt="2022-11-30T01:57:57.663" v="625"/>
          <ac:spMkLst>
            <pc:docMk/>
            <pc:sldMk cId="1573362765" sldId="1234"/>
            <ac:spMk id="11" creationId="{B6B159C0-2F29-6395-1FF9-DD9313449F31}"/>
          </ac:spMkLst>
        </pc:spChg>
        <pc:spChg chg="mod">
          <ac:chgData name="Jonathan  Cosme" userId="272d5a2a-eea8-4805-b974-3aa4aa9a913a" providerId="ADAL" clId="{36197D27-FC7B-4ACA-B3E8-A7FD78543FA5}" dt="2022-11-30T05:49:10.065" v="1283" actId="1076"/>
          <ac:spMkLst>
            <pc:docMk/>
            <pc:sldMk cId="1573362765" sldId="1234"/>
            <ac:spMk id="13" creationId="{D5926C84-D51A-F2CB-DD0F-70341A649BEA}"/>
          </ac:spMkLst>
        </pc:spChg>
        <pc:spChg chg="mod">
          <ac:chgData name="Jonathan  Cosme" userId="272d5a2a-eea8-4805-b974-3aa4aa9a913a" providerId="ADAL" clId="{36197D27-FC7B-4ACA-B3E8-A7FD78543FA5}" dt="2022-11-30T01:49:27.627" v="487" actId="20577"/>
          <ac:spMkLst>
            <pc:docMk/>
            <pc:sldMk cId="1573362765" sldId="1234"/>
            <ac:spMk id="14" creationId="{00000000-0000-0000-0000-000000000000}"/>
          </ac:spMkLst>
        </pc:spChg>
        <pc:spChg chg="mod">
          <ac:chgData name="Jonathan  Cosme" userId="272d5a2a-eea8-4805-b974-3aa4aa9a913a" providerId="ADAL" clId="{36197D27-FC7B-4ACA-B3E8-A7FD78543FA5}" dt="2022-11-30T05:49:10.065" v="1283" actId="1076"/>
          <ac:spMkLst>
            <pc:docMk/>
            <pc:sldMk cId="1573362765" sldId="1234"/>
            <ac:spMk id="15" creationId="{3DD36981-83F2-C9FC-E136-441072DC2F60}"/>
          </ac:spMkLst>
        </pc:spChg>
        <pc:spChg chg="mod">
          <ac:chgData name="Jonathan  Cosme" userId="272d5a2a-eea8-4805-b974-3aa4aa9a913a" providerId="ADAL" clId="{36197D27-FC7B-4ACA-B3E8-A7FD78543FA5}" dt="2022-11-30T01:57:57.663" v="625"/>
          <ac:spMkLst>
            <pc:docMk/>
            <pc:sldMk cId="1573362765" sldId="1234"/>
            <ac:spMk id="17" creationId="{E727B711-8C9F-E5E4-5386-E47D8D17AFD4}"/>
          </ac:spMkLst>
        </pc:spChg>
        <pc:spChg chg="mod">
          <ac:chgData name="Jonathan  Cosme" userId="272d5a2a-eea8-4805-b974-3aa4aa9a913a" providerId="ADAL" clId="{36197D27-FC7B-4ACA-B3E8-A7FD78543FA5}" dt="2022-11-30T01:57:57.663" v="625"/>
          <ac:spMkLst>
            <pc:docMk/>
            <pc:sldMk cId="1573362765" sldId="1234"/>
            <ac:spMk id="18" creationId="{F043DD65-5378-27A3-E126-E44967F10E91}"/>
          </ac:spMkLst>
        </pc:spChg>
        <pc:spChg chg="add del mod">
          <ac:chgData name="Jonathan  Cosme" userId="272d5a2a-eea8-4805-b974-3aa4aa9a913a" providerId="ADAL" clId="{36197D27-FC7B-4ACA-B3E8-A7FD78543FA5}" dt="2022-11-30T01:58:00.812" v="626" actId="478"/>
          <ac:spMkLst>
            <pc:docMk/>
            <pc:sldMk cId="1573362765" sldId="1234"/>
            <ac:spMk id="19" creationId="{4059FC06-1EF5-9373-F219-8E257890E7A6}"/>
          </ac:spMkLst>
        </pc:spChg>
        <pc:spChg chg="mod">
          <ac:chgData name="Jonathan  Cosme" userId="272d5a2a-eea8-4805-b974-3aa4aa9a913a" providerId="ADAL" clId="{36197D27-FC7B-4ACA-B3E8-A7FD78543FA5}" dt="2022-11-30T02:00:06.364" v="641"/>
          <ac:spMkLst>
            <pc:docMk/>
            <pc:sldMk cId="1573362765" sldId="1234"/>
            <ac:spMk id="24" creationId="{087A3A91-4CE0-0A92-3EE6-D5D9BBF91C61}"/>
          </ac:spMkLst>
        </pc:spChg>
        <pc:spChg chg="mod">
          <ac:chgData name="Jonathan  Cosme" userId="272d5a2a-eea8-4805-b974-3aa4aa9a913a" providerId="ADAL" clId="{36197D27-FC7B-4ACA-B3E8-A7FD78543FA5}" dt="2022-11-30T02:00:06.364" v="641"/>
          <ac:spMkLst>
            <pc:docMk/>
            <pc:sldMk cId="1573362765" sldId="1234"/>
            <ac:spMk id="28" creationId="{7BAE2D3B-71E9-08F6-D14C-5FDC057AAD81}"/>
          </ac:spMkLst>
        </pc:spChg>
        <pc:spChg chg="mod">
          <ac:chgData name="Jonathan  Cosme" userId="272d5a2a-eea8-4805-b974-3aa4aa9a913a" providerId="ADAL" clId="{36197D27-FC7B-4ACA-B3E8-A7FD78543FA5}" dt="2022-11-30T02:00:06.364" v="641"/>
          <ac:spMkLst>
            <pc:docMk/>
            <pc:sldMk cId="1573362765" sldId="1234"/>
            <ac:spMk id="29" creationId="{93CFB122-0A02-34A5-B8B0-F0A8278C082A}"/>
          </ac:spMkLst>
        </pc:spChg>
        <pc:spChg chg="mod">
          <ac:chgData name="Jonathan  Cosme" userId="272d5a2a-eea8-4805-b974-3aa4aa9a913a" providerId="ADAL" clId="{36197D27-FC7B-4ACA-B3E8-A7FD78543FA5}" dt="2022-11-30T02:00:06.364" v="641"/>
          <ac:spMkLst>
            <pc:docMk/>
            <pc:sldMk cId="1573362765" sldId="1234"/>
            <ac:spMk id="30" creationId="{4221C4B7-28A7-678E-CED8-93903273A087}"/>
          </ac:spMkLst>
        </pc:spChg>
        <pc:spChg chg="mod">
          <ac:chgData name="Jonathan  Cosme" userId="272d5a2a-eea8-4805-b974-3aa4aa9a913a" providerId="ADAL" clId="{36197D27-FC7B-4ACA-B3E8-A7FD78543FA5}" dt="2022-11-30T02:00:06.364" v="641"/>
          <ac:spMkLst>
            <pc:docMk/>
            <pc:sldMk cId="1573362765" sldId="1234"/>
            <ac:spMk id="33" creationId="{F4C97DD3-5390-D4BA-2623-6BAA847DD69F}"/>
          </ac:spMkLst>
        </pc:spChg>
        <pc:spChg chg="add mod">
          <ac:chgData name="Jonathan  Cosme" userId="272d5a2a-eea8-4805-b974-3aa4aa9a913a" providerId="ADAL" clId="{36197D27-FC7B-4ACA-B3E8-A7FD78543FA5}" dt="2022-11-30T02:03:40.679" v="656" actId="571"/>
          <ac:spMkLst>
            <pc:docMk/>
            <pc:sldMk cId="1573362765" sldId="1234"/>
            <ac:spMk id="37" creationId="{9259E03C-71DA-7AD7-D20F-479FEF347261}"/>
          </ac:spMkLst>
        </pc:spChg>
        <pc:spChg chg="add mod">
          <ac:chgData name="Jonathan  Cosme" userId="272d5a2a-eea8-4805-b974-3aa4aa9a913a" providerId="ADAL" clId="{36197D27-FC7B-4ACA-B3E8-A7FD78543FA5}" dt="2022-11-30T02:03:40.679" v="656" actId="571"/>
          <ac:spMkLst>
            <pc:docMk/>
            <pc:sldMk cId="1573362765" sldId="1234"/>
            <ac:spMk id="38" creationId="{309EB8F2-AE37-E0C0-BE3B-628DDCBDB0E7}"/>
          </ac:spMkLst>
        </pc:spChg>
        <pc:spChg chg="del mod topLvl">
          <ac:chgData name="Jonathan  Cosme" userId="272d5a2a-eea8-4805-b974-3aa4aa9a913a" providerId="ADAL" clId="{36197D27-FC7B-4ACA-B3E8-A7FD78543FA5}" dt="2022-11-30T02:04:16.860" v="662" actId="478"/>
          <ac:spMkLst>
            <pc:docMk/>
            <pc:sldMk cId="1573362765" sldId="1234"/>
            <ac:spMk id="40" creationId="{0F18F4AF-6CFB-A9C2-F703-5E8CAEF16014}"/>
          </ac:spMkLst>
        </pc:spChg>
        <pc:spChg chg="mod topLvl">
          <ac:chgData name="Jonathan  Cosme" userId="272d5a2a-eea8-4805-b974-3aa4aa9a913a" providerId="ADAL" clId="{36197D27-FC7B-4ACA-B3E8-A7FD78543FA5}" dt="2022-11-30T05:49:10.065" v="1283" actId="1076"/>
          <ac:spMkLst>
            <pc:docMk/>
            <pc:sldMk cId="1573362765" sldId="1234"/>
            <ac:spMk id="41" creationId="{21B89E97-2607-BA90-9931-C75898964B06}"/>
          </ac:spMkLst>
        </pc:spChg>
        <pc:spChg chg="add mod topLvl">
          <ac:chgData name="Jonathan  Cosme" userId="272d5a2a-eea8-4805-b974-3aa4aa9a913a" providerId="ADAL" clId="{36197D27-FC7B-4ACA-B3E8-A7FD78543FA5}" dt="2022-11-30T05:49:10.065" v="1283" actId="1076"/>
          <ac:spMkLst>
            <pc:docMk/>
            <pc:sldMk cId="1573362765" sldId="1234"/>
            <ac:spMk id="43" creationId="{87B0875E-8780-8D12-04A4-FE03EDEAFDF6}"/>
          </ac:spMkLst>
        </pc:spChg>
        <pc:spChg chg="add mod topLvl">
          <ac:chgData name="Jonathan  Cosme" userId="272d5a2a-eea8-4805-b974-3aa4aa9a913a" providerId="ADAL" clId="{36197D27-FC7B-4ACA-B3E8-A7FD78543FA5}" dt="2022-11-30T05:49:10.065" v="1283" actId="1076"/>
          <ac:spMkLst>
            <pc:docMk/>
            <pc:sldMk cId="1573362765" sldId="1234"/>
            <ac:spMk id="44" creationId="{531D4133-4901-193B-FBB9-E674BE21DED0}"/>
          </ac:spMkLst>
        </pc:spChg>
        <pc:spChg chg="mod">
          <ac:chgData name="Jonathan  Cosme" userId="272d5a2a-eea8-4805-b974-3aa4aa9a913a" providerId="ADAL" clId="{36197D27-FC7B-4ACA-B3E8-A7FD78543FA5}" dt="2022-11-30T02:06:40.200" v="723" actId="571"/>
          <ac:spMkLst>
            <pc:docMk/>
            <pc:sldMk cId="1573362765" sldId="1234"/>
            <ac:spMk id="47" creationId="{3C3BC26F-CBCC-F8B1-FC20-CBF9CC6CDA01}"/>
          </ac:spMkLst>
        </pc:spChg>
        <pc:spChg chg="mod">
          <ac:chgData name="Jonathan  Cosme" userId="272d5a2a-eea8-4805-b974-3aa4aa9a913a" providerId="ADAL" clId="{36197D27-FC7B-4ACA-B3E8-A7FD78543FA5}" dt="2022-11-30T05:49:17.588" v="1284" actId="1076"/>
          <ac:spMkLst>
            <pc:docMk/>
            <pc:sldMk cId="1573362765" sldId="1234"/>
            <ac:spMk id="48" creationId="{00000000-0000-0000-0000-000000000000}"/>
          </ac:spMkLst>
        </pc:spChg>
        <pc:spChg chg="mod">
          <ac:chgData name="Jonathan  Cosme" userId="272d5a2a-eea8-4805-b974-3aa4aa9a913a" providerId="ADAL" clId="{36197D27-FC7B-4ACA-B3E8-A7FD78543FA5}" dt="2022-11-30T02:06:40.200" v="723" actId="571"/>
          <ac:spMkLst>
            <pc:docMk/>
            <pc:sldMk cId="1573362765" sldId="1234"/>
            <ac:spMk id="49" creationId="{41E7E4CE-3140-FBD1-3DA8-03CE54BBEB5F}"/>
          </ac:spMkLst>
        </pc:spChg>
        <pc:spChg chg="add del mod topLvl">
          <ac:chgData name="Jonathan  Cosme" userId="272d5a2a-eea8-4805-b974-3aa4aa9a913a" providerId="ADAL" clId="{36197D27-FC7B-4ACA-B3E8-A7FD78543FA5}" dt="2022-11-30T05:49:10.065" v="1283" actId="1076"/>
          <ac:spMkLst>
            <pc:docMk/>
            <pc:sldMk cId="1573362765" sldId="1234"/>
            <ac:spMk id="54" creationId="{32FAA574-D3BB-06D9-AA7A-3B41544A8335}"/>
          </ac:spMkLst>
        </pc:spChg>
        <pc:spChg chg="add mod">
          <ac:chgData name="Jonathan  Cosme" userId="272d5a2a-eea8-4805-b974-3aa4aa9a913a" providerId="ADAL" clId="{36197D27-FC7B-4ACA-B3E8-A7FD78543FA5}" dt="2022-11-30T02:08:54.983" v="741" actId="571"/>
          <ac:spMkLst>
            <pc:docMk/>
            <pc:sldMk cId="1573362765" sldId="1234"/>
            <ac:spMk id="55" creationId="{E7F006E3-4E3F-5BEB-69A7-F7F08C603BCB}"/>
          </ac:spMkLst>
        </pc:spChg>
        <pc:spChg chg="add mod">
          <ac:chgData name="Jonathan  Cosme" userId="272d5a2a-eea8-4805-b974-3aa4aa9a913a" providerId="ADAL" clId="{36197D27-FC7B-4ACA-B3E8-A7FD78543FA5}" dt="2022-11-30T02:08:54.385" v="740" actId="571"/>
          <ac:spMkLst>
            <pc:docMk/>
            <pc:sldMk cId="1573362765" sldId="1234"/>
            <ac:spMk id="56" creationId="{C6A7C1E6-36C4-247A-1F14-95D2511FC172}"/>
          </ac:spMkLst>
        </pc:spChg>
        <pc:spChg chg="add mod">
          <ac:chgData name="Jonathan  Cosme" userId="272d5a2a-eea8-4805-b974-3aa4aa9a913a" providerId="ADAL" clId="{36197D27-FC7B-4ACA-B3E8-A7FD78543FA5}" dt="2022-11-30T02:09:07.313" v="746" actId="571"/>
          <ac:spMkLst>
            <pc:docMk/>
            <pc:sldMk cId="1573362765" sldId="1234"/>
            <ac:spMk id="57" creationId="{C661CC9D-40C6-FD48-712E-AE1596317F47}"/>
          </ac:spMkLst>
        </pc:spChg>
        <pc:spChg chg="add mod">
          <ac:chgData name="Jonathan  Cosme" userId="272d5a2a-eea8-4805-b974-3aa4aa9a913a" providerId="ADAL" clId="{36197D27-FC7B-4ACA-B3E8-A7FD78543FA5}" dt="2022-11-30T02:09:06.832" v="745" actId="571"/>
          <ac:spMkLst>
            <pc:docMk/>
            <pc:sldMk cId="1573362765" sldId="1234"/>
            <ac:spMk id="58" creationId="{A6039964-08D6-89FC-3DE4-6D725F32DC47}"/>
          </ac:spMkLst>
        </pc:spChg>
        <pc:spChg chg="add del mod topLvl">
          <ac:chgData name="Jonathan  Cosme" userId="272d5a2a-eea8-4805-b974-3aa4aa9a913a" providerId="ADAL" clId="{36197D27-FC7B-4ACA-B3E8-A7FD78543FA5}" dt="2022-11-30T05:44:56.981" v="1223" actId="478"/>
          <ac:spMkLst>
            <pc:docMk/>
            <pc:sldMk cId="1573362765" sldId="1234"/>
            <ac:spMk id="59" creationId="{59E22D79-6555-E067-2EE5-6F583610877E}"/>
          </ac:spMkLst>
        </pc:spChg>
        <pc:spChg chg="add del mod topLvl">
          <ac:chgData name="Jonathan  Cosme" userId="272d5a2a-eea8-4805-b974-3aa4aa9a913a" providerId="ADAL" clId="{36197D27-FC7B-4ACA-B3E8-A7FD78543FA5}" dt="2022-11-30T05:49:10.065" v="1283" actId="1076"/>
          <ac:spMkLst>
            <pc:docMk/>
            <pc:sldMk cId="1573362765" sldId="1234"/>
            <ac:spMk id="60" creationId="{FEEB9721-FA94-2DBB-DCCE-1FCB7B3B1D06}"/>
          </ac:spMkLst>
        </pc:spChg>
        <pc:spChg chg="add del mod">
          <ac:chgData name="Jonathan  Cosme" userId="272d5a2a-eea8-4805-b974-3aa4aa9a913a" providerId="ADAL" clId="{36197D27-FC7B-4ACA-B3E8-A7FD78543FA5}" dt="2022-11-30T04:25:04.564" v="762" actId="478"/>
          <ac:spMkLst>
            <pc:docMk/>
            <pc:sldMk cId="1573362765" sldId="1234"/>
            <ac:spMk id="61" creationId="{17AC06E5-FB8E-270B-2D32-AFA7D502F5C5}"/>
          </ac:spMkLst>
        </pc:spChg>
        <pc:spChg chg="mod topLvl">
          <ac:chgData name="Jonathan  Cosme" userId="272d5a2a-eea8-4805-b974-3aa4aa9a913a" providerId="ADAL" clId="{36197D27-FC7B-4ACA-B3E8-A7FD78543FA5}" dt="2022-11-30T05:49:10.065" v="1283" actId="1076"/>
          <ac:spMkLst>
            <pc:docMk/>
            <pc:sldMk cId="1573362765" sldId="1234"/>
            <ac:spMk id="2048" creationId="{55545346-9DF8-41EC-EA30-88CB1DF3EC68}"/>
          </ac:spMkLst>
        </pc:spChg>
        <pc:spChg chg="mod">
          <ac:chgData name="Jonathan  Cosme" userId="272d5a2a-eea8-4805-b974-3aa4aa9a913a" providerId="ADAL" clId="{36197D27-FC7B-4ACA-B3E8-A7FD78543FA5}" dt="2022-11-30T04:25:49.361" v="775" actId="165"/>
          <ac:spMkLst>
            <pc:docMk/>
            <pc:sldMk cId="1573362765" sldId="1234"/>
            <ac:spMk id="2053" creationId="{7CEA2DC3-BDE8-A1E8-AB48-C61435DB2A27}"/>
          </ac:spMkLst>
        </pc:spChg>
        <pc:spChg chg="mod">
          <ac:chgData name="Jonathan  Cosme" userId="272d5a2a-eea8-4805-b974-3aa4aa9a913a" providerId="ADAL" clId="{36197D27-FC7B-4ACA-B3E8-A7FD78543FA5}" dt="2022-11-30T05:49:10.065" v="1283" actId="1076"/>
          <ac:spMkLst>
            <pc:docMk/>
            <pc:sldMk cId="1573362765" sldId="1234"/>
            <ac:spMk id="2055" creationId="{1C11B230-87DD-B46F-1299-15A364DE04FD}"/>
          </ac:spMkLst>
        </pc:spChg>
        <pc:spChg chg="mod">
          <ac:chgData name="Jonathan  Cosme" userId="272d5a2a-eea8-4805-b974-3aa4aa9a913a" providerId="ADAL" clId="{36197D27-FC7B-4ACA-B3E8-A7FD78543FA5}" dt="2022-11-30T05:49:10.065" v="1283" actId="1076"/>
          <ac:spMkLst>
            <pc:docMk/>
            <pc:sldMk cId="1573362765" sldId="1234"/>
            <ac:spMk id="2056" creationId="{538B893C-CC67-52D0-5653-8A463091D16B}"/>
          </ac:spMkLst>
        </pc:spChg>
        <pc:spChg chg="mod">
          <ac:chgData name="Jonathan  Cosme" userId="272d5a2a-eea8-4805-b974-3aa4aa9a913a" providerId="ADAL" clId="{36197D27-FC7B-4ACA-B3E8-A7FD78543FA5}" dt="2022-11-30T05:44:43.144" v="1219" actId="165"/>
          <ac:spMkLst>
            <pc:docMk/>
            <pc:sldMk cId="1573362765" sldId="1234"/>
            <ac:spMk id="2058" creationId="{3521B331-5B7F-9205-B217-AB72605B7243}"/>
          </ac:spMkLst>
        </pc:spChg>
        <pc:spChg chg="mod">
          <ac:chgData name="Jonathan  Cosme" userId="272d5a2a-eea8-4805-b974-3aa4aa9a913a" providerId="ADAL" clId="{36197D27-FC7B-4ACA-B3E8-A7FD78543FA5}" dt="2022-11-30T05:44:43.144" v="1219" actId="165"/>
          <ac:spMkLst>
            <pc:docMk/>
            <pc:sldMk cId="1573362765" sldId="1234"/>
            <ac:spMk id="2059" creationId="{7426C913-7B50-3BBD-DA00-A901E23653F6}"/>
          </ac:spMkLst>
        </pc:spChg>
        <pc:spChg chg="mod">
          <ac:chgData name="Jonathan  Cosme" userId="272d5a2a-eea8-4805-b974-3aa4aa9a913a" providerId="ADAL" clId="{36197D27-FC7B-4ACA-B3E8-A7FD78543FA5}" dt="2022-11-30T05:49:10.065" v="1283" actId="1076"/>
          <ac:spMkLst>
            <pc:docMk/>
            <pc:sldMk cId="1573362765" sldId="1234"/>
            <ac:spMk id="2061" creationId="{F3119E6B-AEF6-0E7C-622E-233A8D7EF656}"/>
          </ac:spMkLst>
        </pc:spChg>
        <pc:spChg chg="mod">
          <ac:chgData name="Jonathan  Cosme" userId="272d5a2a-eea8-4805-b974-3aa4aa9a913a" providerId="ADAL" clId="{36197D27-FC7B-4ACA-B3E8-A7FD78543FA5}" dt="2022-11-30T05:49:10.065" v="1283" actId="1076"/>
          <ac:spMkLst>
            <pc:docMk/>
            <pc:sldMk cId="1573362765" sldId="1234"/>
            <ac:spMk id="2062" creationId="{DB874543-122F-C4D9-21A6-81B7D1DDC589}"/>
          </ac:spMkLst>
        </pc:spChg>
        <pc:spChg chg="add mod topLvl">
          <ac:chgData name="Jonathan  Cosme" userId="272d5a2a-eea8-4805-b974-3aa4aa9a913a" providerId="ADAL" clId="{36197D27-FC7B-4ACA-B3E8-A7FD78543FA5}" dt="2022-11-30T05:49:10.065" v="1283" actId="1076"/>
          <ac:spMkLst>
            <pc:docMk/>
            <pc:sldMk cId="1573362765" sldId="1234"/>
            <ac:spMk id="2067" creationId="{3ED83EAC-D5A9-8DEC-DEA1-B756685341C2}"/>
          </ac:spMkLst>
        </pc:spChg>
        <pc:spChg chg="add del mod">
          <ac:chgData name="Jonathan  Cosme" userId="272d5a2a-eea8-4805-b974-3aa4aa9a913a" providerId="ADAL" clId="{36197D27-FC7B-4ACA-B3E8-A7FD78543FA5}" dt="2022-11-30T04:39:10.133" v="962" actId="478"/>
          <ac:spMkLst>
            <pc:docMk/>
            <pc:sldMk cId="1573362765" sldId="1234"/>
            <ac:spMk id="2071" creationId="{259239F8-C3D0-8BB1-3517-4D824C9F00DA}"/>
          </ac:spMkLst>
        </pc:spChg>
        <pc:spChg chg="add mod">
          <ac:chgData name="Jonathan  Cosme" userId="272d5a2a-eea8-4805-b974-3aa4aa9a913a" providerId="ADAL" clId="{36197D27-FC7B-4ACA-B3E8-A7FD78543FA5}" dt="2022-11-30T05:44:37.906" v="1217" actId="165"/>
          <ac:spMkLst>
            <pc:docMk/>
            <pc:sldMk cId="1573362765" sldId="1234"/>
            <ac:spMk id="2074" creationId="{87235D0F-A390-6FC7-889E-E98F938142B6}"/>
          </ac:spMkLst>
        </pc:spChg>
        <pc:spChg chg="add mod">
          <ac:chgData name="Jonathan  Cosme" userId="272d5a2a-eea8-4805-b974-3aa4aa9a913a" providerId="ADAL" clId="{36197D27-FC7B-4ACA-B3E8-A7FD78543FA5}" dt="2022-11-30T05:49:10.065" v="1283" actId="1076"/>
          <ac:spMkLst>
            <pc:docMk/>
            <pc:sldMk cId="1573362765" sldId="1234"/>
            <ac:spMk id="2077" creationId="{991B4467-84F1-09B3-DB42-7D0090C01313}"/>
          </ac:spMkLst>
        </pc:spChg>
        <pc:spChg chg="add del mod">
          <ac:chgData name="Jonathan  Cosme" userId="272d5a2a-eea8-4805-b974-3aa4aa9a913a" providerId="ADAL" clId="{36197D27-FC7B-4ACA-B3E8-A7FD78543FA5}" dt="2022-11-30T04:45:11.760" v="1150" actId="478"/>
          <ac:spMkLst>
            <pc:docMk/>
            <pc:sldMk cId="1573362765" sldId="1234"/>
            <ac:spMk id="2084" creationId="{FC949034-C758-F614-FBC3-C8A776532066}"/>
          </ac:spMkLst>
        </pc:spChg>
        <pc:spChg chg="add mod">
          <ac:chgData name="Jonathan  Cosme" userId="272d5a2a-eea8-4805-b974-3aa4aa9a913a" providerId="ADAL" clId="{36197D27-FC7B-4ACA-B3E8-A7FD78543FA5}" dt="2022-11-30T05:49:10.065" v="1283" actId="1076"/>
          <ac:spMkLst>
            <pc:docMk/>
            <pc:sldMk cId="1573362765" sldId="1234"/>
            <ac:spMk id="2085" creationId="{472C9185-6CEE-39BB-E373-67E67D4BB9BE}"/>
          </ac:spMkLst>
        </pc:spChg>
        <pc:spChg chg="add mod">
          <ac:chgData name="Jonathan  Cosme" userId="272d5a2a-eea8-4805-b974-3aa4aa9a913a" providerId="ADAL" clId="{36197D27-FC7B-4ACA-B3E8-A7FD78543FA5}" dt="2022-11-30T05:49:22.792" v="1285" actId="1076"/>
          <ac:spMkLst>
            <pc:docMk/>
            <pc:sldMk cId="1573362765" sldId="1234"/>
            <ac:spMk id="2086" creationId="{F7BBACC3-C491-4CD5-6D41-3ACD84606145}"/>
          </ac:spMkLst>
        </pc:spChg>
        <pc:spChg chg="add mod">
          <ac:chgData name="Jonathan  Cosme" userId="272d5a2a-eea8-4805-b974-3aa4aa9a913a" providerId="ADAL" clId="{36197D27-FC7B-4ACA-B3E8-A7FD78543FA5}" dt="2022-11-30T05:49:10.065" v="1283" actId="1076"/>
          <ac:spMkLst>
            <pc:docMk/>
            <pc:sldMk cId="1573362765" sldId="1234"/>
            <ac:spMk id="2087" creationId="{D42C5A48-4CA4-F8FB-93ED-350762AF3780}"/>
          </ac:spMkLst>
        </pc:spChg>
        <pc:spChg chg="add del mod">
          <ac:chgData name="Jonathan  Cosme" userId="272d5a2a-eea8-4805-b974-3aa4aa9a913a" providerId="ADAL" clId="{36197D27-FC7B-4ACA-B3E8-A7FD78543FA5}" dt="2022-11-30T05:44:59.668" v="1224" actId="478"/>
          <ac:spMkLst>
            <pc:docMk/>
            <pc:sldMk cId="1573362765" sldId="1234"/>
            <ac:spMk id="2088" creationId="{C3ED8EC5-8718-36F8-4938-8A9C2C18977B}"/>
          </ac:spMkLst>
        </pc:spChg>
        <pc:grpChg chg="add del mod">
          <ac:chgData name="Jonathan  Cosme" userId="272d5a2a-eea8-4805-b974-3aa4aa9a913a" providerId="ADAL" clId="{36197D27-FC7B-4ACA-B3E8-A7FD78543FA5}" dt="2022-11-30T01:58:14.195" v="632" actId="478"/>
          <ac:grpSpMkLst>
            <pc:docMk/>
            <pc:sldMk cId="1573362765" sldId="1234"/>
            <ac:grpSpMk id="9" creationId="{8CAAEF27-C45A-CF1D-9DDC-11E7B9825959}"/>
          </ac:grpSpMkLst>
        </pc:grpChg>
        <pc:grpChg chg="add del mod topLvl">
          <ac:chgData name="Jonathan  Cosme" userId="272d5a2a-eea8-4805-b974-3aa4aa9a913a" providerId="ADAL" clId="{36197D27-FC7B-4ACA-B3E8-A7FD78543FA5}" dt="2022-11-30T05:49:10.065" v="1283" actId="1076"/>
          <ac:grpSpMkLst>
            <pc:docMk/>
            <pc:sldMk cId="1573362765" sldId="1234"/>
            <ac:grpSpMk id="12" creationId="{92A55883-3588-C8F7-ABEA-FCB65458C6E2}"/>
          </ac:grpSpMkLst>
        </pc:grpChg>
        <pc:grpChg chg="add del mod">
          <ac:chgData name="Jonathan  Cosme" userId="272d5a2a-eea8-4805-b974-3aa4aa9a913a" providerId="ADAL" clId="{36197D27-FC7B-4ACA-B3E8-A7FD78543FA5}" dt="2022-11-30T01:58:11.884" v="631" actId="478"/>
          <ac:grpSpMkLst>
            <pc:docMk/>
            <pc:sldMk cId="1573362765" sldId="1234"/>
            <ac:grpSpMk id="16" creationId="{D358FA41-5F25-86CE-6450-0E6A25471F34}"/>
          </ac:grpSpMkLst>
        </pc:grpChg>
        <pc:grpChg chg="add del mod">
          <ac:chgData name="Jonathan  Cosme" userId="272d5a2a-eea8-4805-b974-3aa4aa9a913a" providerId="ADAL" clId="{36197D27-FC7B-4ACA-B3E8-A7FD78543FA5}" dt="2022-11-30T04:46:29.477" v="1185" actId="478"/>
          <ac:grpSpMkLst>
            <pc:docMk/>
            <pc:sldMk cId="1573362765" sldId="1234"/>
            <ac:grpSpMk id="23" creationId="{6878AD26-E609-D4FB-B4CD-FE35DF03D494}"/>
          </ac:grpSpMkLst>
        </pc:grpChg>
        <pc:grpChg chg="add del mod">
          <ac:chgData name="Jonathan  Cosme" userId="272d5a2a-eea8-4805-b974-3aa4aa9a913a" providerId="ADAL" clId="{36197D27-FC7B-4ACA-B3E8-A7FD78543FA5}" dt="2022-11-30T02:04:16.860" v="662" actId="478"/>
          <ac:grpSpMkLst>
            <pc:docMk/>
            <pc:sldMk cId="1573362765" sldId="1234"/>
            <ac:grpSpMk id="39" creationId="{6A7D4EE0-DB9E-7BF8-F656-CEA41DB345CA}"/>
          </ac:grpSpMkLst>
        </pc:grpChg>
        <pc:grpChg chg="add mod topLvl">
          <ac:chgData name="Jonathan  Cosme" userId="272d5a2a-eea8-4805-b974-3aa4aa9a913a" providerId="ADAL" clId="{36197D27-FC7B-4ACA-B3E8-A7FD78543FA5}" dt="2022-11-30T05:49:10.065" v="1283" actId="1076"/>
          <ac:grpSpMkLst>
            <pc:docMk/>
            <pc:sldMk cId="1573362765" sldId="1234"/>
            <ac:grpSpMk id="42" creationId="{4464BFC2-F178-F107-0D20-64247CB2FC4E}"/>
          </ac:grpSpMkLst>
        </pc:grpChg>
        <pc:grpChg chg="add mod">
          <ac:chgData name="Jonathan  Cosme" userId="272d5a2a-eea8-4805-b974-3aa4aa9a913a" providerId="ADAL" clId="{36197D27-FC7B-4ACA-B3E8-A7FD78543FA5}" dt="2022-11-30T02:06:40.200" v="723" actId="571"/>
          <ac:grpSpMkLst>
            <pc:docMk/>
            <pc:sldMk cId="1573362765" sldId="1234"/>
            <ac:grpSpMk id="46" creationId="{A3566F94-0D34-5A3A-F021-1EB262CCAD9E}"/>
          </ac:grpSpMkLst>
        </pc:grpChg>
        <pc:grpChg chg="add del mod">
          <ac:chgData name="Jonathan  Cosme" userId="272d5a2a-eea8-4805-b974-3aa4aa9a913a" providerId="ADAL" clId="{36197D27-FC7B-4ACA-B3E8-A7FD78543FA5}" dt="2022-11-30T04:25:55.153" v="777" actId="165"/>
          <ac:grpSpMkLst>
            <pc:docMk/>
            <pc:sldMk cId="1573362765" sldId="1234"/>
            <ac:grpSpMk id="52" creationId="{C14EB947-7030-AFCD-8784-2F44A4BCB5E3}"/>
          </ac:grpSpMkLst>
        </pc:grpChg>
        <pc:grpChg chg="add del mod">
          <ac:chgData name="Jonathan  Cosme" userId="272d5a2a-eea8-4805-b974-3aa4aa9a913a" providerId="ADAL" clId="{36197D27-FC7B-4ACA-B3E8-A7FD78543FA5}" dt="2022-11-30T04:31:42.209" v="813" actId="165"/>
          <ac:grpSpMkLst>
            <pc:docMk/>
            <pc:sldMk cId="1573362765" sldId="1234"/>
            <ac:grpSpMk id="53" creationId="{5761099F-ADF3-8AC8-2BDD-35417B0B889B}"/>
          </ac:grpSpMkLst>
        </pc:grpChg>
        <pc:grpChg chg="add del mod">
          <ac:chgData name="Jonathan  Cosme" userId="272d5a2a-eea8-4805-b974-3aa4aa9a913a" providerId="ADAL" clId="{36197D27-FC7B-4ACA-B3E8-A7FD78543FA5}" dt="2022-11-30T04:25:49.361" v="775" actId="165"/>
          <ac:grpSpMkLst>
            <pc:docMk/>
            <pc:sldMk cId="1573362765" sldId="1234"/>
            <ac:grpSpMk id="62" creationId="{040B025C-59D9-8C0C-B89A-0C604EE60272}"/>
          </ac:grpSpMkLst>
        </pc:grpChg>
        <pc:grpChg chg="del mod topLvl">
          <ac:chgData name="Jonathan  Cosme" userId="272d5a2a-eea8-4805-b974-3aa4aa9a913a" providerId="ADAL" clId="{36197D27-FC7B-4ACA-B3E8-A7FD78543FA5}" dt="2022-11-30T04:25:52.078" v="776" actId="478"/>
          <ac:grpSpMkLst>
            <pc:docMk/>
            <pc:sldMk cId="1573362765" sldId="1234"/>
            <ac:grpSpMk id="63" creationId="{8E898CEE-677A-CDE1-409E-7AEC60F608E2}"/>
          </ac:grpSpMkLst>
        </pc:grpChg>
        <pc:grpChg chg="add mod topLvl">
          <ac:chgData name="Jonathan  Cosme" userId="272d5a2a-eea8-4805-b974-3aa4aa9a913a" providerId="ADAL" clId="{36197D27-FC7B-4ACA-B3E8-A7FD78543FA5}" dt="2022-11-30T05:49:10.065" v="1283" actId="1076"/>
          <ac:grpSpMkLst>
            <pc:docMk/>
            <pc:sldMk cId="1573362765" sldId="1234"/>
            <ac:grpSpMk id="2054" creationId="{DC5C20DA-3791-AD05-247A-D516678BD0BF}"/>
          </ac:grpSpMkLst>
        </pc:grpChg>
        <pc:grpChg chg="add del mod topLvl">
          <ac:chgData name="Jonathan  Cosme" userId="272d5a2a-eea8-4805-b974-3aa4aa9a913a" providerId="ADAL" clId="{36197D27-FC7B-4ACA-B3E8-A7FD78543FA5}" dt="2022-11-30T05:44:46.029" v="1220" actId="478"/>
          <ac:grpSpMkLst>
            <pc:docMk/>
            <pc:sldMk cId="1573362765" sldId="1234"/>
            <ac:grpSpMk id="2057" creationId="{476E8B1C-1462-BFDD-A2BF-903E752AE9D2}"/>
          </ac:grpSpMkLst>
        </pc:grpChg>
        <pc:grpChg chg="add mod topLvl">
          <ac:chgData name="Jonathan  Cosme" userId="272d5a2a-eea8-4805-b974-3aa4aa9a913a" providerId="ADAL" clId="{36197D27-FC7B-4ACA-B3E8-A7FD78543FA5}" dt="2022-11-30T05:49:10.065" v="1283" actId="1076"/>
          <ac:grpSpMkLst>
            <pc:docMk/>
            <pc:sldMk cId="1573362765" sldId="1234"/>
            <ac:grpSpMk id="2060" creationId="{B077F9CA-54A1-3D35-C5D2-3CBB56E8CC47}"/>
          </ac:grpSpMkLst>
        </pc:grpChg>
        <pc:grpChg chg="add del mod topLvl">
          <ac:chgData name="Jonathan  Cosme" userId="272d5a2a-eea8-4805-b974-3aa4aa9a913a" providerId="ADAL" clId="{36197D27-FC7B-4ACA-B3E8-A7FD78543FA5}" dt="2022-11-30T05:44:43.144" v="1219" actId="165"/>
          <ac:grpSpMkLst>
            <pc:docMk/>
            <pc:sldMk cId="1573362765" sldId="1234"/>
            <ac:grpSpMk id="2064" creationId="{28E1A052-1BFC-EDE9-F289-8D0ED4DE45D7}"/>
          </ac:grpSpMkLst>
        </pc:grpChg>
        <pc:grpChg chg="add del mod topLvl">
          <ac:chgData name="Jonathan  Cosme" userId="272d5a2a-eea8-4805-b974-3aa4aa9a913a" providerId="ADAL" clId="{36197D27-FC7B-4ACA-B3E8-A7FD78543FA5}" dt="2022-11-30T05:44:40.185" v="1218" actId="165"/>
          <ac:grpSpMkLst>
            <pc:docMk/>
            <pc:sldMk cId="1573362765" sldId="1234"/>
            <ac:grpSpMk id="2066" creationId="{41603009-8378-520E-8009-24DF16E8DFF7}"/>
          </ac:grpSpMkLst>
        </pc:grpChg>
        <pc:grpChg chg="add mod topLvl">
          <ac:chgData name="Jonathan  Cosme" userId="272d5a2a-eea8-4805-b974-3aa4aa9a913a" providerId="ADAL" clId="{36197D27-FC7B-4ACA-B3E8-A7FD78543FA5}" dt="2022-11-30T05:49:10.065" v="1283" actId="1076"/>
          <ac:grpSpMkLst>
            <pc:docMk/>
            <pc:sldMk cId="1573362765" sldId="1234"/>
            <ac:grpSpMk id="2080" creationId="{15A6A696-F71A-18C1-6220-B7AC305709F3}"/>
          </ac:grpSpMkLst>
        </pc:grpChg>
        <pc:grpChg chg="add del mod topLvl">
          <ac:chgData name="Jonathan  Cosme" userId="272d5a2a-eea8-4805-b974-3aa4aa9a913a" providerId="ADAL" clId="{36197D27-FC7B-4ACA-B3E8-A7FD78543FA5}" dt="2022-11-30T05:45:03.645" v="1225" actId="478"/>
          <ac:grpSpMkLst>
            <pc:docMk/>
            <pc:sldMk cId="1573362765" sldId="1234"/>
            <ac:grpSpMk id="2081" creationId="{A5B0A153-D5B3-0256-3E57-9DBBF093635A}"/>
          </ac:grpSpMkLst>
        </pc:grpChg>
        <pc:grpChg chg="add mod topLvl">
          <ac:chgData name="Jonathan  Cosme" userId="272d5a2a-eea8-4805-b974-3aa4aa9a913a" providerId="ADAL" clId="{36197D27-FC7B-4ACA-B3E8-A7FD78543FA5}" dt="2022-11-30T05:49:10.065" v="1283" actId="1076"/>
          <ac:grpSpMkLst>
            <pc:docMk/>
            <pc:sldMk cId="1573362765" sldId="1234"/>
            <ac:grpSpMk id="2082" creationId="{C6168B91-54DB-EBA4-72F8-EEF90E828540}"/>
          </ac:grpSpMkLst>
        </pc:grpChg>
        <pc:grpChg chg="add del mod">
          <ac:chgData name="Jonathan  Cosme" userId="272d5a2a-eea8-4805-b974-3aa4aa9a913a" providerId="ADAL" clId="{36197D27-FC7B-4ACA-B3E8-A7FD78543FA5}" dt="2022-11-30T05:44:37.906" v="1217" actId="165"/>
          <ac:grpSpMkLst>
            <pc:docMk/>
            <pc:sldMk cId="1573362765" sldId="1234"/>
            <ac:grpSpMk id="2083" creationId="{0750E181-6AF3-217D-8C1C-C782B59C10A2}"/>
          </ac:grpSpMkLst>
        </pc:grpChg>
        <pc:grpChg chg="add mod topLvl">
          <ac:chgData name="Jonathan  Cosme" userId="272d5a2a-eea8-4805-b974-3aa4aa9a913a" providerId="ADAL" clId="{36197D27-FC7B-4ACA-B3E8-A7FD78543FA5}" dt="2022-11-30T05:49:10.065" v="1283" actId="1076"/>
          <ac:grpSpMkLst>
            <pc:docMk/>
            <pc:sldMk cId="1573362765" sldId="1234"/>
            <ac:grpSpMk id="2089" creationId="{923CDD88-F9EC-901D-93A6-1B8DC8F098C4}"/>
          </ac:grpSpMkLst>
        </pc:grpChg>
        <pc:grpChg chg="add mod topLvl">
          <ac:chgData name="Jonathan  Cosme" userId="272d5a2a-eea8-4805-b974-3aa4aa9a913a" providerId="ADAL" clId="{36197D27-FC7B-4ACA-B3E8-A7FD78543FA5}" dt="2022-11-30T05:49:10.065" v="1283" actId="1076"/>
          <ac:grpSpMkLst>
            <pc:docMk/>
            <pc:sldMk cId="1573362765" sldId="1234"/>
            <ac:grpSpMk id="2090" creationId="{A8C60310-8062-0C5D-A6C4-1671D2587BF8}"/>
          </ac:grpSpMkLst>
        </pc:grpChg>
        <pc:grpChg chg="add del mod">
          <ac:chgData name="Jonathan  Cosme" userId="272d5a2a-eea8-4805-b974-3aa4aa9a913a" providerId="ADAL" clId="{36197D27-FC7B-4ACA-B3E8-A7FD78543FA5}" dt="2022-11-30T05:46:03.009" v="1240" actId="165"/>
          <ac:grpSpMkLst>
            <pc:docMk/>
            <pc:sldMk cId="1573362765" sldId="1234"/>
            <ac:grpSpMk id="2091" creationId="{15207720-D6CA-FBED-F0E8-C3CDFA9F0D4E}"/>
          </ac:grpSpMkLst>
        </pc:grpChg>
        <pc:picChg chg="add del mod">
          <ac:chgData name="Jonathan  Cosme" userId="272d5a2a-eea8-4805-b974-3aa4aa9a913a" providerId="ADAL" clId="{36197D27-FC7B-4ACA-B3E8-A7FD78543FA5}" dt="2022-11-30T01:58:14.195" v="632" actId="478"/>
          <ac:picMkLst>
            <pc:docMk/>
            <pc:sldMk cId="1573362765" sldId="1234"/>
            <ac:picMk id="4" creationId="{62A81073-E23B-1727-D79B-FE3DF85C5EBF}"/>
          </ac:picMkLst>
        </pc:picChg>
        <pc:picChg chg="add mod">
          <ac:chgData name="Jonathan  Cosme" userId="272d5a2a-eea8-4805-b974-3aa4aa9a913a" providerId="ADAL" clId="{36197D27-FC7B-4ACA-B3E8-A7FD78543FA5}" dt="2022-11-30T05:49:27.271" v="1286" actId="1076"/>
          <ac:picMkLst>
            <pc:docMk/>
            <pc:sldMk cId="1573362765" sldId="1234"/>
            <ac:picMk id="5" creationId="{CD371B33-A159-0765-0A19-FBDAD52133EE}"/>
          </ac:picMkLst>
        </pc:picChg>
        <pc:picChg chg="add del mod">
          <ac:chgData name="Jonathan  Cosme" userId="272d5a2a-eea8-4805-b974-3aa4aa9a913a" providerId="ADAL" clId="{36197D27-FC7B-4ACA-B3E8-A7FD78543FA5}" dt="2022-11-30T01:58:11.884" v="631" actId="478"/>
          <ac:picMkLst>
            <pc:docMk/>
            <pc:sldMk cId="1573362765" sldId="1234"/>
            <ac:picMk id="7" creationId="{02431950-183F-809C-8B75-96DC21D4918C}"/>
          </ac:picMkLst>
        </pc:picChg>
        <pc:picChg chg="add mod">
          <ac:chgData name="Jonathan  Cosme" userId="272d5a2a-eea8-4805-b974-3aa4aa9a913a" providerId="ADAL" clId="{36197D27-FC7B-4ACA-B3E8-A7FD78543FA5}" dt="2022-11-30T05:49:10.065" v="1283" actId="1076"/>
          <ac:picMkLst>
            <pc:docMk/>
            <pc:sldMk cId="1573362765" sldId="1234"/>
            <ac:picMk id="2050" creationId="{794F61B4-3C50-7A90-738B-55107E8FC3FD}"/>
          </ac:picMkLst>
        </pc:picChg>
        <pc:picChg chg="mod">
          <ac:chgData name="Jonathan  Cosme" userId="272d5a2a-eea8-4805-b974-3aa4aa9a913a" providerId="ADAL" clId="{36197D27-FC7B-4ACA-B3E8-A7FD78543FA5}" dt="2022-11-30T04:25:49.361" v="775" actId="165"/>
          <ac:picMkLst>
            <pc:docMk/>
            <pc:sldMk cId="1573362765" sldId="1234"/>
            <ac:picMk id="2052" creationId="{B413A442-13E5-6454-2240-862EC91F7E53}"/>
          </ac:picMkLst>
        </pc:picChg>
        <pc:picChg chg="add mod">
          <ac:chgData name="Jonathan  Cosme" userId="272d5a2a-eea8-4805-b974-3aa4aa9a913a" providerId="ADAL" clId="{36197D27-FC7B-4ACA-B3E8-A7FD78543FA5}" dt="2022-11-30T05:49:10.065" v="1283" actId="1076"/>
          <ac:picMkLst>
            <pc:docMk/>
            <pc:sldMk cId="1573362765" sldId="1234"/>
            <ac:picMk id="2069" creationId="{3F349E46-6876-1916-FF85-84CFE72A6F22}"/>
          </ac:picMkLst>
        </pc:picChg>
        <pc:picChg chg="add mod">
          <ac:chgData name="Jonathan  Cosme" userId="272d5a2a-eea8-4805-b974-3aa4aa9a913a" providerId="ADAL" clId="{36197D27-FC7B-4ACA-B3E8-A7FD78543FA5}" dt="2022-11-30T05:49:10.065" v="1283" actId="1076"/>
          <ac:picMkLst>
            <pc:docMk/>
            <pc:sldMk cId="1573362765" sldId="1234"/>
            <ac:picMk id="2070" creationId="{C463E71A-FE8F-D907-BFBE-762885528BBC}"/>
          </ac:picMkLst>
        </pc:picChg>
        <pc:picChg chg="add del mod">
          <ac:chgData name="Jonathan  Cosme" userId="272d5a2a-eea8-4805-b974-3aa4aa9a913a" providerId="ADAL" clId="{36197D27-FC7B-4ACA-B3E8-A7FD78543FA5}" dt="2022-11-30T04:39:10.133" v="962" actId="478"/>
          <ac:picMkLst>
            <pc:docMk/>
            <pc:sldMk cId="1573362765" sldId="1234"/>
            <ac:picMk id="2072" creationId="{7BFBC01E-34EB-BA8A-D5D1-18E9B98D8421}"/>
          </ac:picMkLst>
        </pc:picChg>
        <pc:picChg chg="add del mod">
          <ac:chgData name="Jonathan  Cosme" userId="272d5a2a-eea8-4805-b974-3aa4aa9a913a" providerId="ADAL" clId="{36197D27-FC7B-4ACA-B3E8-A7FD78543FA5}" dt="2022-11-30T04:39:10.133" v="962" actId="478"/>
          <ac:picMkLst>
            <pc:docMk/>
            <pc:sldMk cId="1573362765" sldId="1234"/>
            <ac:picMk id="2073" creationId="{CDBA2C3A-F040-8A60-FD39-D0E9097FAD38}"/>
          </ac:picMkLst>
        </pc:picChg>
        <pc:picChg chg="add mod">
          <ac:chgData name="Jonathan  Cosme" userId="272d5a2a-eea8-4805-b974-3aa4aa9a913a" providerId="ADAL" clId="{36197D27-FC7B-4ACA-B3E8-A7FD78543FA5}" dt="2022-11-30T05:44:37.906" v="1217" actId="165"/>
          <ac:picMkLst>
            <pc:docMk/>
            <pc:sldMk cId="1573362765" sldId="1234"/>
            <ac:picMk id="2075" creationId="{ACD9B886-A6D3-F014-0005-3E4BD6E05103}"/>
          </ac:picMkLst>
        </pc:picChg>
        <pc:picChg chg="add mod">
          <ac:chgData name="Jonathan  Cosme" userId="272d5a2a-eea8-4805-b974-3aa4aa9a913a" providerId="ADAL" clId="{36197D27-FC7B-4ACA-B3E8-A7FD78543FA5}" dt="2022-11-30T05:44:37.906" v="1217" actId="165"/>
          <ac:picMkLst>
            <pc:docMk/>
            <pc:sldMk cId="1573362765" sldId="1234"/>
            <ac:picMk id="2076" creationId="{1C10FE6E-CE56-E0D6-C94E-6D70E56A9F94}"/>
          </ac:picMkLst>
        </pc:picChg>
        <pc:picChg chg="add mod">
          <ac:chgData name="Jonathan  Cosme" userId="272d5a2a-eea8-4805-b974-3aa4aa9a913a" providerId="ADAL" clId="{36197D27-FC7B-4ACA-B3E8-A7FD78543FA5}" dt="2022-11-30T05:49:10.065" v="1283" actId="1076"/>
          <ac:picMkLst>
            <pc:docMk/>
            <pc:sldMk cId="1573362765" sldId="1234"/>
            <ac:picMk id="2078" creationId="{E8B040C7-90E2-D96E-8B96-C075B89BA1D9}"/>
          </ac:picMkLst>
        </pc:picChg>
        <pc:picChg chg="add mod">
          <ac:chgData name="Jonathan  Cosme" userId="272d5a2a-eea8-4805-b974-3aa4aa9a913a" providerId="ADAL" clId="{36197D27-FC7B-4ACA-B3E8-A7FD78543FA5}" dt="2022-11-30T05:49:10.065" v="1283" actId="1076"/>
          <ac:picMkLst>
            <pc:docMk/>
            <pc:sldMk cId="1573362765" sldId="1234"/>
            <ac:picMk id="2079" creationId="{70A52B8C-9A32-ADA9-3C66-3D9601FB775B}"/>
          </ac:picMkLst>
        </pc:picChg>
        <pc:cxnChg chg="add del mod topLvl">
          <ac:chgData name="Jonathan  Cosme" userId="272d5a2a-eea8-4805-b974-3aa4aa9a913a" providerId="ADAL" clId="{36197D27-FC7B-4ACA-B3E8-A7FD78543FA5}" dt="2022-11-30T04:31:39.109" v="812" actId="478"/>
          <ac:cxnSpMkLst>
            <pc:docMk/>
            <pc:sldMk cId="1573362765" sldId="1234"/>
            <ac:cxnSpMk id="2" creationId="{30D5AA9B-6C03-3BCD-03E6-346BC918E979}"/>
          </ac:cxnSpMkLst>
        </pc:cxnChg>
        <pc:cxnChg chg="add del mod topLvl">
          <ac:chgData name="Jonathan  Cosme" userId="272d5a2a-eea8-4805-b974-3aa4aa9a913a" providerId="ADAL" clId="{36197D27-FC7B-4ACA-B3E8-A7FD78543FA5}" dt="2022-11-30T05:49:10.065" v="1283" actId="1076"/>
          <ac:cxnSpMkLst>
            <pc:docMk/>
            <pc:sldMk cId="1573362765" sldId="1234"/>
            <ac:cxnSpMk id="6" creationId="{6CA13B78-49DA-C7A0-F6DC-BFE939D38CE0}"/>
          </ac:cxnSpMkLst>
        </pc:cxnChg>
        <pc:cxnChg chg="mod">
          <ac:chgData name="Jonathan  Cosme" userId="272d5a2a-eea8-4805-b974-3aa4aa9a913a" providerId="ADAL" clId="{36197D27-FC7B-4ACA-B3E8-A7FD78543FA5}" dt="2022-11-30T02:00:06.364" v="641"/>
          <ac:cxnSpMkLst>
            <pc:docMk/>
            <pc:sldMk cId="1573362765" sldId="1234"/>
            <ac:cxnSpMk id="25" creationId="{55805C4A-B914-0CF5-F72E-B1D1474B42E3}"/>
          </ac:cxnSpMkLst>
        </pc:cxnChg>
        <pc:cxnChg chg="mod">
          <ac:chgData name="Jonathan  Cosme" userId="272d5a2a-eea8-4805-b974-3aa4aa9a913a" providerId="ADAL" clId="{36197D27-FC7B-4ACA-B3E8-A7FD78543FA5}" dt="2022-11-30T02:00:06.364" v="641"/>
          <ac:cxnSpMkLst>
            <pc:docMk/>
            <pc:sldMk cId="1573362765" sldId="1234"/>
            <ac:cxnSpMk id="26" creationId="{A05DC2D7-F024-18EB-0751-E85EEFE13E8D}"/>
          </ac:cxnSpMkLst>
        </pc:cxnChg>
        <pc:cxnChg chg="mod">
          <ac:chgData name="Jonathan  Cosme" userId="272d5a2a-eea8-4805-b974-3aa4aa9a913a" providerId="ADAL" clId="{36197D27-FC7B-4ACA-B3E8-A7FD78543FA5}" dt="2022-11-30T02:00:06.364" v="641"/>
          <ac:cxnSpMkLst>
            <pc:docMk/>
            <pc:sldMk cId="1573362765" sldId="1234"/>
            <ac:cxnSpMk id="27" creationId="{E062D6D6-97CC-185F-8CC9-89E7B9D32C51}"/>
          </ac:cxnSpMkLst>
        </pc:cxnChg>
        <pc:cxnChg chg="mod">
          <ac:chgData name="Jonathan  Cosme" userId="272d5a2a-eea8-4805-b974-3aa4aa9a913a" providerId="ADAL" clId="{36197D27-FC7B-4ACA-B3E8-A7FD78543FA5}" dt="2022-11-30T02:00:06.364" v="641"/>
          <ac:cxnSpMkLst>
            <pc:docMk/>
            <pc:sldMk cId="1573362765" sldId="1234"/>
            <ac:cxnSpMk id="31" creationId="{654BD3CA-5942-BEBE-973C-6EC8DE06A090}"/>
          </ac:cxnSpMkLst>
        </pc:cxnChg>
        <pc:cxnChg chg="mod">
          <ac:chgData name="Jonathan  Cosme" userId="272d5a2a-eea8-4805-b974-3aa4aa9a913a" providerId="ADAL" clId="{36197D27-FC7B-4ACA-B3E8-A7FD78543FA5}" dt="2022-11-30T02:00:06.364" v="641"/>
          <ac:cxnSpMkLst>
            <pc:docMk/>
            <pc:sldMk cId="1573362765" sldId="1234"/>
            <ac:cxnSpMk id="32" creationId="{E286004C-3660-2253-19CA-D9C07844CBA3}"/>
          </ac:cxnSpMkLst>
        </pc:cxnChg>
        <pc:cxnChg chg="mod">
          <ac:chgData name="Jonathan  Cosme" userId="272d5a2a-eea8-4805-b974-3aa4aa9a913a" providerId="ADAL" clId="{36197D27-FC7B-4ACA-B3E8-A7FD78543FA5}" dt="2022-11-30T02:00:06.364" v="641"/>
          <ac:cxnSpMkLst>
            <pc:docMk/>
            <pc:sldMk cId="1573362765" sldId="1234"/>
            <ac:cxnSpMk id="34" creationId="{3FBC7F94-171B-2F9C-9676-A956784DD163}"/>
          </ac:cxnSpMkLst>
        </pc:cxnChg>
        <pc:cxnChg chg="mod">
          <ac:chgData name="Jonathan  Cosme" userId="272d5a2a-eea8-4805-b974-3aa4aa9a913a" providerId="ADAL" clId="{36197D27-FC7B-4ACA-B3E8-A7FD78543FA5}" dt="2022-11-30T02:00:06.364" v="641"/>
          <ac:cxnSpMkLst>
            <pc:docMk/>
            <pc:sldMk cId="1573362765" sldId="1234"/>
            <ac:cxnSpMk id="35" creationId="{D9BBD765-BFEB-EFB4-EE1B-727CDB1A74B9}"/>
          </ac:cxnSpMkLst>
        </pc:cxnChg>
        <pc:cxnChg chg="add mod">
          <ac:chgData name="Jonathan  Cosme" userId="272d5a2a-eea8-4805-b974-3aa4aa9a913a" providerId="ADAL" clId="{36197D27-FC7B-4ACA-B3E8-A7FD78543FA5}" dt="2022-11-30T02:06:40.200" v="723" actId="571"/>
          <ac:cxnSpMkLst>
            <pc:docMk/>
            <pc:sldMk cId="1573362765" sldId="1234"/>
            <ac:cxnSpMk id="45" creationId="{A318000D-DF2E-F76E-E884-40D159C06BB6}"/>
          </ac:cxnSpMkLst>
        </pc:cxnChg>
        <pc:cxnChg chg="add del mod topLvl">
          <ac:chgData name="Jonathan  Cosme" userId="272d5a2a-eea8-4805-b974-3aa4aa9a913a" providerId="ADAL" clId="{36197D27-FC7B-4ACA-B3E8-A7FD78543FA5}" dt="2022-11-30T04:31:43.908" v="814" actId="478"/>
          <ac:cxnSpMkLst>
            <pc:docMk/>
            <pc:sldMk cId="1573362765" sldId="1234"/>
            <ac:cxnSpMk id="50" creationId="{3C062394-0970-AAA3-1B39-259715F912B0}"/>
          </ac:cxnSpMkLst>
        </pc:cxnChg>
        <pc:cxnChg chg="add del mod topLvl">
          <ac:chgData name="Jonathan  Cosme" userId="272d5a2a-eea8-4805-b974-3aa4aa9a913a" providerId="ADAL" clId="{36197D27-FC7B-4ACA-B3E8-A7FD78543FA5}" dt="2022-11-30T04:31:53.748" v="817" actId="478"/>
          <ac:cxnSpMkLst>
            <pc:docMk/>
            <pc:sldMk cId="1573362765" sldId="1234"/>
            <ac:cxnSpMk id="51" creationId="{8BCCF76E-BAF3-78C4-6449-84EAFA77DBC4}"/>
          </ac:cxnSpMkLst>
        </pc:cxnChg>
        <pc:cxnChg chg="mod topLvl">
          <ac:chgData name="Jonathan  Cosme" userId="272d5a2a-eea8-4805-b974-3aa4aa9a913a" providerId="ADAL" clId="{36197D27-FC7B-4ACA-B3E8-A7FD78543FA5}" dt="2022-11-30T05:49:10.065" v="1283" actId="1076"/>
          <ac:cxnSpMkLst>
            <pc:docMk/>
            <pc:sldMk cId="1573362765" sldId="1234"/>
            <ac:cxnSpMk id="2049" creationId="{9D7F1700-1B4A-8E28-6B1F-8E50477DD3CF}"/>
          </ac:cxnSpMkLst>
        </pc:cxnChg>
        <pc:cxnChg chg="add del mod topLvl">
          <ac:chgData name="Jonathan  Cosme" userId="272d5a2a-eea8-4805-b974-3aa4aa9a913a" providerId="ADAL" clId="{36197D27-FC7B-4ACA-B3E8-A7FD78543FA5}" dt="2022-11-30T04:31:53.748" v="817" actId="478"/>
          <ac:cxnSpMkLst>
            <pc:docMk/>
            <pc:sldMk cId="1573362765" sldId="1234"/>
            <ac:cxnSpMk id="2051" creationId="{670DC177-61E9-57D6-0DCE-CD0EA0564B70}"/>
          </ac:cxnSpMkLst>
        </pc:cxnChg>
      </pc:sldChg>
      <pc:sldChg chg="modSp add mod ord">
        <pc:chgData name="Jonathan  Cosme" userId="272d5a2a-eea8-4805-b974-3aa4aa9a913a" providerId="ADAL" clId="{36197D27-FC7B-4ACA-B3E8-A7FD78543FA5}" dt="2022-11-30T08:54:12.992" v="5444" actId="20577"/>
        <pc:sldMkLst>
          <pc:docMk/>
          <pc:sldMk cId="48251679" sldId="1235"/>
        </pc:sldMkLst>
        <pc:spChg chg="mod">
          <ac:chgData name="Jonathan  Cosme" userId="272d5a2a-eea8-4805-b974-3aa4aa9a913a" providerId="ADAL" clId="{36197D27-FC7B-4ACA-B3E8-A7FD78543FA5}" dt="2022-11-30T08:54:12.992" v="5444" actId="20577"/>
          <ac:spMkLst>
            <pc:docMk/>
            <pc:sldMk cId="48251679" sldId="1235"/>
            <ac:spMk id="710" creationId="{00000000-0000-0000-0000-000000000000}"/>
          </ac:spMkLst>
        </pc:spChg>
      </pc:sldChg>
      <pc:sldChg chg="modSp add mod ord">
        <pc:chgData name="Jonathan  Cosme" userId="272d5a2a-eea8-4805-b974-3aa4aa9a913a" providerId="ADAL" clId="{36197D27-FC7B-4ACA-B3E8-A7FD78543FA5}" dt="2022-11-30T05:51:08.574" v="1302"/>
        <pc:sldMkLst>
          <pc:docMk/>
          <pc:sldMk cId="2881784136" sldId="1236"/>
        </pc:sldMkLst>
        <pc:spChg chg="mod">
          <ac:chgData name="Jonathan  Cosme" userId="272d5a2a-eea8-4805-b974-3aa4aa9a913a" providerId="ADAL" clId="{36197D27-FC7B-4ACA-B3E8-A7FD78543FA5}" dt="2022-11-30T01:48:50.700" v="384" actId="20577"/>
          <ac:spMkLst>
            <pc:docMk/>
            <pc:sldMk cId="2881784136" sldId="1236"/>
            <ac:spMk id="710" creationId="{00000000-0000-0000-0000-000000000000}"/>
          </ac:spMkLst>
        </pc:spChg>
      </pc:sldChg>
      <pc:sldChg chg="modSp add mod">
        <pc:chgData name="Jonathan  Cosme" userId="272d5a2a-eea8-4805-b974-3aa4aa9a913a" providerId="ADAL" clId="{36197D27-FC7B-4ACA-B3E8-A7FD78543FA5}" dt="2022-11-30T01:49:04.915" v="403" actId="20577"/>
        <pc:sldMkLst>
          <pc:docMk/>
          <pc:sldMk cId="567815313" sldId="1237"/>
        </pc:sldMkLst>
        <pc:spChg chg="mod">
          <ac:chgData name="Jonathan  Cosme" userId="272d5a2a-eea8-4805-b974-3aa4aa9a913a" providerId="ADAL" clId="{36197D27-FC7B-4ACA-B3E8-A7FD78543FA5}" dt="2022-11-30T01:49:04.915" v="403" actId="20577"/>
          <ac:spMkLst>
            <pc:docMk/>
            <pc:sldMk cId="567815313" sldId="1237"/>
            <ac:spMk id="710" creationId="{00000000-0000-0000-0000-000000000000}"/>
          </ac:spMkLst>
        </pc:spChg>
      </pc:sldChg>
      <pc:sldChg chg="addSp delSp modSp add mod">
        <pc:chgData name="Jonathan  Cosme" userId="272d5a2a-eea8-4805-b974-3aa4aa9a913a" providerId="ADAL" clId="{36197D27-FC7B-4ACA-B3E8-A7FD78543FA5}" dt="2022-11-30T09:03:43.346" v="5498" actId="478"/>
        <pc:sldMkLst>
          <pc:docMk/>
          <pc:sldMk cId="1087061821" sldId="1238"/>
        </pc:sldMkLst>
        <pc:spChg chg="del">
          <ac:chgData name="Jonathan  Cosme" userId="272d5a2a-eea8-4805-b974-3aa4aa9a913a" providerId="ADAL" clId="{36197D27-FC7B-4ACA-B3E8-A7FD78543FA5}" dt="2022-11-30T06:28:15.845" v="1941" actId="478"/>
          <ac:spMkLst>
            <pc:docMk/>
            <pc:sldMk cId="1087061821" sldId="1238"/>
            <ac:spMk id="3" creationId="{92407823-3C37-966F-F613-E96436E78916}"/>
          </ac:spMkLst>
        </pc:spChg>
        <pc:spChg chg="mod">
          <ac:chgData name="Jonathan  Cosme" userId="272d5a2a-eea8-4805-b974-3aa4aa9a913a" providerId="ADAL" clId="{36197D27-FC7B-4ACA-B3E8-A7FD78543FA5}" dt="2022-11-30T06:22:06.060" v="1811"/>
          <ac:spMkLst>
            <pc:docMk/>
            <pc:sldMk cId="1087061821" sldId="1238"/>
            <ac:spMk id="7" creationId="{3FFB46A0-8D44-D85A-58BE-82D66EE5E393}"/>
          </ac:spMkLst>
        </pc:spChg>
        <pc:spChg chg="del">
          <ac:chgData name="Jonathan  Cosme" userId="272d5a2a-eea8-4805-b974-3aa4aa9a913a" providerId="ADAL" clId="{36197D27-FC7B-4ACA-B3E8-A7FD78543FA5}" dt="2022-11-30T06:21:26.173" v="1803" actId="478"/>
          <ac:spMkLst>
            <pc:docMk/>
            <pc:sldMk cId="1087061821" sldId="1238"/>
            <ac:spMk id="8" creationId="{408222F7-994A-E412-B2C1-F5278EA306F1}"/>
          </ac:spMkLst>
        </pc:spChg>
        <pc:spChg chg="mod">
          <ac:chgData name="Jonathan  Cosme" userId="272d5a2a-eea8-4805-b974-3aa4aa9a913a" providerId="ADAL" clId="{36197D27-FC7B-4ACA-B3E8-A7FD78543FA5}" dt="2022-11-30T06:22:06.060" v="1811"/>
          <ac:spMkLst>
            <pc:docMk/>
            <pc:sldMk cId="1087061821" sldId="1238"/>
            <ac:spMk id="10" creationId="{BF94B4D7-5AA2-5527-8E0D-B9E61B87D59F}"/>
          </ac:spMkLst>
        </pc:spChg>
        <pc:spChg chg="mod">
          <ac:chgData name="Jonathan  Cosme" userId="272d5a2a-eea8-4805-b974-3aa4aa9a913a" providerId="ADAL" clId="{36197D27-FC7B-4ACA-B3E8-A7FD78543FA5}" dt="2022-11-30T06:26:07.087" v="1876" actId="33524"/>
          <ac:spMkLst>
            <pc:docMk/>
            <pc:sldMk cId="1087061821" sldId="1238"/>
            <ac:spMk id="14" creationId="{00000000-0000-0000-0000-000000000000}"/>
          </ac:spMkLst>
        </pc:spChg>
        <pc:spChg chg="mod">
          <ac:chgData name="Jonathan  Cosme" userId="272d5a2a-eea8-4805-b974-3aa4aa9a913a" providerId="ADAL" clId="{36197D27-FC7B-4ACA-B3E8-A7FD78543FA5}" dt="2022-11-30T06:22:06.060" v="1811"/>
          <ac:spMkLst>
            <pc:docMk/>
            <pc:sldMk cId="1087061821" sldId="1238"/>
            <ac:spMk id="16" creationId="{3758C080-8A94-BBD9-61FC-B23BAF576607}"/>
          </ac:spMkLst>
        </pc:spChg>
        <pc:spChg chg="mod">
          <ac:chgData name="Jonathan  Cosme" userId="272d5a2a-eea8-4805-b974-3aa4aa9a913a" providerId="ADAL" clId="{36197D27-FC7B-4ACA-B3E8-A7FD78543FA5}" dt="2022-11-30T06:22:06.060" v="1811"/>
          <ac:spMkLst>
            <pc:docMk/>
            <pc:sldMk cId="1087061821" sldId="1238"/>
            <ac:spMk id="17" creationId="{2209D7CD-6249-825F-6F65-B1A851FF313E}"/>
          </ac:spMkLst>
        </pc:spChg>
        <pc:spChg chg="mod">
          <ac:chgData name="Jonathan  Cosme" userId="272d5a2a-eea8-4805-b974-3aa4aa9a913a" providerId="ADAL" clId="{36197D27-FC7B-4ACA-B3E8-A7FD78543FA5}" dt="2022-11-30T06:22:06.060" v="1811"/>
          <ac:spMkLst>
            <pc:docMk/>
            <pc:sldMk cId="1087061821" sldId="1238"/>
            <ac:spMk id="22" creationId="{DEE68639-FCBE-6E2E-C064-2A529F59D4DE}"/>
          </ac:spMkLst>
        </pc:spChg>
        <pc:spChg chg="del mod topLvl">
          <ac:chgData name="Jonathan  Cosme" userId="272d5a2a-eea8-4805-b974-3aa4aa9a913a" providerId="ADAL" clId="{36197D27-FC7B-4ACA-B3E8-A7FD78543FA5}" dt="2022-11-30T09:03:09.883" v="5490" actId="478"/>
          <ac:spMkLst>
            <pc:docMk/>
            <pc:sldMk cId="1087061821" sldId="1238"/>
            <ac:spMk id="24" creationId="{087A3A91-4CE0-0A92-3EE6-D5D9BBF91C61}"/>
          </ac:spMkLst>
        </pc:spChg>
        <pc:spChg chg="del mod topLvl">
          <ac:chgData name="Jonathan  Cosme" userId="272d5a2a-eea8-4805-b974-3aa4aa9a913a" providerId="ADAL" clId="{36197D27-FC7B-4ACA-B3E8-A7FD78543FA5}" dt="2022-11-30T09:03:09.883" v="5490" actId="478"/>
          <ac:spMkLst>
            <pc:docMk/>
            <pc:sldMk cId="1087061821" sldId="1238"/>
            <ac:spMk id="28" creationId="{7BAE2D3B-71E9-08F6-D14C-5FDC057AAD81}"/>
          </ac:spMkLst>
        </pc:spChg>
        <pc:spChg chg="del mod topLvl">
          <ac:chgData name="Jonathan  Cosme" userId="272d5a2a-eea8-4805-b974-3aa4aa9a913a" providerId="ADAL" clId="{36197D27-FC7B-4ACA-B3E8-A7FD78543FA5}" dt="2022-11-30T06:32:18.188" v="2167" actId="478"/>
          <ac:spMkLst>
            <pc:docMk/>
            <pc:sldMk cId="1087061821" sldId="1238"/>
            <ac:spMk id="29" creationId="{93CFB122-0A02-34A5-B8B0-F0A8278C082A}"/>
          </ac:spMkLst>
        </pc:spChg>
        <pc:spChg chg="del mod topLvl">
          <ac:chgData name="Jonathan  Cosme" userId="272d5a2a-eea8-4805-b974-3aa4aa9a913a" providerId="ADAL" clId="{36197D27-FC7B-4ACA-B3E8-A7FD78543FA5}" dt="2022-11-30T09:03:09.883" v="5490" actId="478"/>
          <ac:spMkLst>
            <pc:docMk/>
            <pc:sldMk cId="1087061821" sldId="1238"/>
            <ac:spMk id="30" creationId="{4221C4B7-28A7-678E-CED8-93903273A087}"/>
          </ac:spMkLst>
        </pc:spChg>
        <pc:spChg chg="del mod topLvl">
          <ac:chgData name="Jonathan  Cosme" userId="272d5a2a-eea8-4805-b974-3aa4aa9a913a" providerId="ADAL" clId="{36197D27-FC7B-4ACA-B3E8-A7FD78543FA5}" dt="2022-11-30T06:22:29.172" v="1817" actId="478"/>
          <ac:spMkLst>
            <pc:docMk/>
            <pc:sldMk cId="1087061821" sldId="1238"/>
            <ac:spMk id="33" creationId="{F4C97DD3-5390-D4BA-2623-6BAA847DD69F}"/>
          </ac:spMkLst>
        </pc:spChg>
        <pc:spChg chg="mod">
          <ac:chgData name="Jonathan  Cosme" userId="272d5a2a-eea8-4805-b974-3aa4aa9a913a" providerId="ADAL" clId="{36197D27-FC7B-4ACA-B3E8-A7FD78543FA5}" dt="2022-11-30T06:22:06.060" v="1811"/>
          <ac:spMkLst>
            <pc:docMk/>
            <pc:sldMk cId="1087061821" sldId="1238"/>
            <ac:spMk id="36" creationId="{B141CDDC-05A6-401A-6E70-CE00AB31350C}"/>
          </ac:spMkLst>
        </pc:spChg>
        <pc:spChg chg="mod">
          <ac:chgData name="Jonathan  Cosme" userId="272d5a2a-eea8-4805-b974-3aa4aa9a913a" providerId="ADAL" clId="{36197D27-FC7B-4ACA-B3E8-A7FD78543FA5}" dt="2022-11-30T06:22:06.060" v="1811"/>
          <ac:spMkLst>
            <pc:docMk/>
            <pc:sldMk cId="1087061821" sldId="1238"/>
            <ac:spMk id="37" creationId="{AF79BB06-5A8A-486D-E958-E6B8DD1938A8}"/>
          </ac:spMkLst>
        </pc:spChg>
        <pc:spChg chg="mod">
          <ac:chgData name="Jonathan  Cosme" userId="272d5a2a-eea8-4805-b974-3aa4aa9a913a" providerId="ADAL" clId="{36197D27-FC7B-4ACA-B3E8-A7FD78543FA5}" dt="2022-11-30T06:22:06.060" v="1811"/>
          <ac:spMkLst>
            <pc:docMk/>
            <pc:sldMk cId="1087061821" sldId="1238"/>
            <ac:spMk id="38" creationId="{1D6E9C2D-81A2-8F94-DD77-E54B228817A1}"/>
          </ac:spMkLst>
        </pc:spChg>
        <pc:spChg chg="mod">
          <ac:chgData name="Jonathan  Cosme" userId="272d5a2a-eea8-4805-b974-3aa4aa9a913a" providerId="ADAL" clId="{36197D27-FC7B-4ACA-B3E8-A7FD78543FA5}" dt="2022-11-30T06:22:06.060" v="1811"/>
          <ac:spMkLst>
            <pc:docMk/>
            <pc:sldMk cId="1087061821" sldId="1238"/>
            <ac:spMk id="39" creationId="{B7077D7C-0BD1-6557-749E-7268C1D181FF}"/>
          </ac:spMkLst>
        </pc:spChg>
        <pc:spChg chg="mod">
          <ac:chgData name="Jonathan  Cosme" userId="272d5a2a-eea8-4805-b974-3aa4aa9a913a" providerId="ADAL" clId="{36197D27-FC7B-4ACA-B3E8-A7FD78543FA5}" dt="2022-11-30T06:22:06.060" v="1811"/>
          <ac:spMkLst>
            <pc:docMk/>
            <pc:sldMk cId="1087061821" sldId="1238"/>
            <ac:spMk id="40" creationId="{2A26ACA9-6493-FB5F-17A6-97B69E6236D7}"/>
          </ac:spMkLst>
        </pc:spChg>
        <pc:spChg chg="mod">
          <ac:chgData name="Jonathan  Cosme" userId="272d5a2a-eea8-4805-b974-3aa4aa9a913a" providerId="ADAL" clId="{36197D27-FC7B-4ACA-B3E8-A7FD78543FA5}" dt="2022-11-30T06:22:06.060" v="1811"/>
          <ac:spMkLst>
            <pc:docMk/>
            <pc:sldMk cId="1087061821" sldId="1238"/>
            <ac:spMk id="41" creationId="{C95CE02C-64EE-B108-4A58-F1B27B3C5B78}"/>
          </ac:spMkLst>
        </pc:spChg>
        <pc:spChg chg="mod">
          <ac:chgData name="Jonathan  Cosme" userId="272d5a2a-eea8-4805-b974-3aa4aa9a913a" providerId="ADAL" clId="{36197D27-FC7B-4ACA-B3E8-A7FD78543FA5}" dt="2022-11-30T06:22:06.060" v="1811"/>
          <ac:spMkLst>
            <pc:docMk/>
            <pc:sldMk cId="1087061821" sldId="1238"/>
            <ac:spMk id="42" creationId="{B693BACB-765C-56F0-381D-7389E83D0967}"/>
          </ac:spMkLst>
        </pc:spChg>
        <pc:spChg chg="add del mod ord topLvl">
          <ac:chgData name="Jonathan  Cosme" userId="272d5a2a-eea8-4805-b974-3aa4aa9a913a" providerId="ADAL" clId="{36197D27-FC7B-4ACA-B3E8-A7FD78543FA5}" dt="2022-11-30T09:03:09.883" v="5490" actId="478"/>
          <ac:spMkLst>
            <pc:docMk/>
            <pc:sldMk cId="1087061821" sldId="1238"/>
            <ac:spMk id="43" creationId="{A8537B3E-D98D-7705-1DF5-8070BA376C46}"/>
          </ac:spMkLst>
        </pc:spChg>
        <pc:spChg chg="add del mod topLvl">
          <ac:chgData name="Jonathan  Cosme" userId="272d5a2a-eea8-4805-b974-3aa4aa9a913a" providerId="ADAL" clId="{36197D27-FC7B-4ACA-B3E8-A7FD78543FA5}" dt="2022-11-30T09:03:09.883" v="5490" actId="478"/>
          <ac:spMkLst>
            <pc:docMk/>
            <pc:sldMk cId="1087061821" sldId="1238"/>
            <ac:spMk id="44" creationId="{02243643-1254-F70A-81C7-570BAD718BD9}"/>
          </ac:spMkLst>
        </pc:spChg>
        <pc:spChg chg="add del mod topLvl">
          <ac:chgData name="Jonathan  Cosme" userId="272d5a2a-eea8-4805-b974-3aa4aa9a913a" providerId="ADAL" clId="{36197D27-FC7B-4ACA-B3E8-A7FD78543FA5}" dt="2022-11-30T09:03:09.883" v="5490" actId="478"/>
          <ac:spMkLst>
            <pc:docMk/>
            <pc:sldMk cId="1087061821" sldId="1238"/>
            <ac:spMk id="45" creationId="{F713CC84-3176-FFF8-0B34-16574DEC3654}"/>
          </ac:spMkLst>
        </pc:spChg>
        <pc:spChg chg="del">
          <ac:chgData name="Jonathan  Cosme" userId="272d5a2a-eea8-4805-b974-3aa4aa9a913a" providerId="ADAL" clId="{36197D27-FC7B-4ACA-B3E8-A7FD78543FA5}" dt="2022-11-30T06:21:27.933" v="1804" actId="478"/>
          <ac:spMkLst>
            <pc:docMk/>
            <pc:sldMk cId="1087061821" sldId="1238"/>
            <ac:spMk id="48" creationId="{00000000-0000-0000-0000-000000000000}"/>
          </ac:spMkLst>
        </pc:spChg>
        <pc:spChg chg="add del mod topLvl">
          <ac:chgData name="Jonathan  Cosme" userId="272d5a2a-eea8-4805-b974-3aa4aa9a913a" providerId="ADAL" clId="{36197D27-FC7B-4ACA-B3E8-A7FD78543FA5}" dt="2022-11-30T09:03:09.883" v="5490" actId="478"/>
          <ac:spMkLst>
            <pc:docMk/>
            <pc:sldMk cId="1087061821" sldId="1238"/>
            <ac:spMk id="51" creationId="{0C8D5468-88F6-372A-256C-148449043187}"/>
          </ac:spMkLst>
        </pc:spChg>
        <pc:spChg chg="add del mod topLvl">
          <ac:chgData name="Jonathan  Cosme" userId="272d5a2a-eea8-4805-b974-3aa4aa9a913a" providerId="ADAL" clId="{36197D27-FC7B-4ACA-B3E8-A7FD78543FA5}" dt="2022-11-30T09:03:09.883" v="5490" actId="478"/>
          <ac:spMkLst>
            <pc:docMk/>
            <pc:sldMk cId="1087061821" sldId="1238"/>
            <ac:spMk id="52" creationId="{C1D2F708-E209-8F73-3473-DA56C82EF2F3}"/>
          </ac:spMkLst>
        </pc:spChg>
        <pc:spChg chg="add del mod topLvl">
          <ac:chgData name="Jonathan  Cosme" userId="272d5a2a-eea8-4805-b974-3aa4aa9a913a" providerId="ADAL" clId="{36197D27-FC7B-4ACA-B3E8-A7FD78543FA5}" dt="2022-11-30T09:03:09.883" v="5490" actId="478"/>
          <ac:spMkLst>
            <pc:docMk/>
            <pc:sldMk cId="1087061821" sldId="1238"/>
            <ac:spMk id="53" creationId="{23E84894-4394-11EC-D95D-9A7081A84F0B}"/>
          </ac:spMkLst>
        </pc:spChg>
        <pc:spChg chg="add del mod">
          <ac:chgData name="Jonathan  Cosme" userId="272d5a2a-eea8-4805-b974-3aa4aa9a913a" providerId="ADAL" clId="{36197D27-FC7B-4ACA-B3E8-A7FD78543FA5}" dt="2022-11-30T09:03:43.346" v="5498" actId="478"/>
          <ac:spMkLst>
            <pc:docMk/>
            <pc:sldMk cId="1087061821" sldId="1238"/>
            <ac:spMk id="55" creationId="{3D81BBFA-EBF1-F1CA-9CA3-67D0510DC9A1}"/>
          </ac:spMkLst>
        </pc:spChg>
        <pc:spChg chg="add del mod">
          <ac:chgData name="Jonathan  Cosme" userId="272d5a2a-eea8-4805-b974-3aa4aa9a913a" providerId="ADAL" clId="{36197D27-FC7B-4ACA-B3E8-A7FD78543FA5}" dt="2022-11-30T09:03:09.883" v="5490" actId="478"/>
          <ac:spMkLst>
            <pc:docMk/>
            <pc:sldMk cId="1087061821" sldId="1238"/>
            <ac:spMk id="56" creationId="{E302B172-91F2-4424-DE7A-7DBF33C7219F}"/>
          </ac:spMkLst>
        </pc:spChg>
        <pc:spChg chg="add del mod">
          <ac:chgData name="Jonathan  Cosme" userId="272d5a2a-eea8-4805-b974-3aa4aa9a913a" providerId="ADAL" clId="{36197D27-FC7B-4ACA-B3E8-A7FD78543FA5}" dt="2022-11-30T09:03:01.888" v="5488" actId="478"/>
          <ac:spMkLst>
            <pc:docMk/>
            <pc:sldMk cId="1087061821" sldId="1238"/>
            <ac:spMk id="63" creationId="{DC8C959A-1A10-FD86-96CB-683B52476698}"/>
          </ac:spMkLst>
        </pc:spChg>
        <pc:spChg chg="add del mod">
          <ac:chgData name="Jonathan  Cosme" userId="272d5a2a-eea8-4805-b974-3aa4aa9a913a" providerId="ADAL" clId="{36197D27-FC7B-4ACA-B3E8-A7FD78543FA5}" dt="2022-11-30T09:02:53.738" v="5486" actId="478"/>
          <ac:spMkLst>
            <pc:docMk/>
            <pc:sldMk cId="1087061821" sldId="1238"/>
            <ac:spMk id="64" creationId="{F75806F9-4921-6AB4-22F2-14C2105339DC}"/>
          </ac:spMkLst>
        </pc:spChg>
        <pc:spChg chg="add del mod">
          <ac:chgData name="Jonathan  Cosme" userId="272d5a2a-eea8-4805-b974-3aa4aa9a913a" providerId="ADAL" clId="{36197D27-FC7B-4ACA-B3E8-A7FD78543FA5}" dt="2022-11-30T09:02:35.009" v="5482" actId="478"/>
          <ac:spMkLst>
            <pc:docMk/>
            <pc:sldMk cId="1087061821" sldId="1238"/>
            <ac:spMk id="65" creationId="{69A80A75-0018-DCA6-DDC8-B5866E84518C}"/>
          </ac:spMkLst>
        </pc:spChg>
        <pc:spChg chg="add del mod">
          <ac:chgData name="Jonathan  Cosme" userId="272d5a2a-eea8-4805-b974-3aa4aa9a913a" providerId="ADAL" clId="{36197D27-FC7B-4ACA-B3E8-A7FD78543FA5}" dt="2022-11-30T09:03:01.888" v="5488" actId="478"/>
          <ac:spMkLst>
            <pc:docMk/>
            <pc:sldMk cId="1087061821" sldId="1238"/>
            <ac:spMk id="66" creationId="{A4DFD38E-2644-D08A-E219-5662819711E6}"/>
          </ac:spMkLst>
        </pc:spChg>
        <pc:spChg chg="add del mod">
          <ac:chgData name="Jonathan  Cosme" userId="272d5a2a-eea8-4805-b974-3aa4aa9a913a" providerId="ADAL" clId="{36197D27-FC7B-4ACA-B3E8-A7FD78543FA5}" dt="2022-11-30T09:02:53.738" v="5486" actId="478"/>
          <ac:spMkLst>
            <pc:docMk/>
            <pc:sldMk cId="1087061821" sldId="1238"/>
            <ac:spMk id="74" creationId="{ADC6E59B-5D51-D078-CD4C-1C1AED65EC11}"/>
          </ac:spMkLst>
        </pc:spChg>
        <pc:spChg chg="add del mod">
          <ac:chgData name="Jonathan  Cosme" userId="272d5a2a-eea8-4805-b974-3aa4aa9a913a" providerId="ADAL" clId="{36197D27-FC7B-4ACA-B3E8-A7FD78543FA5}" dt="2022-11-30T09:02:53.738" v="5486" actId="478"/>
          <ac:spMkLst>
            <pc:docMk/>
            <pc:sldMk cId="1087061821" sldId="1238"/>
            <ac:spMk id="75" creationId="{5A821E84-9E86-34FC-7194-8875263C10AF}"/>
          </ac:spMkLst>
        </pc:spChg>
        <pc:spChg chg="add del mod">
          <ac:chgData name="Jonathan  Cosme" userId="272d5a2a-eea8-4805-b974-3aa4aa9a913a" providerId="ADAL" clId="{36197D27-FC7B-4ACA-B3E8-A7FD78543FA5}" dt="2022-11-30T09:02:35.009" v="5482" actId="478"/>
          <ac:spMkLst>
            <pc:docMk/>
            <pc:sldMk cId="1087061821" sldId="1238"/>
            <ac:spMk id="84" creationId="{DC9236A0-915B-8E7A-4108-AEE43DC149AA}"/>
          </ac:spMkLst>
        </pc:spChg>
        <pc:spChg chg="add del mod">
          <ac:chgData name="Jonathan  Cosme" userId="272d5a2a-eea8-4805-b974-3aa4aa9a913a" providerId="ADAL" clId="{36197D27-FC7B-4ACA-B3E8-A7FD78543FA5}" dt="2022-11-30T09:02:41.178" v="5484" actId="478"/>
          <ac:spMkLst>
            <pc:docMk/>
            <pc:sldMk cId="1087061821" sldId="1238"/>
            <ac:spMk id="85" creationId="{87D4CD6E-0869-06A9-B4B1-8A1B8CB86700}"/>
          </ac:spMkLst>
        </pc:spChg>
        <pc:spChg chg="add del mod">
          <ac:chgData name="Jonathan  Cosme" userId="272d5a2a-eea8-4805-b974-3aa4aa9a913a" providerId="ADAL" clId="{36197D27-FC7B-4ACA-B3E8-A7FD78543FA5}" dt="2022-11-30T09:02:35.009" v="5482" actId="478"/>
          <ac:spMkLst>
            <pc:docMk/>
            <pc:sldMk cId="1087061821" sldId="1238"/>
            <ac:spMk id="86" creationId="{64B001AA-595C-DACC-198A-D2CECFF72A1B}"/>
          </ac:spMkLst>
        </pc:spChg>
        <pc:grpChg chg="add del mod">
          <ac:chgData name="Jonathan  Cosme" userId="272d5a2a-eea8-4805-b974-3aa4aa9a913a" providerId="ADAL" clId="{36197D27-FC7B-4ACA-B3E8-A7FD78543FA5}" dt="2022-11-30T09:03:38.490" v="5496" actId="478"/>
          <ac:grpSpMkLst>
            <pc:docMk/>
            <pc:sldMk cId="1087061821" sldId="1238"/>
            <ac:grpSpMk id="4" creationId="{99E6B120-6079-F795-EC34-E4D3239F40C8}"/>
          </ac:grpSpMkLst>
        </pc:grpChg>
        <pc:grpChg chg="mod">
          <ac:chgData name="Jonathan  Cosme" userId="272d5a2a-eea8-4805-b974-3aa4aa9a913a" providerId="ADAL" clId="{36197D27-FC7B-4ACA-B3E8-A7FD78543FA5}" dt="2022-11-30T06:22:06.060" v="1811"/>
          <ac:grpSpMkLst>
            <pc:docMk/>
            <pc:sldMk cId="1087061821" sldId="1238"/>
            <ac:grpSpMk id="11" creationId="{56DC956F-882A-BA40-9E0B-D15BAAE027C4}"/>
          </ac:grpSpMkLst>
        </pc:grpChg>
        <pc:grpChg chg="del">
          <ac:chgData name="Jonathan  Cosme" userId="272d5a2a-eea8-4805-b974-3aa4aa9a913a" providerId="ADAL" clId="{36197D27-FC7B-4ACA-B3E8-A7FD78543FA5}" dt="2022-11-30T06:21:26.173" v="1803" actId="478"/>
          <ac:grpSpMkLst>
            <pc:docMk/>
            <pc:sldMk cId="1087061821" sldId="1238"/>
            <ac:grpSpMk id="12" creationId="{92A55883-3588-C8F7-ABEA-FCB65458C6E2}"/>
          </ac:grpSpMkLst>
        </pc:grpChg>
        <pc:grpChg chg="mod">
          <ac:chgData name="Jonathan  Cosme" userId="272d5a2a-eea8-4805-b974-3aa4aa9a913a" providerId="ADAL" clId="{36197D27-FC7B-4ACA-B3E8-A7FD78543FA5}" dt="2022-11-30T06:22:06.060" v="1811"/>
          <ac:grpSpMkLst>
            <pc:docMk/>
            <pc:sldMk cId="1087061821" sldId="1238"/>
            <ac:grpSpMk id="19" creationId="{4404FD43-25F0-5466-0E74-7F455152F1F8}"/>
          </ac:grpSpMkLst>
        </pc:grpChg>
        <pc:grpChg chg="mod">
          <ac:chgData name="Jonathan  Cosme" userId="272d5a2a-eea8-4805-b974-3aa4aa9a913a" providerId="ADAL" clId="{36197D27-FC7B-4ACA-B3E8-A7FD78543FA5}" dt="2022-11-30T06:22:06.060" v="1811"/>
          <ac:grpSpMkLst>
            <pc:docMk/>
            <pc:sldMk cId="1087061821" sldId="1238"/>
            <ac:grpSpMk id="20" creationId="{5C3EBBA6-B758-F2BC-CB27-DA3DA537D519}"/>
          </ac:grpSpMkLst>
        </pc:grpChg>
        <pc:grpChg chg="mod">
          <ac:chgData name="Jonathan  Cosme" userId="272d5a2a-eea8-4805-b974-3aa4aa9a913a" providerId="ADAL" clId="{36197D27-FC7B-4ACA-B3E8-A7FD78543FA5}" dt="2022-11-30T06:22:06.060" v="1811"/>
          <ac:grpSpMkLst>
            <pc:docMk/>
            <pc:sldMk cId="1087061821" sldId="1238"/>
            <ac:grpSpMk id="21" creationId="{10F8495A-B7AA-6F1C-32B6-D62A85306645}"/>
          </ac:grpSpMkLst>
        </pc:grpChg>
        <pc:grpChg chg="del mod">
          <ac:chgData name="Jonathan  Cosme" userId="272d5a2a-eea8-4805-b974-3aa4aa9a913a" providerId="ADAL" clId="{36197D27-FC7B-4ACA-B3E8-A7FD78543FA5}" dt="2022-11-30T06:22:23.770" v="1814" actId="165"/>
          <ac:grpSpMkLst>
            <pc:docMk/>
            <pc:sldMk cId="1087061821" sldId="1238"/>
            <ac:grpSpMk id="23" creationId="{6878AD26-E609-D4FB-B4CD-FE35DF03D494}"/>
          </ac:grpSpMkLst>
        </pc:grpChg>
        <pc:grpChg chg="add del mod topLvl">
          <ac:chgData name="Jonathan  Cosme" userId="272d5a2a-eea8-4805-b974-3aa4aa9a913a" providerId="ADAL" clId="{36197D27-FC7B-4ACA-B3E8-A7FD78543FA5}" dt="2022-11-30T06:32:14.977" v="2166" actId="165"/>
          <ac:grpSpMkLst>
            <pc:docMk/>
            <pc:sldMk cId="1087061821" sldId="1238"/>
            <ac:grpSpMk id="50" creationId="{1E5FA9EE-A3AD-8E8D-110D-F985A9CB449B}"/>
          </ac:grpSpMkLst>
        </pc:grpChg>
        <pc:grpChg chg="add del mod">
          <ac:chgData name="Jonathan  Cosme" userId="272d5a2a-eea8-4805-b974-3aa4aa9a913a" providerId="ADAL" clId="{36197D27-FC7B-4ACA-B3E8-A7FD78543FA5}" dt="2022-11-30T06:32:09.746" v="2165" actId="165"/>
          <ac:grpSpMkLst>
            <pc:docMk/>
            <pc:sldMk cId="1087061821" sldId="1238"/>
            <ac:grpSpMk id="54" creationId="{0F3AC432-77AB-32B9-9B1E-248063B29844}"/>
          </ac:grpSpMkLst>
        </pc:grpChg>
        <pc:picChg chg="del">
          <ac:chgData name="Jonathan  Cosme" userId="272d5a2a-eea8-4805-b974-3aa4aa9a913a" providerId="ADAL" clId="{36197D27-FC7B-4ACA-B3E8-A7FD78543FA5}" dt="2022-11-30T06:21:26.173" v="1803" actId="478"/>
          <ac:picMkLst>
            <pc:docMk/>
            <pc:sldMk cId="1087061821" sldId="1238"/>
            <ac:picMk id="5" creationId="{CD371B33-A159-0765-0A19-FBDAD52133EE}"/>
          </ac:picMkLst>
        </pc:picChg>
        <pc:picChg chg="add del mod">
          <ac:chgData name="Jonathan  Cosme" userId="272d5a2a-eea8-4805-b974-3aa4aa9a913a" providerId="ADAL" clId="{36197D27-FC7B-4ACA-B3E8-A7FD78543FA5}" dt="2022-11-30T06:44:49.149" v="2427" actId="478"/>
          <ac:picMkLst>
            <pc:docMk/>
            <pc:sldMk cId="1087061821" sldId="1238"/>
            <ac:picMk id="138" creationId="{187D2FB7-FE4C-8084-D6AC-1F17D41D2FD1}"/>
          </ac:picMkLst>
        </pc:picChg>
        <pc:cxnChg chg="del">
          <ac:chgData name="Jonathan  Cosme" userId="272d5a2a-eea8-4805-b974-3aa4aa9a913a" providerId="ADAL" clId="{36197D27-FC7B-4ACA-B3E8-A7FD78543FA5}" dt="2022-11-30T06:21:26.173" v="1803" actId="478"/>
          <ac:cxnSpMkLst>
            <pc:docMk/>
            <pc:sldMk cId="1087061821" sldId="1238"/>
            <ac:cxnSpMk id="2" creationId="{30D5AA9B-6C03-3BCD-03E6-346BC918E979}"/>
          </ac:cxnSpMkLst>
        </pc:cxnChg>
        <pc:cxnChg chg="del">
          <ac:chgData name="Jonathan  Cosme" userId="272d5a2a-eea8-4805-b974-3aa4aa9a913a" providerId="ADAL" clId="{36197D27-FC7B-4ACA-B3E8-A7FD78543FA5}" dt="2022-11-30T06:21:26.173" v="1803" actId="478"/>
          <ac:cxnSpMkLst>
            <pc:docMk/>
            <pc:sldMk cId="1087061821" sldId="1238"/>
            <ac:cxnSpMk id="6" creationId="{6CA13B78-49DA-C7A0-F6DC-BFE939D38CE0}"/>
          </ac:cxnSpMkLst>
        </pc:cxnChg>
        <pc:cxnChg chg="mod">
          <ac:chgData name="Jonathan  Cosme" userId="272d5a2a-eea8-4805-b974-3aa4aa9a913a" providerId="ADAL" clId="{36197D27-FC7B-4ACA-B3E8-A7FD78543FA5}" dt="2022-11-30T06:22:06.060" v="1811"/>
          <ac:cxnSpMkLst>
            <pc:docMk/>
            <pc:sldMk cId="1087061821" sldId="1238"/>
            <ac:cxnSpMk id="9" creationId="{201E0F28-995C-46A6-049A-C187D63794F0}"/>
          </ac:cxnSpMkLst>
        </pc:cxnChg>
        <pc:cxnChg chg="mod">
          <ac:chgData name="Jonathan  Cosme" userId="272d5a2a-eea8-4805-b974-3aa4aa9a913a" providerId="ADAL" clId="{36197D27-FC7B-4ACA-B3E8-A7FD78543FA5}" dt="2022-11-30T06:22:06.060" v="1811"/>
          <ac:cxnSpMkLst>
            <pc:docMk/>
            <pc:sldMk cId="1087061821" sldId="1238"/>
            <ac:cxnSpMk id="18" creationId="{5596EE10-9690-BB72-23E6-68CBC5C6F2D4}"/>
          </ac:cxnSpMkLst>
        </pc:cxnChg>
        <pc:cxnChg chg="del mod topLvl">
          <ac:chgData name="Jonathan  Cosme" userId="272d5a2a-eea8-4805-b974-3aa4aa9a913a" providerId="ADAL" clId="{36197D27-FC7B-4ACA-B3E8-A7FD78543FA5}" dt="2022-11-30T09:03:09.883" v="5490" actId="478"/>
          <ac:cxnSpMkLst>
            <pc:docMk/>
            <pc:sldMk cId="1087061821" sldId="1238"/>
            <ac:cxnSpMk id="25" creationId="{55805C4A-B914-0CF5-F72E-B1D1474B42E3}"/>
          </ac:cxnSpMkLst>
        </pc:cxnChg>
        <pc:cxnChg chg="del mod topLvl">
          <ac:chgData name="Jonathan  Cosme" userId="272d5a2a-eea8-4805-b974-3aa4aa9a913a" providerId="ADAL" clId="{36197D27-FC7B-4ACA-B3E8-A7FD78543FA5}" dt="2022-11-30T09:03:09.883" v="5490" actId="478"/>
          <ac:cxnSpMkLst>
            <pc:docMk/>
            <pc:sldMk cId="1087061821" sldId="1238"/>
            <ac:cxnSpMk id="26" creationId="{A05DC2D7-F024-18EB-0751-E85EEFE13E8D}"/>
          </ac:cxnSpMkLst>
        </pc:cxnChg>
        <pc:cxnChg chg="del mod topLvl">
          <ac:chgData name="Jonathan  Cosme" userId="272d5a2a-eea8-4805-b974-3aa4aa9a913a" providerId="ADAL" clId="{36197D27-FC7B-4ACA-B3E8-A7FD78543FA5}" dt="2022-11-30T09:03:09.883" v="5490" actId="478"/>
          <ac:cxnSpMkLst>
            <pc:docMk/>
            <pc:sldMk cId="1087061821" sldId="1238"/>
            <ac:cxnSpMk id="27" creationId="{E062D6D6-97CC-185F-8CC9-89E7B9D32C51}"/>
          </ac:cxnSpMkLst>
        </pc:cxnChg>
        <pc:cxnChg chg="del mod topLvl">
          <ac:chgData name="Jonathan  Cosme" userId="272d5a2a-eea8-4805-b974-3aa4aa9a913a" providerId="ADAL" clId="{36197D27-FC7B-4ACA-B3E8-A7FD78543FA5}" dt="2022-11-30T09:03:09.883" v="5490" actId="478"/>
          <ac:cxnSpMkLst>
            <pc:docMk/>
            <pc:sldMk cId="1087061821" sldId="1238"/>
            <ac:cxnSpMk id="31" creationId="{654BD3CA-5942-BEBE-973C-6EC8DE06A090}"/>
          </ac:cxnSpMkLst>
        </pc:cxnChg>
        <pc:cxnChg chg="del mod topLvl">
          <ac:chgData name="Jonathan  Cosme" userId="272d5a2a-eea8-4805-b974-3aa4aa9a913a" providerId="ADAL" clId="{36197D27-FC7B-4ACA-B3E8-A7FD78543FA5}" dt="2022-11-30T09:03:09.883" v="5490" actId="478"/>
          <ac:cxnSpMkLst>
            <pc:docMk/>
            <pc:sldMk cId="1087061821" sldId="1238"/>
            <ac:cxnSpMk id="32" creationId="{E286004C-3660-2253-19CA-D9C07844CBA3}"/>
          </ac:cxnSpMkLst>
        </pc:cxnChg>
        <pc:cxnChg chg="add del mod topLvl">
          <ac:chgData name="Jonathan  Cosme" userId="272d5a2a-eea8-4805-b974-3aa4aa9a913a" providerId="ADAL" clId="{36197D27-FC7B-4ACA-B3E8-A7FD78543FA5}" dt="2022-11-30T09:03:09.883" v="5490" actId="478"/>
          <ac:cxnSpMkLst>
            <pc:docMk/>
            <pc:sldMk cId="1087061821" sldId="1238"/>
            <ac:cxnSpMk id="34" creationId="{3FBC7F94-171B-2F9C-9676-A956784DD163}"/>
          </ac:cxnSpMkLst>
        </pc:cxnChg>
        <pc:cxnChg chg="del mod topLvl">
          <ac:chgData name="Jonathan  Cosme" userId="272d5a2a-eea8-4805-b974-3aa4aa9a913a" providerId="ADAL" clId="{36197D27-FC7B-4ACA-B3E8-A7FD78543FA5}" dt="2022-11-30T09:03:09.883" v="5490" actId="478"/>
          <ac:cxnSpMkLst>
            <pc:docMk/>
            <pc:sldMk cId="1087061821" sldId="1238"/>
            <ac:cxnSpMk id="35" creationId="{D9BBD765-BFEB-EFB4-EE1B-727CDB1A74B9}"/>
          </ac:cxnSpMkLst>
        </pc:cxnChg>
        <pc:cxnChg chg="add del mod ord topLvl">
          <ac:chgData name="Jonathan  Cosme" userId="272d5a2a-eea8-4805-b974-3aa4aa9a913a" providerId="ADAL" clId="{36197D27-FC7B-4ACA-B3E8-A7FD78543FA5}" dt="2022-11-30T09:03:09.883" v="5490" actId="478"/>
          <ac:cxnSpMkLst>
            <pc:docMk/>
            <pc:sldMk cId="1087061821" sldId="1238"/>
            <ac:cxnSpMk id="46" creationId="{69264F00-3BA8-04B8-745B-1E56EA2FB896}"/>
          </ac:cxnSpMkLst>
        </pc:cxnChg>
        <pc:cxnChg chg="add del mod">
          <ac:chgData name="Jonathan  Cosme" userId="272d5a2a-eea8-4805-b974-3aa4aa9a913a" providerId="ADAL" clId="{36197D27-FC7B-4ACA-B3E8-A7FD78543FA5}" dt="2022-11-30T06:41:47.836" v="2366" actId="478"/>
          <ac:cxnSpMkLst>
            <pc:docMk/>
            <pc:sldMk cId="1087061821" sldId="1238"/>
            <ac:cxnSpMk id="57" creationId="{E45DA56B-7DF2-EA20-0AB4-4FE01E152F3C}"/>
          </ac:cxnSpMkLst>
        </pc:cxnChg>
        <pc:cxnChg chg="add del mod">
          <ac:chgData name="Jonathan  Cosme" userId="272d5a2a-eea8-4805-b974-3aa4aa9a913a" providerId="ADAL" clId="{36197D27-FC7B-4ACA-B3E8-A7FD78543FA5}" dt="2022-11-30T06:41:45.781" v="2365" actId="478"/>
          <ac:cxnSpMkLst>
            <pc:docMk/>
            <pc:sldMk cId="1087061821" sldId="1238"/>
            <ac:cxnSpMk id="61" creationId="{494E3E8F-A488-C545-86AA-23BF724694AF}"/>
          </ac:cxnSpMkLst>
        </pc:cxnChg>
        <pc:cxnChg chg="add del mod">
          <ac:chgData name="Jonathan  Cosme" userId="272d5a2a-eea8-4805-b974-3aa4aa9a913a" providerId="ADAL" clId="{36197D27-FC7B-4ACA-B3E8-A7FD78543FA5}" dt="2022-11-30T09:03:01.888" v="5488" actId="478"/>
          <ac:cxnSpMkLst>
            <pc:docMk/>
            <pc:sldMk cId="1087061821" sldId="1238"/>
            <ac:cxnSpMk id="67" creationId="{5BB5B2CF-82FF-8359-AC08-509C9B85A2E5}"/>
          </ac:cxnSpMkLst>
        </pc:cxnChg>
        <pc:cxnChg chg="add del mod">
          <ac:chgData name="Jonathan  Cosme" userId="272d5a2a-eea8-4805-b974-3aa4aa9a913a" providerId="ADAL" clId="{36197D27-FC7B-4ACA-B3E8-A7FD78543FA5}" dt="2022-11-30T09:02:53.738" v="5486" actId="478"/>
          <ac:cxnSpMkLst>
            <pc:docMk/>
            <pc:sldMk cId="1087061821" sldId="1238"/>
            <ac:cxnSpMk id="76" creationId="{EF817061-AB29-8F76-3692-ABCD301600BB}"/>
          </ac:cxnSpMkLst>
        </pc:cxnChg>
        <pc:cxnChg chg="add del mod">
          <ac:chgData name="Jonathan  Cosme" userId="272d5a2a-eea8-4805-b974-3aa4aa9a913a" providerId="ADAL" clId="{36197D27-FC7B-4ACA-B3E8-A7FD78543FA5}" dt="2022-11-30T09:02:53.738" v="5486" actId="478"/>
          <ac:cxnSpMkLst>
            <pc:docMk/>
            <pc:sldMk cId="1087061821" sldId="1238"/>
            <ac:cxnSpMk id="80" creationId="{9219B025-4DBC-D5F5-864F-680751B464B7}"/>
          </ac:cxnSpMkLst>
        </pc:cxnChg>
        <pc:cxnChg chg="add del mod">
          <ac:chgData name="Jonathan  Cosme" userId="272d5a2a-eea8-4805-b974-3aa4aa9a913a" providerId="ADAL" clId="{36197D27-FC7B-4ACA-B3E8-A7FD78543FA5}" dt="2022-11-30T09:02:35.009" v="5482" actId="478"/>
          <ac:cxnSpMkLst>
            <pc:docMk/>
            <pc:sldMk cId="1087061821" sldId="1238"/>
            <ac:cxnSpMk id="87" creationId="{17C0B782-0879-C34D-9994-C29448FE9DAC}"/>
          </ac:cxnSpMkLst>
        </pc:cxnChg>
        <pc:cxnChg chg="add del mod">
          <ac:chgData name="Jonathan  Cosme" userId="272d5a2a-eea8-4805-b974-3aa4aa9a913a" providerId="ADAL" clId="{36197D27-FC7B-4ACA-B3E8-A7FD78543FA5}" dt="2022-11-30T09:02:35.009" v="5482" actId="478"/>
          <ac:cxnSpMkLst>
            <pc:docMk/>
            <pc:sldMk cId="1087061821" sldId="1238"/>
            <ac:cxnSpMk id="90" creationId="{589C474A-9072-2956-FD77-37BD17274862}"/>
          </ac:cxnSpMkLst>
        </pc:cxnChg>
        <pc:cxnChg chg="add del mod">
          <ac:chgData name="Jonathan  Cosme" userId="272d5a2a-eea8-4805-b974-3aa4aa9a913a" providerId="ADAL" clId="{36197D27-FC7B-4ACA-B3E8-A7FD78543FA5}" dt="2022-11-30T09:02:35.009" v="5482" actId="478"/>
          <ac:cxnSpMkLst>
            <pc:docMk/>
            <pc:sldMk cId="1087061821" sldId="1238"/>
            <ac:cxnSpMk id="93" creationId="{86F31FC6-F087-EE9C-A6F7-C5982C212EAE}"/>
          </ac:cxnSpMkLst>
        </pc:cxnChg>
      </pc:sldChg>
      <pc:sldChg chg="addSp delSp modSp add del mod">
        <pc:chgData name="Jonathan  Cosme" userId="272d5a2a-eea8-4805-b974-3aa4aa9a913a" providerId="ADAL" clId="{36197D27-FC7B-4ACA-B3E8-A7FD78543FA5}" dt="2022-11-30T05:54:18.752" v="1313" actId="47"/>
        <pc:sldMkLst>
          <pc:docMk/>
          <pc:sldMk cId="1610575485" sldId="1239"/>
        </pc:sldMkLst>
        <pc:picChg chg="add del mod">
          <ac:chgData name="Jonathan  Cosme" userId="272d5a2a-eea8-4805-b974-3aa4aa9a913a" providerId="ADAL" clId="{36197D27-FC7B-4ACA-B3E8-A7FD78543FA5}" dt="2022-11-30T05:50:24.029" v="1295" actId="478"/>
          <ac:picMkLst>
            <pc:docMk/>
            <pc:sldMk cId="1610575485" sldId="1239"/>
            <ac:picMk id="3" creationId="{D6941DC5-9F20-CD0A-B258-9F795D1B75C8}"/>
          </ac:picMkLst>
        </pc:picChg>
        <pc:picChg chg="add mod">
          <ac:chgData name="Jonathan  Cosme" userId="272d5a2a-eea8-4805-b974-3aa4aa9a913a" providerId="ADAL" clId="{36197D27-FC7B-4ACA-B3E8-A7FD78543FA5}" dt="2022-11-30T05:50:58.476" v="1300" actId="1076"/>
          <ac:picMkLst>
            <pc:docMk/>
            <pc:sldMk cId="1610575485" sldId="1239"/>
            <ac:picMk id="7" creationId="{FC28A038-8339-C867-C2E8-E5D77A5C67C2}"/>
          </ac:picMkLst>
        </pc:picChg>
      </pc:sldChg>
      <pc:sldChg chg="addSp delSp modSp add mod ord">
        <pc:chgData name="Jonathan  Cosme" userId="272d5a2a-eea8-4805-b974-3aa4aa9a913a" providerId="ADAL" clId="{36197D27-FC7B-4ACA-B3E8-A7FD78543FA5}" dt="2022-11-30T08:58:56.570" v="5467" actId="478"/>
        <pc:sldMkLst>
          <pc:docMk/>
          <pc:sldMk cId="1434753930" sldId="1240"/>
        </pc:sldMkLst>
        <pc:spChg chg="add mod">
          <ac:chgData name="Jonathan  Cosme" userId="272d5a2a-eea8-4805-b974-3aa4aa9a913a" providerId="ADAL" clId="{36197D27-FC7B-4ACA-B3E8-A7FD78543FA5}" dt="2022-11-30T08:58:22.502" v="5460" actId="14100"/>
          <ac:spMkLst>
            <pc:docMk/>
            <pc:sldMk cId="1434753930" sldId="1240"/>
            <ac:spMk id="3" creationId="{4A6BBC6A-D24B-A80B-0DAC-B33FE1A6F5FB}"/>
          </ac:spMkLst>
        </pc:spChg>
        <pc:spChg chg="del mod topLvl">
          <ac:chgData name="Jonathan  Cosme" userId="272d5a2a-eea8-4805-b974-3aa4aa9a913a" providerId="ADAL" clId="{36197D27-FC7B-4ACA-B3E8-A7FD78543FA5}" dt="2022-11-30T08:58:56.570" v="5467" actId="478"/>
          <ac:spMkLst>
            <pc:docMk/>
            <pc:sldMk cId="1434753930" sldId="1240"/>
            <ac:spMk id="8" creationId="{408222F7-994A-E412-B2C1-F5278EA306F1}"/>
          </ac:spMkLst>
        </pc:spChg>
        <pc:spChg chg="mod">
          <ac:chgData name="Jonathan  Cosme" userId="272d5a2a-eea8-4805-b974-3aa4aa9a913a" providerId="ADAL" clId="{36197D27-FC7B-4ACA-B3E8-A7FD78543FA5}" dt="2022-11-30T06:19:11.112" v="1728" actId="165"/>
          <ac:spMkLst>
            <pc:docMk/>
            <pc:sldMk cId="1434753930" sldId="1240"/>
            <ac:spMk id="13" creationId="{D5926C84-D51A-F2CB-DD0F-70341A649BEA}"/>
          </ac:spMkLst>
        </pc:spChg>
        <pc:spChg chg="mod">
          <ac:chgData name="Jonathan  Cosme" userId="272d5a2a-eea8-4805-b974-3aa4aa9a913a" providerId="ADAL" clId="{36197D27-FC7B-4ACA-B3E8-A7FD78543FA5}" dt="2022-11-30T06:19:11.112" v="1728" actId="165"/>
          <ac:spMkLst>
            <pc:docMk/>
            <pc:sldMk cId="1434753930" sldId="1240"/>
            <ac:spMk id="15" creationId="{3DD36981-83F2-C9FC-E136-441072DC2F60}"/>
          </ac:spMkLst>
        </pc:spChg>
        <pc:spChg chg="mod topLvl">
          <ac:chgData name="Jonathan  Cosme" userId="272d5a2a-eea8-4805-b974-3aa4aa9a913a" providerId="ADAL" clId="{36197D27-FC7B-4ACA-B3E8-A7FD78543FA5}" dt="2022-11-30T06:19:57.741" v="1760" actId="164"/>
          <ac:spMkLst>
            <pc:docMk/>
            <pc:sldMk cId="1434753930" sldId="1240"/>
            <ac:spMk id="41" creationId="{21B89E97-2607-BA90-9931-C75898964B06}"/>
          </ac:spMkLst>
        </pc:spChg>
        <pc:spChg chg="del mod topLvl">
          <ac:chgData name="Jonathan  Cosme" userId="272d5a2a-eea8-4805-b974-3aa4aa9a913a" providerId="ADAL" clId="{36197D27-FC7B-4ACA-B3E8-A7FD78543FA5}" dt="2022-11-30T08:58:56.570" v="5467" actId="478"/>
          <ac:spMkLst>
            <pc:docMk/>
            <pc:sldMk cId="1434753930" sldId="1240"/>
            <ac:spMk id="43" creationId="{87B0875E-8780-8D12-04A4-FE03EDEAFDF6}"/>
          </ac:spMkLst>
        </pc:spChg>
        <pc:spChg chg="del mod topLvl">
          <ac:chgData name="Jonathan  Cosme" userId="272d5a2a-eea8-4805-b974-3aa4aa9a913a" providerId="ADAL" clId="{36197D27-FC7B-4ACA-B3E8-A7FD78543FA5}" dt="2022-11-30T08:58:56.570" v="5467" actId="478"/>
          <ac:spMkLst>
            <pc:docMk/>
            <pc:sldMk cId="1434753930" sldId="1240"/>
            <ac:spMk id="44" creationId="{531D4133-4901-193B-FBB9-E674BE21DED0}"/>
          </ac:spMkLst>
        </pc:spChg>
        <pc:spChg chg="del mod">
          <ac:chgData name="Jonathan  Cosme" userId="272d5a2a-eea8-4805-b974-3aa4aa9a913a" providerId="ADAL" clId="{36197D27-FC7B-4ACA-B3E8-A7FD78543FA5}" dt="2022-11-30T08:58:49.932" v="5465" actId="478"/>
          <ac:spMkLst>
            <pc:docMk/>
            <pc:sldMk cId="1434753930" sldId="1240"/>
            <ac:spMk id="48" creationId="{00000000-0000-0000-0000-000000000000}"/>
          </ac:spMkLst>
        </pc:spChg>
        <pc:spChg chg="del">
          <ac:chgData name="Jonathan  Cosme" userId="272d5a2a-eea8-4805-b974-3aa4aa9a913a" providerId="ADAL" clId="{36197D27-FC7B-4ACA-B3E8-A7FD78543FA5}" dt="2022-11-30T08:57:56.826" v="5456" actId="478"/>
          <ac:spMkLst>
            <pc:docMk/>
            <pc:sldMk cId="1434753930" sldId="1240"/>
            <ac:spMk id="54" creationId="{32FAA574-D3BB-06D9-AA7A-3B41544A8335}"/>
          </ac:spMkLst>
        </pc:spChg>
        <pc:spChg chg="del">
          <ac:chgData name="Jonathan  Cosme" userId="272d5a2a-eea8-4805-b974-3aa4aa9a913a" providerId="ADAL" clId="{36197D27-FC7B-4ACA-B3E8-A7FD78543FA5}" dt="2022-11-30T08:57:23.562" v="5452" actId="478"/>
          <ac:spMkLst>
            <pc:docMk/>
            <pc:sldMk cId="1434753930" sldId="1240"/>
            <ac:spMk id="60" creationId="{FEEB9721-FA94-2DBB-DCCE-1FCB7B3B1D06}"/>
          </ac:spMkLst>
        </pc:spChg>
        <pc:spChg chg="del mod topLvl">
          <ac:chgData name="Jonathan  Cosme" userId="272d5a2a-eea8-4805-b974-3aa4aa9a913a" providerId="ADAL" clId="{36197D27-FC7B-4ACA-B3E8-A7FD78543FA5}" dt="2022-11-30T08:58:56.570" v="5467" actId="478"/>
          <ac:spMkLst>
            <pc:docMk/>
            <pc:sldMk cId="1434753930" sldId="1240"/>
            <ac:spMk id="2048" creationId="{55545346-9DF8-41EC-EA30-88CB1DF3EC68}"/>
          </ac:spMkLst>
        </pc:spChg>
        <pc:spChg chg="mod">
          <ac:chgData name="Jonathan  Cosme" userId="272d5a2a-eea8-4805-b974-3aa4aa9a913a" providerId="ADAL" clId="{36197D27-FC7B-4ACA-B3E8-A7FD78543FA5}" dt="2022-11-30T06:19:11.112" v="1728" actId="165"/>
          <ac:spMkLst>
            <pc:docMk/>
            <pc:sldMk cId="1434753930" sldId="1240"/>
            <ac:spMk id="2055" creationId="{1C11B230-87DD-B46F-1299-15A364DE04FD}"/>
          </ac:spMkLst>
        </pc:spChg>
        <pc:spChg chg="mod">
          <ac:chgData name="Jonathan  Cosme" userId="272d5a2a-eea8-4805-b974-3aa4aa9a913a" providerId="ADAL" clId="{36197D27-FC7B-4ACA-B3E8-A7FD78543FA5}" dt="2022-11-30T06:19:11.112" v="1728" actId="165"/>
          <ac:spMkLst>
            <pc:docMk/>
            <pc:sldMk cId="1434753930" sldId="1240"/>
            <ac:spMk id="2056" creationId="{538B893C-CC67-52D0-5653-8A463091D16B}"/>
          </ac:spMkLst>
        </pc:spChg>
        <pc:spChg chg="mod">
          <ac:chgData name="Jonathan  Cosme" userId="272d5a2a-eea8-4805-b974-3aa4aa9a913a" providerId="ADAL" clId="{36197D27-FC7B-4ACA-B3E8-A7FD78543FA5}" dt="2022-11-30T06:19:11.112" v="1728" actId="165"/>
          <ac:spMkLst>
            <pc:docMk/>
            <pc:sldMk cId="1434753930" sldId="1240"/>
            <ac:spMk id="2061" creationId="{F3119E6B-AEF6-0E7C-622E-233A8D7EF656}"/>
          </ac:spMkLst>
        </pc:spChg>
        <pc:spChg chg="mod">
          <ac:chgData name="Jonathan  Cosme" userId="272d5a2a-eea8-4805-b974-3aa4aa9a913a" providerId="ADAL" clId="{36197D27-FC7B-4ACA-B3E8-A7FD78543FA5}" dt="2022-11-30T06:19:11.112" v="1728" actId="165"/>
          <ac:spMkLst>
            <pc:docMk/>
            <pc:sldMk cId="1434753930" sldId="1240"/>
            <ac:spMk id="2062" creationId="{DB874543-122F-C4D9-21A6-81B7D1DDC589}"/>
          </ac:spMkLst>
        </pc:spChg>
        <pc:spChg chg="del mod">
          <ac:chgData name="Jonathan  Cosme" userId="272d5a2a-eea8-4805-b974-3aa4aa9a913a" providerId="ADAL" clId="{36197D27-FC7B-4ACA-B3E8-A7FD78543FA5}" dt="2022-11-30T08:57:56.826" v="5456" actId="478"/>
          <ac:spMkLst>
            <pc:docMk/>
            <pc:sldMk cId="1434753930" sldId="1240"/>
            <ac:spMk id="2085" creationId="{472C9185-6CEE-39BB-E373-67E67D4BB9BE}"/>
          </ac:spMkLst>
        </pc:spChg>
        <pc:spChg chg="del mod">
          <ac:chgData name="Jonathan  Cosme" userId="272d5a2a-eea8-4805-b974-3aa4aa9a913a" providerId="ADAL" clId="{36197D27-FC7B-4ACA-B3E8-A7FD78543FA5}" dt="2022-11-30T08:58:43.770" v="5463" actId="478"/>
          <ac:spMkLst>
            <pc:docMk/>
            <pc:sldMk cId="1434753930" sldId="1240"/>
            <ac:spMk id="2086" creationId="{F7BBACC3-C491-4CD5-6D41-3ACD84606145}"/>
          </ac:spMkLst>
        </pc:spChg>
        <pc:spChg chg="del mod">
          <ac:chgData name="Jonathan  Cosme" userId="272d5a2a-eea8-4805-b974-3aa4aa9a913a" providerId="ADAL" clId="{36197D27-FC7B-4ACA-B3E8-A7FD78543FA5}" dt="2022-11-30T08:57:23.562" v="5452" actId="478"/>
          <ac:spMkLst>
            <pc:docMk/>
            <pc:sldMk cId="1434753930" sldId="1240"/>
            <ac:spMk id="2087" creationId="{D42C5A48-4CA4-F8FB-93ED-350762AF3780}"/>
          </ac:spMkLst>
        </pc:spChg>
        <pc:grpChg chg="add del mod">
          <ac:chgData name="Jonathan  Cosme" userId="272d5a2a-eea8-4805-b974-3aa4aa9a913a" providerId="ADAL" clId="{36197D27-FC7B-4ACA-B3E8-A7FD78543FA5}" dt="2022-11-30T08:58:43.770" v="5463" actId="478"/>
          <ac:grpSpMkLst>
            <pc:docMk/>
            <pc:sldMk cId="1434753930" sldId="1240"/>
            <ac:grpSpMk id="4" creationId="{95D8FC2A-D2E0-CFC3-4D34-E3C6DF3BBE0E}"/>
          </ac:grpSpMkLst>
        </pc:grpChg>
        <pc:grpChg chg="del mod topLvl">
          <ac:chgData name="Jonathan  Cosme" userId="272d5a2a-eea8-4805-b974-3aa4aa9a913a" providerId="ADAL" clId="{36197D27-FC7B-4ACA-B3E8-A7FD78543FA5}" dt="2022-11-30T08:58:49.932" v="5465" actId="478"/>
          <ac:grpSpMkLst>
            <pc:docMk/>
            <pc:sldMk cId="1434753930" sldId="1240"/>
            <ac:grpSpMk id="12" creationId="{92A55883-3588-C8F7-ABEA-FCB65458C6E2}"/>
          </ac:grpSpMkLst>
        </pc:grpChg>
        <pc:grpChg chg="del mod topLvl">
          <ac:chgData name="Jonathan  Cosme" userId="272d5a2a-eea8-4805-b974-3aa4aa9a913a" providerId="ADAL" clId="{36197D27-FC7B-4ACA-B3E8-A7FD78543FA5}" dt="2022-11-30T06:19:13.377" v="1729" actId="165"/>
          <ac:grpSpMkLst>
            <pc:docMk/>
            <pc:sldMk cId="1434753930" sldId="1240"/>
            <ac:grpSpMk id="42" creationId="{4464BFC2-F178-F107-0D20-64247CB2FC4E}"/>
          </ac:grpSpMkLst>
        </pc:grpChg>
        <pc:grpChg chg="del mod topLvl">
          <ac:chgData name="Jonathan  Cosme" userId="272d5a2a-eea8-4805-b974-3aa4aa9a913a" providerId="ADAL" clId="{36197D27-FC7B-4ACA-B3E8-A7FD78543FA5}" dt="2022-11-30T08:57:56.826" v="5456" actId="478"/>
          <ac:grpSpMkLst>
            <pc:docMk/>
            <pc:sldMk cId="1434753930" sldId="1240"/>
            <ac:grpSpMk id="2054" creationId="{DC5C20DA-3791-AD05-247A-D516678BD0BF}"/>
          </ac:grpSpMkLst>
        </pc:grpChg>
        <pc:grpChg chg="del mod topLvl">
          <ac:chgData name="Jonathan  Cosme" userId="272d5a2a-eea8-4805-b974-3aa4aa9a913a" providerId="ADAL" clId="{36197D27-FC7B-4ACA-B3E8-A7FD78543FA5}" dt="2022-11-30T08:57:25.993" v="5453" actId="478"/>
          <ac:grpSpMkLst>
            <pc:docMk/>
            <pc:sldMk cId="1434753930" sldId="1240"/>
            <ac:grpSpMk id="2060" creationId="{B077F9CA-54A1-3D35-C5D2-3CBB56E8CC47}"/>
          </ac:grpSpMkLst>
        </pc:grpChg>
        <pc:grpChg chg="del">
          <ac:chgData name="Jonathan  Cosme" userId="272d5a2a-eea8-4805-b974-3aa4aa9a913a" providerId="ADAL" clId="{36197D27-FC7B-4ACA-B3E8-A7FD78543FA5}" dt="2022-11-30T08:57:23.562" v="5452" actId="478"/>
          <ac:grpSpMkLst>
            <pc:docMk/>
            <pc:sldMk cId="1434753930" sldId="1240"/>
            <ac:grpSpMk id="2080" creationId="{15A6A696-F71A-18C1-6220-B7AC305709F3}"/>
          </ac:grpSpMkLst>
        </pc:grpChg>
        <pc:grpChg chg="del">
          <ac:chgData name="Jonathan  Cosme" userId="272d5a2a-eea8-4805-b974-3aa4aa9a913a" providerId="ADAL" clId="{36197D27-FC7B-4ACA-B3E8-A7FD78543FA5}" dt="2022-11-30T08:57:56.826" v="5456" actId="478"/>
          <ac:grpSpMkLst>
            <pc:docMk/>
            <pc:sldMk cId="1434753930" sldId="1240"/>
            <ac:grpSpMk id="2089" creationId="{923CDD88-F9EC-901D-93A6-1B8DC8F098C4}"/>
          </ac:grpSpMkLst>
        </pc:grpChg>
        <pc:grpChg chg="del">
          <ac:chgData name="Jonathan  Cosme" userId="272d5a2a-eea8-4805-b974-3aa4aa9a913a" providerId="ADAL" clId="{36197D27-FC7B-4ACA-B3E8-A7FD78543FA5}" dt="2022-11-30T06:19:11.112" v="1728" actId="165"/>
          <ac:grpSpMkLst>
            <pc:docMk/>
            <pc:sldMk cId="1434753930" sldId="1240"/>
            <ac:grpSpMk id="2090" creationId="{A8C60310-8062-0C5D-A6C4-1671D2587BF8}"/>
          </ac:grpSpMkLst>
        </pc:grpChg>
        <pc:picChg chg="del">
          <ac:chgData name="Jonathan  Cosme" userId="272d5a2a-eea8-4805-b974-3aa4aa9a913a" providerId="ADAL" clId="{36197D27-FC7B-4ACA-B3E8-A7FD78543FA5}" dt="2022-11-30T08:58:56.570" v="5467" actId="478"/>
          <ac:picMkLst>
            <pc:docMk/>
            <pc:sldMk cId="1434753930" sldId="1240"/>
            <ac:picMk id="5" creationId="{CD371B33-A159-0765-0A19-FBDAD52133EE}"/>
          </ac:picMkLst>
        </pc:picChg>
        <pc:picChg chg="del mod ord">
          <ac:chgData name="Jonathan  Cosme" userId="272d5a2a-eea8-4805-b974-3aa4aa9a913a" providerId="ADAL" clId="{36197D27-FC7B-4ACA-B3E8-A7FD78543FA5}" dt="2022-11-30T08:54:26.962" v="5446" actId="478"/>
          <ac:picMkLst>
            <pc:docMk/>
            <pc:sldMk cId="1434753930" sldId="1240"/>
            <ac:picMk id="7" creationId="{FC28A038-8339-C867-C2E8-E5D77A5C67C2}"/>
          </ac:picMkLst>
        </pc:picChg>
        <pc:picChg chg="del mod topLvl">
          <ac:chgData name="Jonathan  Cosme" userId="272d5a2a-eea8-4805-b974-3aa4aa9a913a" providerId="ADAL" clId="{36197D27-FC7B-4ACA-B3E8-A7FD78543FA5}" dt="2022-11-30T06:19:54.445" v="1759" actId="478"/>
          <ac:picMkLst>
            <pc:docMk/>
            <pc:sldMk cId="1434753930" sldId="1240"/>
            <ac:picMk id="2050" creationId="{794F61B4-3C50-7A90-738B-55107E8FC3FD}"/>
          </ac:picMkLst>
        </pc:picChg>
        <pc:cxnChg chg="add del mod">
          <ac:chgData name="Jonathan  Cosme" userId="272d5a2a-eea8-4805-b974-3aa4aa9a913a" providerId="ADAL" clId="{36197D27-FC7B-4ACA-B3E8-A7FD78543FA5}" dt="2022-11-30T06:19:22.569" v="1732"/>
          <ac:cxnSpMkLst>
            <pc:docMk/>
            <pc:sldMk cId="1434753930" sldId="1240"/>
            <ac:cxnSpMk id="2" creationId="{41D6C197-17F4-5467-41AA-25CE285C3031}"/>
          </ac:cxnSpMkLst>
        </pc:cxnChg>
        <pc:cxnChg chg="del mod topLvl">
          <ac:chgData name="Jonathan  Cosme" userId="272d5a2a-eea8-4805-b974-3aa4aa9a913a" providerId="ADAL" clId="{36197D27-FC7B-4ACA-B3E8-A7FD78543FA5}" dt="2022-11-30T08:58:56.570" v="5467" actId="478"/>
          <ac:cxnSpMkLst>
            <pc:docMk/>
            <pc:sldMk cId="1434753930" sldId="1240"/>
            <ac:cxnSpMk id="6" creationId="{6CA13B78-49DA-C7A0-F6DC-BFE939D38CE0}"/>
          </ac:cxnSpMkLst>
        </pc:cxnChg>
        <pc:cxnChg chg="del mod topLvl">
          <ac:chgData name="Jonathan  Cosme" userId="272d5a2a-eea8-4805-b974-3aa4aa9a913a" providerId="ADAL" clId="{36197D27-FC7B-4ACA-B3E8-A7FD78543FA5}" dt="2022-11-30T08:58:56.570" v="5467" actId="478"/>
          <ac:cxnSpMkLst>
            <pc:docMk/>
            <pc:sldMk cId="1434753930" sldId="1240"/>
            <ac:cxnSpMk id="2049" creationId="{9D7F1700-1B4A-8E28-6B1F-8E50477DD3CF}"/>
          </ac:cxnSpMkLst>
        </pc:cxnChg>
      </pc:sldChg>
      <pc:sldChg chg="addSp delSp modSp add mod ord">
        <pc:chgData name="Jonathan  Cosme" userId="272d5a2a-eea8-4805-b974-3aa4aa9a913a" providerId="ADAL" clId="{36197D27-FC7B-4ACA-B3E8-A7FD78543FA5}" dt="2022-11-30T09:23:45.161" v="6089" actId="478"/>
        <pc:sldMkLst>
          <pc:docMk/>
          <pc:sldMk cId="570298362" sldId="1241"/>
        </pc:sldMkLst>
        <pc:spChg chg="del mod topLvl">
          <ac:chgData name="Jonathan  Cosme" userId="272d5a2a-eea8-4805-b974-3aa4aa9a913a" providerId="ADAL" clId="{36197D27-FC7B-4ACA-B3E8-A7FD78543FA5}" dt="2022-11-30T06:09:57.676" v="1602" actId="478"/>
          <ac:spMkLst>
            <pc:docMk/>
            <pc:sldMk cId="570298362" sldId="1241"/>
            <ac:spMk id="3" creationId="{1DD55D98-7C0B-E386-09E3-C9B7CC6DED5F}"/>
          </ac:spMkLst>
        </pc:spChg>
        <pc:spChg chg="mod topLvl">
          <ac:chgData name="Jonathan  Cosme" userId="272d5a2a-eea8-4805-b974-3aa4aa9a913a" providerId="ADAL" clId="{36197D27-FC7B-4ACA-B3E8-A7FD78543FA5}" dt="2022-11-30T06:14:58.007" v="1695" actId="164"/>
          <ac:spMkLst>
            <pc:docMk/>
            <pc:sldMk cId="570298362" sldId="1241"/>
            <ac:spMk id="4" creationId="{93924A5D-08FA-4FF4-3963-934434087F1F}"/>
          </ac:spMkLst>
        </pc:spChg>
        <pc:spChg chg="mod">
          <ac:chgData name="Jonathan  Cosme" userId="272d5a2a-eea8-4805-b974-3aa4aa9a913a" providerId="ADAL" clId="{36197D27-FC7B-4ACA-B3E8-A7FD78543FA5}" dt="2022-11-30T09:17:59.337" v="5664" actId="20577"/>
          <ac:spMkLst>
            <pc:docMk/>
            <pc:sldMk cId="570298362" sldId="1241"/>
            <ac:spMk id="14" creationId="{00000000-0000-0000-0000-000000000000}"/>
          </ac:spMkLst>
        </pc:spChg>
        <pc:spChg chg="mod">
          <ac:chgData name="Jonathan  Cosme" userId="272d5a2a-eea8-4805-b974-3aa4aa9a913a" providerId="ADAL" clId="{36197D27-FC7B-4ACA-B3E8-A7FD78543FA5}" dt="2022-11-30T06:14:39.808" v="1691" actId="165"/>
          <ac:spMkLst>
            <pc:docMk/>
            <pc:sldMk cId="570298362" sldId="1241"/>
            <ac:spMk id="20" creationId="{86606F23-C6F3-001B-F9A2-7C164260446F}"/>
          </ac:spMkLst>
        </pc:spChg>
        <pc:spChg chg="mod">
          <ac:chgData name="Jonathan  Cosme" userId="272d5a2a-eea8-4805-b974-3aa4aa9a913a" providerId="ADAL" clId="{36197D27-FC7B-4ACA-B3E8-A7FD78543FA5}" dt="2022-11-30T06:14:39.808" v="1691" actId="165"/>
          <ac:spMkLst>
            <pc:docMk/>
            <pc:sldMk cId="570298362" sldId="1241"/>
            <ac:spMk id="22" creationId="{B38D6335-3FD4-D268-4426-A5FAB10770E6}"/>
          </ac:spMkLst>
        </pc:spChg>
        <pc:spChg chg="mod">
          <ac:chgData name="Jonathan  Cosme" userId="272d5a2a-eea8-4805-b974-3aa4aa9a913a" providerId="ADAL" clId="{36197D27-FC7B-4ACA-B3E8-A7FD78543FA5}" dt="2022-11-30T06:14:39.808" v="1691" actId="165"/>
          <ac:spMkLst>
            <pc:docMk/>
            <pc:sldMk cId="570298362" sldId="1241"/>
            <ac:spMk id="26" creationId="{1E2AA772-1901-4C46-C388-A607540F6FF4}"/>
          </ac:spMkLst>
        </pc:spChg>
        <pc:spChg chg="mod">
          <ac:chgData name="Jonathan  Cosme" userId="272d5a2a-eea8-4805-b974-3aa4aa9a913a" providerId="ADAL" clId="{36197D27-FC7B-4ACA-B3E8-A7FD78543FA5}" dt="2022-11-30T06:14:39.808" v="1691" actId="165"/>
          <ac:spMkLst>
            <pc:docMk/>
            <pc:sldMk cId="570298362" sldId="1241"/>
            <ac:spMk id="30" creationId="{1C653E1E-7F98-D4B1-F74F-D98AED93E68A}"/>
          </ac:spMkLst>
        </pc:spChg>
        <pc:spChg chg="mod">
          <ac:chgData name="Jonathan  Cosme" userId="272d5a2a-eea8-4805-b974-3aa4aa9a913a" providerId="ADAL" clId="{36197D27-FC7B-4ACA-B3E8-A7FD78543FA5}" dt="2022-11-30T06:14:39.808" v="1691" actId="165"/>
          <ac:spMkLst>
            <pc:docMk/>
            <pc:sldMk cId="570298362" sldId="1241"/>
            <ac:spMk id="31" creationId="{CC8B468A-EF98-03B8-88F1-A3FCD40131EE}"/>
          </ac:spMkLst>
        </pc:spChg>
        <pc:spChg chg="mod">
          <ac:chgData name="Jonathan  Cosme" userId="272d5a2a-eea8-4805-b974-3aa4aa9a913a" providerId="ADAL" clId="{36197D27-FC7B-4ACA-B3E8-A7FD78543FA5}" dt="2022-11-30T06:14:39.808" v="1691" actId="165"/>
          <ac:spMkLst>
            <pc:docMk/>
            <pc:sldMk cId="570298362" sldId="1241"/>
            <ac:spMk id="32" creationId="{EC4F594B-EF98-3DF1-193C-71ABB7AFA1CF}"/>
          </ac:spMkLst>
        </pc:spChg>
        <pc:spChg chg="mod">
          <ac:chgData name="Jonathan  Cosme" userId="272d5a2a-eea8-4805-b974-3aa4aa9a913a" providerId="ADAL" clId="{36197D27-FC7B-4ACA-B3E8-A7FD78543FA5}" dt="2022-11-30T06:14:39.808" v="1691" actId="165"/>
          <ac:spMkLst>
            <pc:docMk/>
            <pc:sldMk cId="570298362" sldId="1241"/>
            <ac:spMk id="33" creationId="{B04C092A-D475-8388-3D19-0A7055F5CB45}"/>
          </ac:spMkLst>
        </pc:spChg>
        <pc:spChg chg="mod">
          <ac:chgData name="Jonathan  Cosme" userId="272d5a2a-eea8-4805-b974-3aa4aa9a913a" providerId="ADAL" clId="{36197D27-FC7B-4ACA-B3E8-A7FD78543FA5}" dt="2022-11-30T06:14:39.808" v="1691" actId="165"/>
          <ac:spMkLst>
            <pc:docMk/>
            <pc:sldMk cId="570298362" sldId="1241"/>
            <ac:spMk id="34" creationId="{5288457F-5649-8367-8A8C-40268AEA8B6D}"/>
          </ac:spMkLst>
        </pc:spChg>
        <pc:spChg chg="mod">
          <ac:chgData name="Jonathan  Cosme" userId="272d5a2a-eea8-4805-b974-3aa4aa9a913a" providerId="ADAL" clId="{36197D27-FC7B-4ACA-B3E8-A7FD78543FA5}" dt="2022-11-30T06:14:39.808" v="1691" actId="165"/>
          <ac:spMkLst>
            <pc:docMk/>
            <pc:sldMk cId="570298362" sldId="1241"/>
            <ac:spMk id="35" creationId="{274C233C-D67B-B303-B408-7DB74BEC8331}"/>
          </ac:spMkLst>
        </pc:spChg>
        <pc:spChg chg="mod">
          <ac:chgData name="Jonathan  Cosme" userId="272d5a2a-eea8-4805-b974-3aa4aa9a913a" providerId="ADAL" clId="{36197D27-FC7B-4ACA-B3E8-A7FD78543FA5}" dt="2022-11-30T06:14:39.808" v="1691" actId="165"/>
          <ac:spMkLst>
            <pc:docMk/>
            <pc:sldMk cId="570298362" sldId="1241"/>
            <ac:spMk id="36" creationId="{484AF625-B2E0-7A9E-7258-E2613EF55C1D}"/>
          </ac:spMkLst>
        </pc:spChg>
        <pc:spChg chg="mod">
          <ac:chgData name="Jonathan  Cosme" userId="272d5a2a-eea8-4805-b974-3aa4aa9a913a" providerId="ADAL" clId="{36197D27-FC7B-4ACA-B3E8-A7FD78543FA5}" dt="2022-11-30T06:14:39.808" v="1691" actId="165"/>
          <ac:spMkLst>
            <pc:docMk/>
            <pc:sldMk cId="570298362" sldId="1241"/>
            <ac:spMk id="37" creationId="{E08D2106-0781-E14D-F281-62779C408B3D}"/>
          </ac:spMkLst>
        </pc:spChg>
        <pc:spChg chg="mod">
          <ac:chgData name="Jonathan  Cosme" userId="272d5a2a-eea8-4805-b974-3aa4aa9a913a" providerId="ADAL" clId="{36197D27-FC7B-4ACA-B3E8-A7FD78543FA5}" dt="2022-11-30T06:14:39.808" v="1691" actId="165"/>
          <ac:spMkLst>
            <pc:docMk/>
            <pc:sldMk cId="570298362" sldId="1241"/>
            <ac:spMk id="38" creationId="{3ADE8A54-852F-8710-3B8E-A82C69512B35}"/>
          </ac:spMkLst>
        </pc:spChg>
        <pc:spChg chg="mod">
          <ac:chgData name="Jonathan  Cosme" userId="272d5a2a-eea8-4805-b974-3aa4aa9a913a" providerId="ADAL" clId="{36197D27-FC7B-4ACA-B3E8-A7FD78543FA5}" dt="2022-11-30T06:14:39.808" v="1691" actId="165"/>
          <ac:spMkLst>
            <pc:docMk/>
            <pc:sldMk cId="570298362" sldId="1241"/>
            <ac:spMk id="39" creationId="{99B936C2-7871-F9D3-1660-30035443583C}"/>
          </ac:spMkLst>
        </pc:spChg>
        <pc:spChg chg="mod">
          <ac:chgData name="Jonathan  Cosme" userId="272d5a2a-eea8-4805-b974-3aa4aa9a913a" providerId="ADAL" clId="{36197D27-FC7B-4ACA-B3E8-A7FD78543FA5}" dt="2022-11-30T06:14:39.808" v="1691" actId="165"/>
          <ac:spMkLst>
            <pc:docMk/>
            <pc:sldMk cId="570298362" sldId="1241"/>
            <ac:spMk id="45" creationId="{5C0C9530-EA4F-F056-3D93-8AB33087050E}"/>
          </ac:spMkLst>
        </pc:spChg>
        <pc:spChg chg="del mod">
          <ac:chgData name="Jonathan  Cosme" userId="272d5a2a-eea8-4805-b974-3aa4aa9a913a" providerId="ADAL" clId="{36197D27-FC7B-4ACA-B3E8-A7FD78543FA5}" dt="2022-11-30T09:01:31.873" v="5480" actId="478"/>
          <ac:spMkLst>
            <pc:docMk/>
            <pc:sldMk cId="570298362" sldId="1241"/>
            <ac:spMk id="48" creationId="{00000000-0000-0000-0000-000000000000}"/>
          </ac:spMkLst>
        </pc:spChg>
        <pc:spChg chg="mod">
          <ac:chgData name="Jonathan  Cosme" userId="272d5a2a-eea8-4805-b974-3aa4aa9a913a" providerId="ADAL" clId="{36197D27-FC7B-4ACA-B3E8-A7FD78543FA5}" dt="2022-11-30T06:14:39.808" v="1691" actId="165"/>
          <ac:spMkLst>
            <pc:docMk/>
            <pc:sldMk cId="570298362" sldId="1241"/>
            <ac:spMk id="50" creationId="{065E100E-42C9-6992-780C-2B99684E0486}"/>
          </ac:spMkLst>
        </pc:spChg>
        <pc:spChg chg="mod">
          <ac:chgData name="Jonathan  Cosme" userId="272d5a2a-eea8-4805-b974-3aa4aa9a913a" providerId="ADAL" clId="{36197D27-FC7B-4ACA-B3E8-A7FD78543FA5}" dt="2022-11-30T06:14:39.808" v="1691" actId="165"/>
          <ac:spMkLst>
            <pc:docMk/>
            <pc:sldMk cId="570298362" sldId="1241"/>
            <ac:spMk id="52" creationId="{7A7938E5-EEAE-F251-3E4A-C7EF283389C5}"/>
          </ac:spMkLst>
        </pc:spChg>
        <pc:spChg chg="del">
          <ac:chgData name="Jonathan  Cosme" userId="272d5a2a-eea8-4805-b974-3aa4aa9a913a" providerId="ADAL" clId="{36197D27-FC7B-4ACA-B3E8-A7FD78543FA5}" dt="2022-11-30T05:54:52.710" v="1357" actId="478"/>
          <ac:spMkLst>
            <pc:docMk/>
            <pc:sldMk cId="570298362" sldId="1241"/>
            <ac:spMk id="54" creationId="{32FAA574-D3BB-06D9-AA7A-3B41544A8335}"/>
          </ac:spMkLst>
        </pc:spChg>
        <pc:spChg chg="mod">
          <ac:chgData name="Jonathan  Cosme" userId="272d5a2a-eea8-4805-b974-3aa4aa9a913a" providerId="ADAL" clId="{36197D27-FC7B-4ACA-B3E8-A7FD78543FA5}" dt="2022-11-30T06:16:05.621" v="1704" actId="207"/>
          <ac:spMkLst>
            <pc:docMk/>
            <pc:sldMk cId="570298362" sldId="1241"/>
            <ac:spMk id="57" creationId="{01D886F1-2EA7-73EE-71FE-D447EB6EE8A1}"/>
          </ac:spMkLst>
        </pc:spChg>
        <pc:spChg chg="mod">
          <ac:chgData name="Jonathan  Cosme" userId="272d5a2a-eea8-4805-b974-3aa4aa9a913a" providerId="ADAL" clId="{36197D27-FC7B-4ACA-B3E8-A7FD78543FA5}" dt="2022-11-30T06:16:13.318" v="1706" actId="208"/>
          <ac:spMkLst>
            <pc:docMk/>
            <pc:sldMk cId="570298362" sldId="1241"/>
            <ac:spMk id="59" creationId="{9D71000C-1A58-B352-2C95-74078FA3C351}"/>
          </ac:spMkLst>
        </pc:spChg>
        <pc:spChg chg="del">
          <ac:chgData name="Jonathan  Cosme" userId="272d5a2a-eea8-4805-b974-3aa4aa9a913a" providerId="ADAL" clId="{36197D27-FC7B-4ACA-B3E8-A7FD78543FA5}" dt="2022-11-30T05:54:52.710" v="1357" actId="478"/>
          <ac:spMkLst>
            <pc:docMk/>
            <pc:sldMk cId="570298362" sldId="1241"/>
            <ac:spMk id="60" creationId="{FEEB9721-FA94-2DBB-DCCE-1FCB7B3B1D06}"/>
          </ac:spMkLst>
        </pc:spChg>
        <pc:spChg chg="mod">
          <ac:chgData name="Jonathan  Cosme" userId="272d5a2a-eea8-4805-b974-3aa4aa9a913a" providerId="ADAL" clId="{36197D27-FC7B-4ACA-B3E8-A7FD78543FA5}" dt="2022-11-30T06:14:39.808" v="1691" actId="165"/>
          <ac:spMkLst>
            <pc:docMk/>
            <pc:sldMk cId="570298362" sldId="1241"/>
            <ac:spMk id="2051" creationId="{2E5F0A5D-6C8E-D3B4-8B1B-A38306F05074}"/>
          </ac:spMkLst>
        </pc:spChg>
        <pc:spChg chg="mod">
          <ac:chgData name="Jonathan  Cosme" userId="272d5a2a-eea8-4805-b974-3aa4aa9a913a" providerId="ADAL" clId="{36197D27-FC7B-4ACA-B3E8-A7FD78543FA5}" dt="2022-11-30T06:14:39.808" v="1691" actId="165"/>
          <ac:spMkLst>
            <pc:docMk/>
            <pc:sldMk cId="570298362" sldId="1241"/>
            <ac:spMk id="2053" creationId="{4412C450-FA6C-F3E9-4B37-20881128CFBE}"/>
          </ac:spMkLst>
        </pc:spChg>
        <pc:spChg chg="add del mod">
          <ac:chgData name="Jonathan  Cosme" userId="272d5a2a-eea8-4805-b974-3aa4aa9a913a" providerId="ADAL" clId="{36197D27-FC7B-4ACA-B3E8-A7FD78543FA5}" dt="2022-11-30T06:04:29.453" v="1528" actId="478"/>
          <ac:spMkLst>
            <pc:docMk/>
            <pc:sldMk cId="570298362" sldId="1241"/>
            <ac:spMk id="2063" creationId="{AEC4C45B-6116-DFE5-E2CE-12D54ACED935}"/>
          </ac:spMkLst>
        </pc:spChg>
        <pc:spChg chg="mod">
          <ac:chgData name="Jonathan  Cosme" userId="272d5a2a-eea8-4805-b974-3aa4aa9a913a" providerId="ADAL" clId="{36197D27-FC7B-4ACA-B3E8-A7FD78543FA5}" dt="2022-11-30T06:14:42.340" v="1692" actId="165"/>
          <ac:spMkLst>
            <pc:docMk/>
            <pc:sldMk cId="570298362" sldId="1241"/>
            <ac:spMk id="2065" creationId="{3FC990DA-3F88-BF94-B58C-A26BAF45B018}"/>
          </ac:spMkLst>
        </pc:spChg>
        <pc:spChg chg="add mod">
          <ac:chgData name="Jonathan  Cosme" userId="272d5a2a-eea8-4805-b974-3aa4aa9a913a" providerId="ADAL" clId="{36197D27-FC7B-4ACA-B3E8-A7FD78543FA5}" dt="2022-11-30T06:16:02.209" v="1703" actId="207"/>
          <ac:spMkLst>
            <pc:docMk/>
            <pc:sldMk cId="570298362" sldId="1241"/>
            <ac:spMk id="2072" creationId="{A4039CDF-7BFE-DE06-A333-F50851C7190F}"/>
          </ac:spMkLst>
        </pc:spChg>
        <pc:spChg chg="mod">
          <ac:chgData name="Jonathan  Cosme" userId="272d5a2a-eea8-4805-b974-3aa4aa9a913a" providerId="ADAL" clId="{36197D27-FC7B-4ACA-B3E8-A7FD78543FA5}" dt="2022-11-30T06:15:56.256" v="1702" actId="208"/>
          <ac:spMkLst>
            <pc:docMk/>
            <pc:sldMk cId="570298362" sldId="1241"/>
            <ac:spMk id="2074" creationId="{186D78B7-568E-DE0E-7C3B-CEAF8590B583}"/>
          </ac:spMkLst>
        </pc:spChg>
        <pc:spChg chg="add mod">
          <ac:chgData name="Jonathan  Cosme" userId="272d5a2a-eea8-4805-b974-3aa4aa9a913a" providerId="ADAL" clId="{36197D27-FC7B-4ACA-B3E8-A7FD78543FA5}" dt="2022-11-30T06:14:42.340" v="1692" actId="165"/>
          <ac:spMkLst>
            <pc:docMk/>
            <pc:sldMk cId="570298362" sldId="1241"/>
            <ac:spMk id="2083" creationId="{F9CCEC66-EFF6-4F33-0A12-9A6358BBD91A}"/>
          </ac:spMkLst>
        </pc:spChg>
        <pc:spChg chg="del">
          <ac:chgData name="Jonathan  Cosme" userId="272d5a2a-eea8-4805-b974-3aa4aa9a913a" providerId="ADAL" clId="{36197D27-FC7B-4ACA-B3E8-A7FD78543FA5}" dt="2022-11-30T05:54:52.710" v="1357" actId="478"/>
          <ac:spMkLst>
            <pc:docMk/>
            <pc:sldMk cId="570298362" sldId="1241"/>
            <ac:spMk id="2085" creationId="{472C9185-6CEE-39BB-E373-67E67D4BB9BE}"/>
          </ac:spMkLst>
        </pc:spChg>
        <pc:spChg chg="del mod">
          <ac:chgData name="Jonathan  Cosme" userId="272d5a2a-eea8-4805-b974-3aa4aa9a913a" providerId="ADAL" clId="{36197D27-FC7B-4ACA-B3E8-A7FD78543FA5}" dt="2022-11-30T09:01:01.929" v="5472" actId="478"/>
          <ac:spMkLst>
            <pc:docMk/>
            <pc:sldMk cId="570298362" sldId="1241"/>
            <ac:spMk id="2086" creationId="{F7BBACC3-C491-4CD5-6D41-3ACD84606145}"/>
          </ac:spMkLst>
        </pc:spChg>
        <pc:spChg chg="del">
          <ac:chgData name="Jonathan  Cosme" userId="272d5a2a-eea8-4805-b974-3aa4aa9a913a" providerId="ADAL" clId="{36197D27-FC7B-4ACA-B3E8-A7FD78543FA5}" dt="2022-11-30T05:54:52.710" v="1357" actId="478"/>
          <ac:spMkLst>
            <pc:docMk/>
            <pc:sldMk cId="570298362" sldId="1241"/>
            <ac:spMk id="2087" creationId="{D42C5A48-4CA4-F8FB-93ED-350762AF3780}"/>
          </ac:spMkLst>
        </pc:spChg>
        <pc:spChg chg="mod">
          <ac:chgData name="Jonathan  Cosme" userId="272d5a2a-eea8-4805-b974-3aa4aa9a913a" providerId="ADAL" clId="{36197D27-FC7B-4ACA-B3E8-A7FD78543FA5}" dt="2022-11-30T05:59:35.054" v="1491"/>
          <ac:spMkLst>
            <pc:docMk/>
            <pc:sldMk cId="570298362" sldId="1241"/>
            <ac:spMk id="2092" creationId="{31B6B351-0822-005C-A656-905AC8956C19}"/>
          </ac:spMkLst>
        </pc:spChg>
        <pc:spChg chg="mod">
          <ac:chgData name="Jonathan  Cosme" userId="272d5a2a-eea8-4805-b974-3aa4aa9a913a" providerId="ADAL" clId="{36197D27-FC7B-4ACA-B3E8-A7FD78543FA5}" dt="2022-11-30T05:59:35.054" v="1491"/>
          <ac:spMkLst>
            <pc:docMk/>
            <pc:sldMk cId="570298362" sldId="1241"/>
            <ac:spMk id="2094" creationId="{6507BFC4-F9A1-54EB-A4E6-39F49F9843C6}"/>
          </ac:spMkLst>
        </pc:spChg>
        <pc:spChg chg="mod">
          <ac:chgData name="Jonathan  Cosme" userId="272d5a2a-eea8-4805-b974-3aa4aa9a913a" providerId="ADAL" clId="{36197D27-FC7B-4ACA-B3E8-A7FD78543FA5}" dt="2022-11-30T05:59:35.054" v="1491"/>
          <ac:spMkLst>
            <pc:docMk/>
            <pc:sldMk cId="570298362" sldId="1241"/>
            <ac:spMk id="2097" creationId="{2A762FE6-52B7-9CA0-8706-D6606C6D7818}"/>
          </ac:spMkLst>
        </pc:spChg>
        <pc:spChg chg="mod topLvl">
          <ac:chgData name="Jonathan  Cosme" userId="272d5a2a-eea8-4805-b974-3aa4aa9a913a" providerId="ADAL" clId="{36197D27-FC7B-4ACA-B3E8-A7FD78543FA5}" dt="2022-11-30T06:14:42.340" v="1692" actId="165"/>
          <ac:spMkLst>
            <pc:docMk/>
            <pc:sldMk cId="570298362" sldId="1241"/>
            <ac:spMk id="2101" creationId="{C864B049-DEFD-15F7-28A5-B6B8AC515D94}"/>
          </ac:spMkLst>
        </pc:spChg>
        <pc:spChg chg="mod topLvl">
          <ac:chgData name="Jonathan  Cosme" userId="272d5a2a-eea8-4805-b974-3aa4aa9a913a" providerId="ADAL" clId="{36197D27-FC7B-4ACA-B3E8-A7FD78543FA5}" dt="2022-11-30T06:14:42.340" v="1692" actId="165"/>
          <ac:spMkLst>
            <pc:docMk/>
            <pc:sldMk cId="570298362" sldId="1241"/>
            <ac:spMk id="2103" creationId="{D5C842A7-5BD2-A74C-563F-B7E556C990EF}"/>
          </ac:spMkLst>
        </pc:spChg>
        <pc:spChg chg="mod topLvl">
          <ac:chgData name="Jonathan  Cosme" userId="272d5a2a-eea8-4805-b974-3aa4aa9a913a" providerId="ADAL" clId="{36197D27-FC7B-4ACA-B3E8-A7FD78543FA5}" dt="2022-11-30T06:14:42.340" v="1692" actId="165"/>
          <ac:spMkLst>
            <pc:docMk/>
            <pc:sldMk cId="570298362" sldId="1241"/>
            <ac:spMk id="2105" creationId="{BF9D5A88-569D-56BC-FBF9-4559B8CB999D}"/>
          </ac:spMkLst>
        </pc:spChg>
        <pc:spChg chg="mod">
          <ac:chgData name="Jonathan  Cosme" userId="272d5a2a-eea8-4805-b974-3aa4aa9a913a" providerId="ADAL" clId="{36197D27-FC7B-4ACA-B3E8-A7FD78543FA5}" dt="2022-11-30T06:14:42.340" v="1692" actId="165"/>
          <ac:spMkLst>
            <pc:docMk/>
            <pc:sldMk cId="570298362" sldId="1241"/>
            <ac:spMk id="2111" creationId="{D6DCFD65-C026-4EEC-EF74-BE30B1B50B6D}"/>
          </ac:spMkLst>
        </pc:spChg>
        <pc:spChg chg="mod">
          <ac:chgData name="Jonathan  Cosme" userId="272d5a2a-eea8-4805-b974-3aa4aa9a913a" providerId="ADAL" clId="{36197D27-FC7B-4ACA-B3E8-A7FD78543FA5}" dt="2022-11-30T06:14:42.340" v="1692" actId="165"/>
          <ac:spMkLst>
            <pc:docMk/>
            <pc:sldMk cId="570298362" sldId="1241"/>
            <ac:spMk id="2112" creationId="{E95FE783-A688-015F-9048-1A977A9AADD4}"/>
          </ac:spMkLst>
        </pc:spChg>
        <pc:spChg chg="mod">
          <ac:chgData name="Jonathan  Cosme" userId="272d5a2a-eea8-4805-b974-3aa4aa9a913a" providerId="ADAL" clId="{36197D27-FC7B-4ACA-B3E8-A7FD78543FA5}" dt="2022-11-30T06:14:42.340" v="1692" actId="165"/>
          <ac:spMkLst>
            <pc:docMk/>
            <pc:sldMk cId="570298362" sldId="1241"/>
            <ac:spMk id="2113" creationId="{AD743FB7-E450-47EF-81DE-9CBB58A8C487}"/>
          </ac:spMkLst>
        </pc:spChg>
        <pc:spChg chg="mod">
          <ac:chgData name="Jonathan  Cosme" userId="272d5a2a-eea8-4805-b974-3aa4aa9a913a" providerId="ADAL" clId="{36197D27-FC7B-4ACA-B3E8-A7FD78543FA5}" dt="2022-11-30T06:14:42.340" v="1692" actId="165"/>
          <ac:spMkLst>
            <pc:docMk/>
            <pc:sldMk cId="570298362" sldId="1241"/>
            <ac:spMk id="2114" creationId="{2BE1BEAA-F86D-8888-751A-455D005BAC73}"/>
          </ac:spMkLst>
        </pc:spChg>
        <pc:spChg chg="del mod topLvl">
          <ac:chgData name="Jonathan  Cosme" userId="272d5a2a-eea8-4805-b974-3aa4aa9a913a" providerId="ADAL" clId="{36197D27-FC7B-4ACA-B3E8-A7FD78543FA5}" dt="2022-11-30T06:04:46.797" v="1532" actId="478"/>
          <ac:spMkLst>
            <pc:docMk/>
            <pc:sldMk cId="570298362" sldId="1241"/>
            <ac:spMk id="2122" creationId="{2ACD15BD-0BA0-54FB-AF0F-253EB61AF4B9}"/>
          </ac:spMkLst>
        </pc:spChg>
        <pc:spChg chg="del mod topLvl">
          <ac:chgData name="Jonathan  Cosme" userId="272d5a2a-eea8-4805-b974-3aa4aa9a913a" providerId="ADAL" clId="{36197D27-FC7B-4ACA-B3E8-A7FD78543FA5}" dt="2022-11-30T06:04:46.797" v="1532" actId="478"/>
          <ac:spMkLst>
            <pc:docMk/>
            <pc:sldMk cId="570298362" sldId="1241"/>
            <ac:spMk id="2123" creationId="{B0736A7E-52B4-32F7-414A-396728780FCE}"/>
          </ac:spMkLst>
        </pc:spChg>
        <pc:spChg chg="del mod topLvl">
          <ac:chgData name="Jonathan  Cosme" userId="272d5a2a-eea8-4805-b974-3aa4aa9a913a" providerId="ADAL" clId="{36197D27-FC7B-4ACA-B3E8-A7FD78543FA5}" dt="2022-11-30T06:04:46.797" v="1532" actId="478"/>
          <ac:spMkLst>
            <pc:docMk/>
            <pc:sldMk cId="570298362" sldId="1241"/>
            <ac:spMk id="2124" creationId="{1BE402AE-01C8-54FF-634A-066EA53161B0}"/>
          </ac:spMkLst>
        </pc:spChg>
        <pc:spChg chg="del mod topLvl">
          <ac:chgData name="Jonathan  Cosme" userId="272d5a2a-eea8-4805-b974-3aa4aa9a913a" providerId="ADAL" clId="{36197D27-FC7B-4ACA-B3E8-A7FD78543FA5}" dt="2022-11-30T06:04:46.797" v="1532" actId="478"/>
          <ac:spMkLst>
            <pc:docMk/>
            <pc:sldMk cId="570298362" sldId="1241"/>
            <ac:spMk id="2125" creationId="{DA080531-339B-A768-8E78-A37D473E288F}"/>
          </ac:spMkLst>
        </pc:spChg>
        <pc:spChg chg="del mod topLvl">
          <ac:chgData name="Jonathan  Cosme" userId="272d5a2a-eea8-4805-b974-3aa4aa9a913a" providerId="ADAL" clId="{36197D27-FC7B-4ACA-B3E8-A7FD78543FA5}" dt="2022-11-30T06:04:46.797" v="1532" actId="478"/>
          <ac:spMkLst>
            <pc:docMk/>
            <pc:sldMk cId="570298362" sldId="1241"/>
            <ac:spMk id="2126" creationId="{C943F2D7-39F5-01BD-0022-68786B942659}"/>
          </ac:spMkLst>
        </pc:spChg>
        <pc:spChg chg="del mod topLvl">
          <ac:chgData name="Jonathan  Cosme" userId="272d5a2a-eea8-4805-b974-3aa4aa9a913a" providerId="ADAL" clId="{36197D27-FC7B-4ACA-B3E8-A7FD78543FA5}" dt="2022-11-30T06:04:46.797" v="1532" actId="478"/>
          <ac:spMkLst>
            <pc:docMk/>
            <pc:sldMk cId="570298362" sldId="1241"/>
            <ac:spMk id="2127" creationId="{7DF9044E-8FFF-9230-F0DB-A31384337A29}"/>
          </ac:spMkLst>
        </pc:spChg>
        <pc:spChg chg="del mod topLvl">
          <ac:chgData name="Jonathan  Cosme" userId="272d5a2a-eea8-4805-b974-3aa4aa9a913a" providerId="ADAL" clId="{36197D27-FC7B-4ACA-B3E8-A7FD78543FA5}" dt="2022-11-30T06:04:46.797" v="1532" actId="478"/>
          <ac:spMkLst>
            <pc:docMk/>
            <pc:sldMk cId="570298362" sldId="1241"/>
            <ac:spMk id="2128" creationId="{644A8FC7-27B0-F667-2278-31682B91FF44}"/>
          </ac:spMkLst>
        </pc:spChg>
        <pc:spChg chg="del mod topLvl">
          <ac:chgData name="Jonathan  Cosme" userId="272d5a2a-eea8-4805-b974-3aa4aa9a913a" providerId="ADAL" clId="{36197D27-FC7B-4ACA-B3E8-A7FD78543FA5}" dt="2022-11-30T06:04:46.797" v="1532" actId="478"/>
          <ac:spMkLst>
            <pc:docMk/>
            <pc:sldMk cId="570298362" sldId="1241"/>
            <ac:spMk id="2129" creationId="{5E263D9D-ED5E-6B98-AC6F-DAA6733F514A}"/>
          </ac:spMkLst>
        </pc:spChg>
        <pc:spChg chg="del mod topLvl">
          <ac:chgData name="Jonathan  Cosme" userId="272d5a2a-eea8-4805-b974-3aa4aa9a913a" providerId="ADAL" clId="{36197D27-FC7B-4ACA-B3E8-A7FD78543FA5}" dt="2022-11-30T06:04:46.797" v="1532" actId="478"/>
          <ac:spMkLst>
            <pc:docMk/>
            <pc:sldMk cId="570298362" sldId="1241"/>
            <ac:spMk id="2130" creationId="{2A08892C-D6AB-A7D2-AC56-F357AFEBF156}"/>
          </ac:spMkLst>
        </pc:spChg>
        <pc:spChg chg="del mod topLvl">
          <ac:chgData name="Jonathan  Cosme" userId="272d5a2a-eea8-4805-b974-3aa4aa9a913a" providerId="ADAL" clId="{36197D27-FC7B-4ACA-B3E8-A7FD78543FA5}" dt="2022-11-30T06:04:46.797" v="1532" actId="478"/>
          <ac:spMkLst>
            <pc:docMk/>
            <pc:sldMk cId="570298362" sldId="1241"/>
            <ac:spMk id="2131" creationId="{8659D033-6636-8F3D-95F4-365823BD8FCD}"/>
          </ac:spMkLst>
        </pc:spChg>
        <pc:spChg chg="del mod topLvl">
          <ac:chgData name="Jonathan  Cosme" userId="272d5a2a-eea8-4805-b974-3aa4aa9a913a" providerId="ADAL" clId="{36197D27-FC7B-4ACA-B3E8-A7FD78543FA5}" dt="2022-11-30T06:04:46.797" v="1532" actId="478"/>
          <ac:spMkLst>
            <pc:docMk/>
            <pc:sldMk cId="570298362" sldId="1241"/>
            <ac:spMk id="2132" creationId="{F88408AD-4E3D-710E-8DCC-349B88F085AC}"/>
          </ac:spMkLst>
        </pc:spChg>
        <pc:spChg chg="del mod topLvl">
          <ac:chgData name="Jonathan  Cosme" userId="272d5a2a-eea8-4805-b974-3aa4aa9a913a" providerId="ADAL" clId="{36197D27-FC7B-4ACA-B3E8-A7FD78543FA5}" dt="2022-11-30T06:04:46.797" v="1532" actId="478"/>
          <ac:spMkLst>
            <pc:docMk/>
            <pc:sldMk cId="570298362" sldId="1241"/>
            <ac:spMk id="2133" creationId="{918D55E5-40CC-EA9E-8987-8E87B8AFA0A5}"/>
          </ac:spMkLst>
        </pc:spChg>
        <pc:spChg chg="mod topLvl">
          <ac:chgData name="Jonathan  Cosme" userId="272d5a2a-eea8-4805-b974-3aa4aa9a913a" providerId="ADAL" clId="{36197D27-FC7B-4ACA-B3E8-A7FD78543FA5}" dt="2022-11-30T06:14:42.340" v="1692" actId="165"/>
          <ac:spMkLst>
            <pc:docMk/>
            <pc:sldMk cId="570298362" sldId="1241"/>
            <ac:spMk id="2135" creationId="{E320BDDF-1B95-BAAD-7673-D0595C520A32}"/>
          </ac:spMkLst>
        </pc:spChg>
        <pc:spChg chg="mod">
          <ac:chgData name="Jonathan  Cosme" userId="272d5a2a-eea8-4805-b974-3aa4aa9a913a" providerId="ADAL" clId="{36197D27-FC7B-4ACA-B3E8-A7FD78543FA5}" dt="2022-11-30T06:04:33.777" v="1529" actId="165"/>
          <ac:spMkLst>
            <pc:docMk/>
            <pc:sldMk cId="570298362" sldId="1241"/>
            <ac:spMk id="2137" creationId="{566D8494-A906-E519-B9FD-27F77E7E24EA}"/>
          </ac:spMkLst>
        </pc:spChg>
        <pc:spChg chg="del mod topLvl">
          <ac:chgData name="Jonathan  Cosme" userId="272d5a2a-eea8-4805-b974-3aa4aa9a913a" providerId="ADAL" clId="{36197D27-FC7B-4ACA-B3E8-A7FD78543FA5}" dt="2022-11-30T06:08:52.213" v="1588" actId="478"/>
          <ac:spMkLst>
            <pc:docMk/>
            <pc:sldMk cId="570298362" sldId="1241"/>
            <ac:spMk id="2142" creationId="{1B8ABD4D-C235-B9FD-593A-36452121A231}"/>
          </ac:spMkLst>
        </pc:spChg>
        <pc:spChg chg="mod topLvl">
          <ac:chgData name="Jonathan  Cosme" userId="272d5a2a-eea8-4805-b974-3aa4aa9a913a" providerId="ADAL" clId="{36197D27-FC7B-4ACA-B3E8-A7FD78543FA5}" dt="2022-11-30T06:14:42.340" v="1692" actId="165"/>
          <ac:spMkLst>
            <pc:docMk/>
            <pc:sldMk cId="570298362" sldId="1241"/>
            <ac:spMk id="2144" creationId="{1EDA5291-EADA-8C65-84B9-C027CEC9DFF2}"/>
          </ac:spMkLst>
        </pc:spChg>
        <pc:spChg chg="del mod topLvl">
          <ac:chgData name="Jonathan  Cosme" userId="272d5a2a-eea8-4805-b974-3aa4aa9a913a" providerId="ADAL" clId="{36197D27-FC7B-4ACA-B3E8-A7FD78543FA5}" dt="2022-11-30T06:08:52.213" v="1588" actId="478"/>
          <ac:spMkLst>
            <pc:docMk/>
            <pc:sldMk cId="570298362" sldId="1241"/>
            <ac:spMk id="2150" creationId="{299ECBE3-3657-526E-6514-650DF3999ECF}"/>
          </ac:spMkLst>
        </pc:spChg>
        <pc:spChg chg="mod topLvl">
          <ac:chgData name="Jonathan  Cosme" userId="272d5a2a-eea8-4805-b974-3aa4aa9a913a" providerId="ADAL" clId="{36197D27-FC7B-4ACA-B3E8-A7FD78543FA5}" dt="2022-11-30T06:14:42.340" v="1692" actId="165"/>
          <ac:spMkLst>
            <pc:docMk/>
            <pc:sldMk cId="570298362" sldId="1241"/>
            <ac:spMk id="2151" creationId="{967EF691-B9AC-0834-20C7-C52C48363023}"/>
          </ac:spMkLst>
        </pc:spChg>
        <pc:spChg chg="del mod topLvl">
          <ac:chgData name="Jonathan  Cosme" userId="272d5a2a-eea8-4805-b974-3aa4aa9a913a" providerId="ADAL" clId="{36197D27-FC7B-4ACA-B3E8-A7FD78543FA5}" dt="2022-11-30T06:08:52.213" v="1588" actId="478"/>
          <ac:spMkLst>
            <pc:docMk/>
            <pc:sldMk cId="570298362" sldId="1241"/>
            <ac:spMk id="2156" creationId="{8C9D254E-8D32-E1AF-1D33-7F0B7CB7C426}"/>
          </ac:spMkLst>
        </pc:spChg>
        <pc:spChg chg="mod topLvl">
          <ac:chgData name="Jonathan  Cosme" userId="272d5a2a-eea8-4805-b974-3aa4aa9a913a" providerId="ADAL" clId="{36197D27-FC7B-4ACA-B3E8-A7FD78543FA5}" dt="2022-11-30T06:14:42.340" v="1692" actId="165"/>
          <ac:spMkLst>
            <pc:docMk/>
            <pc:sldMk cId="570298362" sldId="1241"/>
            <ac:spMk id="2158" creationId="{0A35952D-21DC-E3E4-0382-4E9AB37B1B5F}"/>
          </ac:spMkLst>
        </pc:spChg>
        <pc:spChg chg="mod topLvl">
          <ac:chgData name="Jonathan  Cosme" userId="272d5a2a-eea8-4805-b974-3aa4aa9a913a" providerId="ADAL" clId="{36197D27-FC7B-4ACA-B3E8-A7FD78543FA5}" dt="2022-11-30T06:14:42.340" v="1692" actId="165"/>
          <ac:spMkLst>
            <pc:docMk/>
            <pc:sldMk cId="570298362" sldId="1241"/>
            <ac:spMk id="2160" creationId="{60A844AD-A2F1-6FAE-D9A4-029F6D888222}"/>
          </ac:spMkLst>
        </pc:spChg>
        <pc:spChg chg="del mod topLvl">
          <ac:chgData name="Jonathan  Cosme" userId="272d5a2a-eea8-4805-b974-3aa4aa9a913a" providerId="ADAL" clId="{36197D27-FC7B-4ACA-B3E8-A7FD78543FA5}" dt="2022-11-30T06:08:52.213" v="1588" actId="478"/>
          <ac:spMkLst>
            <pc:docMk/>
            <pc:sldMk cId="570298362" sldId="1241"/>
            <ac:spMk id="2166" creationId="{EC8BB514-8EEC-D02E-8435-3FB308A8052D}"/>
          </ac:spMkLst>
        </pc:spChg>
        <pc:spChg chg="mod topLvl">
          <ac:chgData name="Jonathan  Cosme" userId="272d5a2a-eea8-4805-b974-3aa4aa9a913a" providerId="ADAL" clId="{36197D27-FC7B-4ACA-B3E8-A7FD78543FA5}" dt="2022-11-30T06:14:42.340" v="1692" actId="165"/>
          <ac:spMkLst>
            <pc:docMk/>
            <pc:sldMk cId="570298362" sldId="1241"/>
            <ac:spMk id="2167" creationId="{EC63F1BA-8B25-0FD7-282E-0EDAFEF5D87B}"/>
          </ac:spMkLst>
        </pc:spChg>
        <pc:spChg chg="mod topLvl">
          <ac:chgData name="Jonathan  Cosme" userId="272d5a2a-eea8-4805-b974-3aa4aa9a913a" providerId="ADAL" clId="{36197D27-FC7B-4ACA-B3E8-A7FD78543FA5}" dt="2022-11-30T06:14:42.340" v="1692" actId="165"/>
          <ac:spMkLst>
            <pc:docMk/>
            <pc:sldMk cId="570298362" sldId="1241"/>
            <ac:spMk id="2168" creationId="{50F13CBF-28F3-C43B-3331-79D40A3E8AAB}"/>
          </ac:spMkLst>
        </pc:spChg>
        <pc:spChg chg="mod topLvl">
          <ac:chgData name="Jonathan  Cosme" userId="272d5a2a-eea8-4805-b974-3aa4aa9a913a" providerId="ADAL" clId="{36197D27-FC7B-4ACA-B3E8-A7FD78543FA5}" dt="2022-11-30T06:14:42.340" v="1692" actId="165"/>
          <ac:spMkLst>
            <pc:docMk/>
            <pc:sldMk cId="570298362" sldId="1241"/>
            <ac:spMk id="2169" creationId="{61330D9A-1919-3CAC-4EE7-3D0707B4CA04}"/>
          </ac:spMkLst>
        </pc:spChg>
        <pc:spChg chg="mod">
          <ac:chgData name="Jonathan  Cosme" userId="272d5a2a-eea8-4805-b974-3aa4aa9a913a" providerId="ADAL" clId="{36197D27-FC7B-4ACA-B3E8-A7FD78543FA5}" dt="2022-11-30T06:14:42.340" v="1692" actId="165"/>
          <ac:spMkLst>
            <pc:docMk/>
            <pc:sldMk cId="570298362" sldId="1241"/>
            <ac:spMk id="2176" creationId="{E8CF1823-9CE4-DBE0-10D5-745EECC58A93}"/>
          </ac:spMkLst>
        </pc:spChg>
        <pc:spChg chg="add mod topLvl">
          <ac:chgData name="Jonathan  Cosme" userId="272d5a2a-eea8-4805-b974-3aa4aa9a913a" providerId="ADAL" clId="{36197D27-FC7B-4ACA-B3E8-A7FD78543FA5}" dt="2022-11-30T06:15:01.074" v="1696" actId="164"/>
          <ac:spMkLst>
            <pc:docMk/>
            <pc:sldMk cId="570298362" sldId="1241"/>
            <ac:spMk id="2184" creationId="{30901530-A684-06F5-C4E8-C4D08D79804D}"/>
          </ac:spMkLst>
        </pc:spChg>
        <pc:spChg chg="add mod topLvl">
          <ac:chgData name="Jonathan  Cosme" userId="272d5a2a-eea8-4805-b974-3aa4aa9a913a" providerId="ADAL" clId="{36197D27-FC7B-4ACA-B3E8-A7FD78543FA5}" dt="2022-11-30T06:14:58.007" v="1695" actId="164"/>
          <ac:spMkLst>
            <pc:docMk/>
            <pc:sldMk cId="570298362" sldId="1241"/>
            <ac:spMk id="2185" creationId="{3FEF27C0-7AED-1742-5711-8217A1ED34D9}"/>
          </ac:spMkLst>
        </pc:spChg>
        <pc:spChg chg="add mod topLvl">
          <ac:chgData name="Jonathan  Cosme" userId="272d5a2a-eea8-4805-b974-3aa4aa9a913a" providerId="ADAL" clId="{36197D27-FC7B-4ACA-B3E8-A7FD78543FA5}" dt="2022-11-30T06:15:01.074" v="1696" actId="164"/>
          <ac:spMkLst>
            <pc:docMk/>
            <pc:sldMk cId="570298362" sldId="1241"/>
            <ac:spMk id="2186" creationId="{A2F0720D-1CA2-D422-AE17-CB8E3DAC67EA}"/>
          </ac:spMkLst>
        </pc:spChg>
        <pc:spChg chg="add mod">
          <ac:chgData name="Jonathan  Cosme" userId="272d5a2a-eea8-4805-b974-3aa4aa9a913a" providerId="ADAL" clId="{36197D27-FC7B-4ACA-B3E8-A7FD78543FA5}" dt="2022-11-30T06:16:29.194" v="1707" actId="208"/>
          <ac:spMkLst>
            <pc:docMk/>
            <pc:sldMk cId="570298362" sldId="1241"/>
            <ac:spMk id="2190" creationId="{7DEF20BF-A139-C94C-E209-8BA6F30FC95D}"/>
          </ac:spMkLst>
        </pc:spChg>
        <pc:spChg chg="add del mod">
          <ac:chgData name="Jonathan  Cosme" userId="272d5a2a-eea8-4805-b974-3aa4aa9a913a" providerId="ADAL" clId="{36197D27-FC7B-4ACA-B3E8-A7FD78543FA5}" dt="2022-11-30T09:01:12.090" v="5474" actId="478"/>
          <ac:spMkLst>
            <pc:docMk/>
            <pc:sldMk cId="570298362" sldId="1241"/>
            <ac:spMk id="2192" creationId="{605E4BE2-C791-3F6A-E2EF-2F49D994AAFA}"/>
          </ac:spMkLst>
        </pc:spChg>
        <pc:spChg chg="add del mod">
          <ac:chgData name="Jonathan  Cosme" userId="272d5a2a-eea8-4805-b974-3aa4aa9a913a" providerId="ADAL" clId="{36197D27-FC7B-4ACA-B3E8-A7FD78543FA5}" dt="2022-11-30T09:01:12.090" v="5474" actId="478"/>
          <ac:spMkLst>
            <pc:docMk/>
            <pc:sldMk cId="570298362" sldId="1241"/>
            <ac:spMk id="2193" creationId="{8494A374-8CC5-04CA-2769-3D03D9552A42}"/>
          </ac:spMkLst>
        </pc:spChg>
        <pc:spChg chg="add del mod">
          <ac:chgData name="Jonathan  Cosme" userId="272d5a2a-eea8-4805-b974-3aa4aa9a913a" providerId="ADAL" clId="{36197D27-FC7B-4ACA-B3E8-A7FD78543FA5}" dt="2022-11-30T09:23:45.161" v="6089" actId="478"/>
          <ac:spMkLst>
            <pc:docMk/>
            <pc:sldMk cId="570298362" sldId="1241"/>
            <ac:spMk id="2199" creationId="{DCE4A6FD-36F6-099A-A7E6-363A4981DB4E}"/>
          </ac:spMkLst>
        </pc:spChg>
        <pc:spChg chg="add del mod">
          <ac:chgData name="Jonathan  Cosme" userId="272d5a2a-eea8-4805-b974-3aa4aa9a913a" providerId="ADAL" clId="{36197D27-FC7B-4ACA-B3E8-A7FD78543FA5}" dt="2022-11-30T09:23:32.936" v="6085" actId="478"/>
          <ac:spMkLst>
            <pc:docMk/>
            <pc:sldMk cId="570298362" sldId="1241"/>
            <ac:spMk id="2200" creationId="{DC89027B-41DF-FB16-1ECC-D7FA41173C47}"/>
          </ac:spMkLst>
        </pc:spChg>
        <pc:spChg chg="add del mod">
          <ac:chgData name="Jonathan  Cosme" userId="272d5a2a-eea8-4805-b974-3aa4aa9a913a" providerId="ADAL" clId="{36197D27-FC7B-4ACA-B3E8-A7FD78543FA5}" dt="2022-11-30T09:23:32.936" v="6085" actId="478"/>
          <ac:spMkLst>
            <pc:docMk/>
            <pc:sldMk cId="570298362" sldId="1241"/>
            <ac:spMk id="2201" creationId="{C625F240-A48C-FE81-AE88-4D894947C1B4}"/>
          </ac:spMkLst>
        </pc:spChg>
        <pc:spChg chg="add del mod">
          <ac:chgData name="Jonathan  Cosme" userId="272d5a2a-eea8-4805-b974-3aa4aa9a913a" providerId="ADAL" clId="{36197D27-FC7B-4ACA-B3E8-A7FD78543FA5}" dt="2022-11-30T09:23:27.873" v="6083" actId="478"/>
          <ac:spMkLst>
            <pc:docMk/>
            <pc:sldMk cId="570298362" sldId="1241"/>
            <ac:spMk id="2202" creationId="{C72B84CD-D377-23E9-E8D1-B6AE0F697BF4}"/>
          </ac:spMkLst>
        </pc:spChg>
        <pc:spChg chg="add del mod">
          <ac:chgData name="Jonathan  Cosme" userId="272d5a2a-eea8-4805-b974-3aa4aa9a913a" providerId="ADAL" clId="{36197D27-FC7B-4ACA-B3E8-A7FD78543FA5}" dt="2022-11-30T09:20:03.705" v="5849" actId="478"/>
          <ac:spMkLst>
            <pc:docMk/>
            <pc:sldMk cId="570298362" sldId="1241"/>
            <ac:spMk id="2203" creationId="{8EA24B8D-5729-E81C-D46F-E53D5B96F45F}"/>
          </ac:spMkLst>
        </pc:spChg>
        <pc:spChg chg="add del mod">
          <ac:chgData name="Jonathan  Cosme" userId="272d5a2a-eea8-4805-b974-3aa4aa9a913a" providerId="ADAL" clId="{36197D27-FC7B-4ACA-B3E8-A7FD78543FA5}" dt="2022-11-30T09:23:24.185" v="6081" actId="478"/>
          <ac:spMkLst>
            <pc:docMk/>
            <pc:sldMk cId="570298362" sldId="1241"/>
            <ac:spMk id="2204" creationId="{367911FC-2610-90EA-5A50-B878544CC370}"/>
          </ac:spMkLst>
        </pc:spChg>
        <pc:spChg chg="add del mod">
          <ac:chgData name="Jonathan  Cosme" userId="272d5a2a-eea8-4805-b974-3aa4aa9a913a" providerId="ADAL" clId="{36197D27-FC7B-4ACA-B3E8-A7FD78543FA5}" dt="2022-11-30T09:23:39.258" v="6087" actId="478"/>
          <ac:spMkLst>
            <pc:docMk/>
            <pc:sldMk cId="570298362" sldId="1241"/>
            <ac:spMk id="2205" creationId="{D40030A8-FF89-370B-F672-29269B24D76C}"/>
          </ac:spMkLst>
        </pc:spChg>
        <pc:spChg chg="add del mod">
          <ac:chgData name="Jonathan  Cosme" userId="272d5a2a-eea8-4805-b974-3aa4aa9a913a" providerId="ADAL" clId="{36197D27-FC7B-4ACA-B3E8-A7FD78543FA5}" dt="2022-11-30T09:23:16.825" v="6079" actId="478"/>
          <ac:spMkLst>
            <pc:docMk/>
            <pc:sldMk cId="570298362" sldId="1241"/>
            <ac:spMk id="2206" creationId="{F8A0213D-D3ED-BE80-D137-30B72A912EC4}"/>
          </ac:spMkLst>
        </pc:spChg>
        <pc:spChg chg="add del mod">
          <ac:chgData name="Jonathan  Cosme" userId="272d5a2a-eea8-4805-b974-3aa4aa9a913a" providerId="ADAL" clId="{36197D27-FC7B-4ACA-B3E8-A7FD78543FA5}" dt="2022-11-30T09:23:16.825" v="6079" actId="478"/>
          <ac:spMkLst>
            <pc:docMk/>
            <pc:sldMk cId="570298362" sldId="1241"/>
            <ac:spMk id="2207" creationId="{B162712C-DC4D-7085-9F63-357781DE25F5}"/>
          </ac:spMkLst>
        </pc:spChg>
        <pc:grpChg chg="add del mod">
          <ac:chgData name="Jonathan  Cosme" userId="272d5a2a-eea8-4805-b974-3aa4aa9a913a" providerId="ADAL" clId="{36197D27-FC7B-4ACA-B3E8-A7FD78543FA5}" dt="2022-11-30T06:09:05.954" v="1592" actId="165"/>
          <ac:grpSpMkLst>
            <pc:docMk/>
            <pc:sldMk cId="570298362" sldId="1241"/>
            <ac:grpSpMk id="2" creationId="{49F2B445-9D18-BDC3-033E-9FA76FCCB435}"/>
          </ac:grpSpMkLst>
        </pc:grpChg>
        <pc:grpChg chg="mod topLvl">
          <ac:chgData name="Jonathan  Cosme" userId="272d5a2a-eea8-4805-b974-3aa4aa9a913a" providerId="ADAL" clId="{36197D27-FC7B-4ACA-B3E8-A7FD78543FA5}" dt="2022-11-30T06:14:58.007" v="1695" actId="164"/>
          <ac:grpSpMkLst>
            <pc:docMk/>
            <pc:sldMk cId="570298362" sldId="1241"/>
            <ac:grpSpMk id="9" creationId="{B7B3EDF8-57F2-195E-7481-777CEEEAC969}"/>
          </ac:grpSpMkLst>
        </pc:grpChg>
        <pc:grpChg chg="mod topLvl">
          <ac:chgData name="Jonathan  Cosme" userId="272d5a2a-eea8-4805-b974-3aa4aa9a913a" providerId="ADAL" clId="{36197D27-FC7B-4ACA-B3E8-A7FD78543FA5}" dt="2022-11-30T06:14:58.007" v="1695" actId="164"/>
          <ac:grpSpMkLst>
            <pc:docMk/>
            <pc:sldMk cId="570298362" sldId="1241"/>
            <ac:grpSpMk id="10" creationId="{DE8E97E1-66D0-75EC-D361-86483ECBDAF3}"/>
          </ac:grpSpMkLst>
        </pc:grpChg>
        <pc:grpChg chg="mod topLvl">
          <ac:chgData name="Jonathan  Cosme" userId="272d5a2a-eea8-4805-b974-3aa4aa9a913a" providerId="ADAL" clId="{36197D27-FC7B-4ACA-B3E8-A7FD78543FA5}" dt="2022-11-30T06:14:58.007" v="1695" actId="164"/>
          <ac:grpSpMkLst>
            <pc:docMk/>
            <pc:sldMk cId="570298362" sldId="1241"/>
            <ac:grpSpMk id="11" creationId="{6D2B1217-3710-6FEC-AD18-885376E26333}"/>
          </ac:grpSpMkLst>
        </pc:grpChg>
        <pc:grpChg chg="mod topLvl">
          <ac:chgData name="Jonathan  Cosme" userId="272d5a2a-eea8-4805-b974-3aa4aa9a913a" providerId="ADAL" clId="{36197D27-FC7B-4ACA-B3E8-A7FD78543FA5}" dt="2022-11-30T06:14:58.007" v="1695" actId="164"/>
          <ac:grpSpMkLst>
            <pc:docMk/>
            <pc:sldMk cId="570298362" sldId="1241"/>
            <ac:grpSpMk id="16" creationId="{E630086B-7DFF-D5EC-19DB-0ACE78739730}"/>
          </ac:grpSpMkLst>
        </pc:grpChg>
        <pc:grpChg chg="mod topLvl">
          <ac:chgData name="Jonathan  Cosme" userId="272d5a2a-eea8-4805-b974-3aa4aa9a913a" providerId="ADAL" clId="{36197D27-FC7B-4ACA-B3E8-A7FD78543FA5}" dt="2022-11-30T06:14:58.007" v="1695" actId="164"/>
          <ac:grpSpMkLst>
            <pc:docMk/>
            <pc:sldMk cId="570298362" sldId="1241"/>
            <ac:grpSpMk id="17" creationId="{51269E74-0516-C80A-FEE8-41AF0F633CB8}"/>
          </ac:grpSpMkLst>
        </pc:grpChg>
        <pc:grpChg chg="mod">
          <ac:chgData name="Jonathan  Cosme" userId="272d5a2a-eea8-4805-b974-3aa4aa9a913a" providerId="ADAL" clId="{36197D27-FC7B-4ACA-B3E8-A7FD78543FA5}" dt="2022-11-30T06:14:39.808" v="1691" actId="165"/>
          <ac:grpSpMkLst>
            <pc:docMk/>
            <pc:sldMk cId="570298362" sldId="1241"/>
            <ac:grpSpMk id="19" creationId="{BDB922CA-46AB-EF6C-159B-A53045BDDBE9}"/>
          </ac:grpSpMkLst>
        </pc:grpChg>
        <pc:grpChg chg="mod">
          <ac:chgData name="Jonathan  Cosme" userId="272d5a2a-eea8-4805-b974-3aa4aa9a913a" providerId="ADAL" clId="{36197D27-FC7B-4ACA-B3E8-A7FD78543FA5}" dt="2022-11-30T06:14:39.808" v="1691" actId="165"/>
          <ac:grpSpMkLst>
            <pc:docMk/>
            <pc:sldMk cId="570298362" sldId="1241"/>
            <ac:grpSpMk id="21" creationId="{98159B41-DDBF-E62D-3D0A-03A018DC2F1F}"/>
          </ac:grpSpMkLst>
        </pc:grpChg>
        <pc:grpChg chg="mod">
          <ac:chgData name="Jonathan  Cosme" userId="272d5a2a-eea8-4805-b974-3aa4aa9a913a" providerId="ADAL" clId="{36197D27-FC7B-4ACA-B3E8-A7FD78543FA5}" dt="2022-11-30T06:14:39.808" v="1691" actId="165"/>
          <ac:grpSpMkLst>
            <pc:docMk/>
            <pc:sldMk cId="570298362" sldId="1241"/>
            <ac:grpSpMk id="27" creationId="{3E0C3D91-43BD-E9A4-44FA-DF1B669521FC}"/>
          </ac:grpSpMkLst>
        </pc:grpChg>
        <pc:grpChg chg="mod">
          <ac:chgData name="Jonathan  Cosme" userId="272d5a2a-eea8-4805-b974-3aa4aa9a913a" providerId="ADAL" clId="{36197D27-FC7B-4ACA-B3E8-A7FD78543FA5}" dt="2022-11-30T06:14:39.808" v="1691" actId="165"/>
          <ac:grpSpMkLst>
            <pc:docMk/>
            <pc:sldMk cId="570298362" sldId="1241"/>
            <ac:grpSpMk id="28" creationId="{7C6859D6-C8ED-6FDB-052F-313EFBD34FBE}"/>
          </ac:grpSpMkLst>
        </pc:grpChg>
        <pc:grpChg chg="mod">
          <ac:chgData name="Jonathan  Cosme" userId="272d5a2a-eea8-4805-b974-3aa4aa9a913a" providerId="ADAL" clId="{36197D27-FC7B-4ACA-B3E8-A7FD78543FA5}" dt="2022-11-30T06:14:39.808" v="1691" actId="165"/>
          <ac:grpSpMkLst>
            <pc:docMk/>
            <pc:sldMk cId="570298362" sldId="1241"/>
            <ac:grpSpMk id="29" creationId="{F68CB0AE-CAA4-C471-B88F-2E4C30B81EFC}"/>
          </ac:grpSpMkLst>
        </pc:grpChg>
        <pc:grpChg chg="mod">
          <ac:chgData name="Jonathan  Cosme" userId="272d5a2a-eea8-4805-b974-3aa4aa9a913a" providerId="ADAL" clId="{36197D27-FC7B-4ACA-B3E8-A7FD78543FA5}" dt="2022-11-30T06:14:39.808" v="1691" actId="165"/>
          <ac:grpSpMkLst>
            <pc:docMk/>
            <pc:sldMk cId="570298362" sldId="1241"/>
            <ac:grpSpMk id="40" creationId="{3B4472F8-6279-425F-2E63-764EEF70543D}"/>
          </ac:grpSpMkLst>
        </pc:grpChg>
        <pc:grpChg chg="mod">
          <ac:chgData name="Jonathan  Cosme" userId="272d5a2a-eea8-4805-b974-3aa4aa9a913a" providerId="ADAL" clId="{36197D27-FC7B-4ACA-B3E8-A7FD78543FA5}" dt="2022-11-30T06:14:39.808" v="1691" actId="165"/>
          <ac:grpSpMkLst>
            <pc:docMk/>
            <pc:sldMk cId="570298362" sldId="1241"/>
            <ac:grpSpMk id="51" creationId="{AD2C8980-7AF1-492A-86B2-8BBCA5112855}"/>
          </ac:grpSpMkLst>
        </pc:grpChg>
        <pc:grpChg chg="mod">
          <ac:chgData name="Jonathan  Cosme" userId="272d5a2a-eea8-4805-b974-3aa4aa9a913a" providerId="ADAL" clId="{36197D27-FC7B-4ACA-B3E8-A7FD78543FA5}" dt="2022-11-30T06:14:39.808" v="1691" actId="165"/>
          <ac:grpSpMkLst>
            <pc:docMk/>
            <pc:sldMk cId="570298362" sldId="1241"/>
            <ac:grpSpMk id="58" creationId="{DAA116BE-07F5-3032-D4F4-1B8AC359CD7E}"/>
          </ac:grpSpMkLst>
        </pc:grpChg>
        <pc:grpChg chg="mod">
          <ac:chgData name="Jonathan  Cosme" userId="272d5a2a-eea8-4805-b974-3aa4aa9a913a" providerId="ADAL" clId="{36197D27-FC7B-4ACA-B3E8-A7FD78543FA5}" dt="2022-11-30T06:14:39.808" v="1691" actId="165"/>
          <ac:grpSpMkLst>
            <pc:docMk/>
            <pc:sldMk cId="570298362" sldId="1241"/>
            <ac:grpSpMk id="2052" creationId="{9E6DFCE3-2980-A5DA-16F4-8C144528D2FE}"/>
          </ac:grpSpMkLst>
        </pc:grpChg>
        <pc:grpChg chg="add mod">
          <ac:chgData name="Jonathan  Cosme" userId="272d5a2a-eea8-4805-b974-3aa4aa9a913a" providerId="ADAL" clId="{36197D27-FC7B-4ACA-B3E8-A7FD78543FA5}" dt="2022-11-30T06:14:42.340" v="1692" actId="165"/>
          <ac:grpSpMkLst>
            <pc:docMk/>
            <pc:sldMk cId="570298362" sldId="1241"/>
            <ac:grpSpMk id="2064" creationId="{71FEA4ED-2E96-EB5A-96C6-C60151BA5BD3}"/>
          </ac:grpSpMkLst>
        </pc:grpChg>
        <pc:grpChg chg="add mod">
          <ac:chgData name="Jonathan  Cosme" userId="272d5a2a-eea8-4805-b974-3aa4aa9a913a" providerId="ADAL" clId="{36197D27-FC7B-4ACA-B3E8-A7FD78543FA5}" dt="2022-11-30T06:14:42.340" v="1692" actId="165"/>
          <ac:grpSpMkLst>
            <pc:docMk/>
            <pc:sldMk cId="570298362" sldId="1241"/>
            <ac:grpSpMk id="2073" creationId="{C1AA33F6-CEC0-DE36-0C3D-B2F1486651D6}"/>
          </ac:grpSpMkLst>
        </pc:grpChg>
        <pc:grpChg chg="del">
          <ac:chgData name="Jonathan  Cosme" userId="272d5a2a-eea8-4805-b974-3aa4aa9a913a" providerId="ADAL" clId="{36197D27-FC7B-4ACA-B3E8-A7FD78543FA5}" dt="2022-11-30T05:54:52.710" v="1357" actId="478"/>
          <ac:grpSpMkLst>
            <pc:docMk/>
            <pc:sldMk cId="570298362" sldId="1241"/>
            <ac:grpSpMk id="2080" creationId="{15A6A696-F71A-18C1-6220-B7AC305709F3}"/>
          </ac:grpSpMkLst>
        </pc:grpChg>
        <pc:grpChg chg="add del mod">
          <ac:chgData name="Jonathan  Cosme" userId="272d5a2a-eea8-4805-b974-3aa4aa9a913a" providerId="ADAL" clId="{36197D27-FC7B-4ACA-B3E8-A7FD78543FA5}" dt="2022-11-30T06:00:36.389" v="1496" actId="478"/>
          <ac:grpSpMkLst>
            <pc:docMk/>
            <pc:sldMk cId="570298362" sldId="1241"/>
            <ac:grpSpMk id="2084" creationId="{19A940D4-67BC-9BF0-576D-C0E97E07EA97}"/>
          </ac:grpSpMkLst>
        </pc:grpChg>
        <pc:grpChg chg="del">
          <ac:chgData name="Jonathan  Cosme" userId="272d5a2a-eea8-4805-b974-3aa4aa9a913a" providerId="ADAL" clId="{36197D27-FC7B-4ACA-B3E8-A7FD78543FA5}" dt="2022-11-30T05:54:52.710" v="1357" actId="478"/>
          <ac:grpSpMkLst>
            <pc:docMk/>
            <pc:sldMk cId="570298362" sldId="1241"/>
            <ac:grpSpMk id="2089" creationId="{923CDD88-F9EC-901D-93A6-1B8DC8F098C4}"/>
          </ac:grpSpMkLst>
        </pc:grpChg>
        <pc:grpChg chg="del">
          <ac:chgData name="Jonathan  Cosme" userId="272d5a2a-eea8-4805-b974-3aa4aa9a913a" providerId="ADAL" clId="{36197D27-FC7B-4ACA-B3E8-A7FD78543FA5}" dt="2022-11-30T05:54:52.710" v="1357" actId="478"/>
          <ac:grpSpMkLst>
            <pc:docMk/>
            <pc:sldMk cId="570298362" sldId="1241"/>
            <ac:grpSpMk id="2090" creationId="{A8C60310-8062-0C5D-A6C4-1671D2587BF8}"/>
          </ac:grpSpMkLst>
        </pc:grpChg>
        <pc:grpChg chg="add mod">
          <ac:chgData name="Jonathan  Cosme" userId="272d5a2a-eea8-4805-b974-3aa4aa9a913a" providerId="ADAL" clId="{36197D27-FC7B-4ACA-B3E8-A7FD78543FA5}" dt="2022-11-30T06:14:42.340" v="1692" actId="165"/>
          <ac:grpSpMkLst>
            <pc:docMk/>
            <pc:sldMk cId="570298362" sldId="1241"/>
            <ac:grpSpMk id="2098" creationId="{EA4FF7E5-1521-AD09-EAD3-646523DE17DD}"/>
          </ac:grpSpMkLst>
        </pc:grpChg>
        <pc:grpChg chg="add mod">
          <ac:chgData name="Jonathan  Cosme" userId="272d5a2a-eea8-4805-b974-3aa4aa9a913a" providerId="ADAL" clId="{36197D27-FC7B-4ACA-B3E8-A7FD78543FA5}" dt="2022-11-30T06:14:42.340" v="1692" actId="165"/>
          <ac:grpSpMkLst>
            <pc:docMk/>
            <pc:sldMk cId="570298362" sldId="1241"/>
            <ac:grpSpMk id="2099" creationId="{96934044-39B5-2EF3-EDEF-BEBB9E060913}"/>
          </ac:grpSpMkLst>
        </pc:grpChg>
        <pc:grpChg chg="add del mod">
          <ac:chgData name="Jonathan  Cosme" userId="272d5a2a-eea8-4805-b974-3aa4aa9a913a" providerId="ADAL" clId="{36197D27-FC7B-4ACA-B3E8-A7FD78543FA5}" dt="2022-11-30T06:02:02.856" v="1502" actId="165"/>
          <ac:grpSpMkLst>
            <pc:docMk/>
            <pc:sldMk cId="570298362" sldId="1241"/>
            <ac:grpSpMk id="2100" creationId="{4895260E-3AFA-8B82-41CB-D41AF1B3F1AD}"/>
          </ac:grpSpMkLst>
        </pc:grpChg>
        <pc:grpChg chg="del mod topLvl">
          <ac:chgData name="Jonathan  Cosme" userId="272d5a2a-eea8-4805-b974-3aa4aa9a913a" providerId="ADAL" clId="{36197D27-FC7B-4ACA-B3E8-A7FD78543FA5}" dt="2022-11-30T06:02:04.376" v="1503" actId="165"/>
          <ac:grpSpMkLst>
            <pc:docMk/>
            <pc:sldMk cId="570298362" sldId="1241"/>
            <ac:grpSpMk id="2102" creationId="{839C56C1-C3BC-E2F6-9345-5E29D939EF51}"/>
          </ac:grpSpMkLst>
        </pc:grpChg>
        <pc:grpChg chg="add mod">
          <ac:chgData name="Jonathan  Cosme" userId="272d5a2a-eea8-4805-b974-3aa4aa9a913a" providerId="ADAL" clId="{36197D27-FC7B-4ACA-B3E8-A7FD78543FA5}" dt="2022-11-30T06:14:42.340" v="1692" actId="165"/>
          <ac:grpSpMkLst>
            <pc:docMk/>
            <pc:sldMk cId="570298362" sldId="1241"/>
            <ac:grpSpMk id="2109" creationId="{9FB97E9A-D299-B996-1B14-0EA0C5C9E758}"/>
          </ac:grpSpMkLst>
        </pc:grpChg>
        <pc:grpChg chg="mod">
          <ac:chgData name="Jonathan  Cosme" userId="272d5a2a-eea8-4805-b974-3aa4aa9a913a" providerId="ADAL" clId="{36197D27-FC7B-4ACA-B3E8-A7FD78543FA5}" dt="2022-11-30T06:14:42.340" v="1692" actId="165"/>
          <ac:grpSpMkLst>
            <pc:docMk/>
            <pc:sldMk cId="570298362" sldId="1241"/>
            <ac:grpSpMk id="2110" creationId="{25CF18B0-02C6-68E2-76A2-5D4A350CDF51}"/>
          </ac:grpSpMkLst>
        </pc:grpChg>
        <pc:grpChg chg="add mod">
          <ac:chgData name="Jonathan  Cosme" userId="272d5a2a-eea8-4805-b974-3aa4aa9a913a" providerId="ADAL" clId="{36197D27-FC7B-4ACA-B3E8-A7FD78543FA5}" dt="2022-11-30T06:14:42.340" v="1692" actId="165"/>
          <ac:grpSpMkLst>
            <pc:docMk/>
            <pc:sldMk cId="570298362" sldId="1241"/>
            <ac:grpSpMk id="2119" creationId="{800F151D-719F-26C7-3A33-CB4A0FA4987A}"/>
          </ac:grpSpMkLst>
        </pc:grpChg>
        <pc:grpChg chg="add mod">
          <ac:chgData name="Jonathan  Cosme" userId="272d5a2a-eea8-4805-b974-3aa4aa9a913a" providerId="ADAL" clId="{36197D27-FC7B-4ACA-B3E8-A7FD78543FA5}" dt="2022-11-30T06:14:42.340" v="1692" actId="165"/>
          <ac:grpSpMkLst>
            <pc:docMk/>
            <pc:sldMk cId="570298362" sldId="1241"/>
            <ac:grpSpMk id="2120" creationId="{1D5FEB3E-BC0E-DE01-EAC7-B5DDF8F3A558}"/>
          </ac:grpSpMkLst>
        </pc:grpChg>
        <pc:grpChg chg="add del mod">
          <ac:chgData name="Jonathan  Cosme" userId="272d5a2a-eea8-4805-b974-3aa4aa9a913a" providerId="ADAL" clId="{36197D27-FC7B-4ACA-B3E8-A7FD78543FA5}" dt="2022-11-30T06:04:33.777" v="1529" actId="165"/>
          <ac:grpSpMkLst>
            <pc:docMk/>
            <pc:sldMk cId="570298362" sldId="1241"/>
            <ac:grpSpMk id="2121" creationId="{5DEF3A3A-41CF-E4E7-347A-0C3BF35773C7}"/>
          </ac:grpSpMkLst>
        </pc:grpChg>
        <pc:grpChg chg="del mod topLvl">
          <ac:chgData name="Jonathan  Cosme" userId="272d5a2a-eea8-4805-b974-3aa4aa9a913a" providerId="ADAL" clId="{36197D27-FC7B-4ACA-B3E8-A7FD78543FA5}" dt="2022-11-30T06:08:05.189" v="1578" actId="478"/>
          <ac:grpSpMkLst>
            <pc:docMk/>
            <pc:sldMk cId="570298362" sldId="1241"/>
            <ac:grpSpMk id="2134" creationId="{59F4CF21-4A93-4316-3269-7C3CD603ABD0}"/>
          </ac:grpSpMkLst>
        </pc:grpChg>
        <pc:grpChg chg="mod">
          <ac:chgData name="Jonathan  Cosme" userId="272d5a2a-eea8-4805-b974-3aa4aa9a913a" providerId="ADAL" clId="{36197D27-FC7B-4ACA-B3E8-A7FD78543FA5}" dt="2022-11-30T06:04:33.777" v="1529" actId="165"/>
          <ac:grpSpMkLst>
            <pc:docMk/>
            <pc:sldMk cId="570298362" sldId="1241"/>
            <ac:grpSpMk id="2136" creationId="{F05AD510-055E-67E7-1565-4990261C023A}"/>
          </ac:grpSpMkLst>
        </pc:grpChg>
        <pc:grpChg chg="add del mod">
          <ac:chgData name="Jonathan  Cosme" userId="272d5a2a-eea8-4805-b974-3aa4aa9a913a" providerId="ADAL" clId="{36197D27-FC7B-4ACA-B3E8-A7FD78543FA5}" dt="2022-11-30T06:05:04.713" v="1534" actId="165"/>
          <ac:grpSpMkLst>
            <pc:docMk/>
            <pc:sldMk cId="570298362" sldId="1241"/>
            <ac:grpSpMk id="2141" creationId="{8475F2BF-9449-3711-0C6B-644FF97B36C3}"/>
          </ac:grpSpMkLst>
        </pc:grpChg>
        <pc:grpChg chg="del mod topLvl">
          <ac:chgData name="Jonathan  Cosme" userId="272d5a2a-eea8-4805-b974-3aa4aa9a913a" providerId="ADAL" clId="{36197D27-FC7B-4ACA-B3E8-A7FD78543FA5}" dt="2022-11-30T06:05:13.225" v="1536" actId="165"/>
          <ac:grpSpMkLst>
            <pc:docMk/>
            <pc:sldMk cId="570298362" sldId="1241"/>
            <ac:grpSpMk id="2143" creationId="{8FC9C5F1-2483-0889-8E77-DEA3C74D706A}"/>
          </ac:grpSpMkLst>
        </pc:grpChg>
        <pc:grpChg chg="add del mod">
          <ac:chgData name="Jonathan  Cosme" userId="272d5a2a-eea8-4805-b974-3aa4aa9a913a" providerId="ADAL" clId="{36197D27-FC7B-4ACA-B3E8-A7FD78543FA5}" dt="2022-11-30T06:05:04.713" v="1534" actId="165"/>
          <ac:grpSpMkLst>
            <pc:docMk/>
            <pc:sldMk cId="570298362" sldId="1241"/>
            <ac:grpSpMk id="2148" creationId="{C2622F9F-115F-2A62-3256-3F7CC3CBD748}"/>
          </ac:grpSpMkLst>
        </pc:grpChg>
        <pc:grpChg chg="del mod topLvl">
          <ac:chgData name="Jonathan  Cosme" userId="272d5a2a-eea8-4805-b974-3aa4aa9a913a" providerId="ADAL" clId="{36197D27-FC7B-4ACA-B3E8-A7FD78543FA5}" dt="2022-11-30T06:05:13.225" v="1536" actId="165"/>
          <ac:grpSpMkLst>
            <pc:docMk/>
            <pc:sldMk cId="570298362" sldId="1241"/>
            <ac:grpSpMk id="2149" creationId="{11229741-385F-225E-59C7-3213DC106673}"/>
          </ac:grpSpMkLst>
        </pc:grpChg>
        <pc:grpChg chg="add del mod">
          <ac:chgData name="Jonathan  Cosme" userId="272d5a2a-eea8-4805-b974-3aa4aa9a913a" providerId="ADAL" clId="{36197D27-FC7B-4ACA-B3E8-A7FD78543FA5}" dt="2022-11-30T06:05:04.713" v="1534" actId="165"/>
          <ac:grpSpMkLst>
            <pc:docMk/>
            <pc:sldMk cId="570298362" sldId="1241"/>
            <ac:grpSpMk id="2155" creationId="{942A4178-553C-C039-2C4E-B23E9D47FBCA}"/>
          </ac:grpSpMkLst>
        </pc:grpChg>
        <pc:grpChg chg="del mod topLvl">
          <ac:chgData name="Jonathan  Cosme" userId="272d5a2a-eea8-4805-b974-3aa4aa9a913a" providerId="ADAL" clId="{36197D27-FC7B-4ACA-B3E8-A7FD78543FA5}" dt="2022-11-30T06:05:13.225" v="1536" actId="165"/>
          <ac:grpSpMkLst>
            <pc:docMk/>
            <pc:sldMk cId="570298362" sldId="1241"/>
            <ac:grpSpMk id="2157" creationId="{FD9577DA-F56F-E063-40D7-28089AA54022}"/>
          </ac:grpSpMkLst>
        </pc:grpChg>
        <pc:grpChg chg="add del mod">
          <ac:chgData name="Jonathan  Cosme" userId="272d5a2a-eea8-4805-b974-3aa4aa9a913a" providerId="ADAL" clId="{36197D27-FC7B-4ACA-B3E8-A7FD78543FA5}" dt="2022-11-30T06:05:04.713" v="1534" actId="165"/>
          <ac:grpSpMkLst>
            <pc:docMk/>
            <pc:sldMk cId="570298362" sldId="1241"/>
            <ac:grpSpMk id="2164" creationId="{9A6E744A-9A6D-134C-79C1-19F1FE91D69E}"/>
          </ac:grpSpMkLst>
        </pc:grpChg>
        <pc:grpChg chg="del mod topLvl">
          <ac:chgData name="Jonathan  Cosme" userId="272d5a2a-eea8-4805-b974-3aa4aa9a913a" providerId="ADAL" clId="{36197D27-FC7B-4ACA-B3E8-A7FD78543FA5}" dt="2022-11-30T06:05:13.225" v="1536" actId="165"/>
          <ac:grpSpMkLst>
            <pc:docMk/>
            <pc:sldMk cId="570298362" sldId="1241"/>
            <ac:grpSpMk id="2165" creationId="{4B8A3187-BAAA-E455-BA26-3A931D9C4221}"/>
          </ac:grpSpMkLst>
        </pc:grpChg>
        <pc:grpChg chg="add mod ord">
          <ac:chgData name="Jonathan  Cosme" userId="272d5a2a-eea8-4805-b974-3aa4aa9a913a" providerId="ADAL" clId="{36197D27-FC7B-4ACA-B3E8-A7FD78543FA5}" dt="2022-11-30T06:14:42.340" v="1692" actId="165"/>
          <ac:grpSpMkLst>
            <pc:docMk/>
            <pc:sldMk cId="570298362" sldId="1241"/>
            <ac:grpSpMk id="2174" creationId="{B2EC991C-9267-2003-30B1-6055B00CF4EC}"/>
          </ac:grpSpMkLst>
        </pc:grpChg>
        <pc:grpChg chg="mod">
          <ac:chgData name="Jonathan  Cosme" userId="272d5a2a-eea8-4805-b974-3aa4aa9a913a" providerId="ADAL" clId="{36197D27-FC7B-4ACA-B3E8-A7FD78543FA5}" dt="2022-11-30T06:14:42.340" v="1692" actId="165"/>
          <ac:grpSpMkLst>
            <pc:docMk/>
            <pc:sldMk cId="570298362" sldId="1241"/>
            <ac:grpSpMk id="2175" creationId="{55111955-674B-399F-982D-44E5FD72154C}"/>
          </ac:grpSpMkLst>
        </pc:grpChg>
        <pc:grpChg chg="add mod">
          <ac:chgData name="Jonathan  Cosme" userId="272d5a2a-eea8-4805-b974-3aa4aa9a913a" providerId="ADAL" clId="{36197D27-FC7B-4ACA-B3E8-A7FD78543FA5}" dt="2022-11-30T06:14:42.340" v="1692" actId="165"/>
          <ac:grpSpMkLst>
            <pc:docMk/>
            <pc:sldMk cId="570298362" sldId="1241"/>
            <ac:grpSpMk id="2180" creationId="{08FA8ECB-B874-B93C-BF3C-3473C0E76F64}"/>
          </ac:grpSpMkLst>
        </pc:grpChg>
        <pc:grpChg chg="add mod topLvl">
          <ac:chgData name="Jonathan  Cosme" userId="272d5a2a-eea8-4805-b974-3aa4aa9a913a" providerId="ADAL" clId="{36197D27-FC7B-4ACA-B3E8-A7FD78543FA5}" dt="2022-11-30T06:15:01.074" v="1696" actId="164"/>
          <ac:grpSpMkLst>
            <pc:docMk/>
            <pc:sldMk cId="570298362" sldId="1241"/>
            <ac:grpSpMk id="2182" creationId="{51F7B449-07AA-8169-6ACD-DF98D94CDC20}"/>
          </ac:grpSpMkLst>
        </pc:grpChg>
        <pc:grpChg chg="add mod topLvl">
          <ac:chgData name="Jonathan  Cosme" userId="272d5a2a-eea8-4805-b974-3aa4aa9a913a" providerId="ADAL" clId="{36197D27-FC7B-4ACA-B3E8-A7FD78543FA5}" dt="2022-11-30T06:15:01.074" v="1696" actId="164"/>
          <ac:grpSpMkLst>
            <pc:docMk/>
            <pc:sldMk cId="570298362" sldId="1241"/>
            <ac:grpSpMk id="2183" creationId="{AD7ECB43-8BBC-2CB3-D0BF-5BDBCFB215E9}"/>
          </ac:grpSpMkLst>
        </pc:grpChg>
        <pc:grpChg chg="add del mod">
          <ac:chgData name="Jonathan  Cosme" userId="272d5a2a-eea8-4805-b974-3aa4aa9a913a" providerId="ADAL" clId="{36197D27-FC7B-4ACA-B3E8-A7FD78543FA5}" dt="2022-11-30T06:14:42.340" v="1692" actId="165"/>
          <ac:grpSpMkLst>
            <pc:docMk/>
            <pc:sldMk cId="570298362" sldId="1241"/>
            <ac:grpSpMk id="2187" creationId="{46D795B6-BFAC-F47C-1A2F-41EB35A5EB1F}"/>
          </ac:grpSpMkLst>
        </pc:grpChg>
        <pc:grpChg chg="add del mod">
          <ac:chgData name="Jonathan  Cosme" userId="272d5a2a-eea8-4805-b974-3aa4aa9a913a" providerId="ADAL" clId="{36197D27-FC7B-4ACA-B3E8-A7FD78543FA5}" dt="2022-11-30T06:14:39.808" v="1691" actId="165"/>
          <ac:grpSpMkLst>
            <pc:docMk/>
            <pc:sldMk cId="570298362" sldId="1241"/>
            <ac:grpSpMk id="2188" creationId="{64238CE8-49D5-C239-5B92-A75A86073855}"/>
          </ac:grpSpMkLst>
        </pc:grpChg>
        <pc:grpChg chg="add del mod">
          <ac:chgData name="Jonathan  Cosme" userId="272d5a2a-eea8-4805-b974-3aa4aa9a913a" providerId="ADAL" clId="{36197D27-FC7B-4ACA-B3E8-A7FD78543FA5}" dt="2022-11-30T09:01:12.090" v="5474" actId="478"/>
          <ac:grpSpMkLst>
            <pc:docMk/>
            <pc:sldMk cId="570298362" sldId="1241"/>
            <ac:grpSpMk id="2191" creationId="{39B0EE53-93BE-3917-A3BA-8224E045BA5B}"/>
          </ac:grpSpMkLst>
        </pc:grpChg>
        <pc:grpChg chg="add del mod">
          <ac:chgData name="Jonathan  Cosme" userId="272d5a2a-eea8-4805-b974-3aa4aa9a913a" providerId="ADAL" clId="{36197D27-FC7B-4ACA-B3E8-A7FD78543FA5}" dt="2022-11-30T09:01:21.755" v="5476" actId="478"/>
          <ac:grpSpMkLst>
            <pc:docMk/>
            <pc:sldMk cId="570298362" sldId="1241"/>
            <ac:grpSpMk id="2194" creationId="{4DA180D1-EAA1-58CF-E54D-DA96B728CC14}"/>
          </ac:grpSpMkLst>
        </pc:grpChg>
        <pc:grpChg chg="add del mod">
          <ac:chgData name="Jonathan  Cosme" userId="272d5a2a-eea8-4805-b974-3aa4aa9a913a" providerId="ADAL" clId="{36197D27-FC7B-4ACA-B3E8-A7FD78543FA5}" dt="2022-11-30T09:01:27.235" v="5478" actId="478"/>
          <ac:grpSpMkLst>
            <pc:docMk/>
            <pc:sldMk cId="570298362" sldId="1241"/>
            <ac:grpSpMk id="2195" creationId="{DD7614EC-693F-A57E-DB90-B0770BBDB8A5}"/>
          </ac:grpSpMkLst>
        </pc:grpChg>
        <pc:picChg chg="del">
          <ac:chgData name="Jonathan  Cosme" userId="272d5a2a-eea8-4805-b974-3aa4aa9a913a" providerId="ADAL" clId="{36197D27-FC7B-4ACA-B3E8-A7FD78543FA5}" dt="2022-11-30T05:54:52.710" v="1357" actId="478"/>
          <ac:picMkLst>
            <pc:docMk/>
            <pc:sldMk cId="570298362" sldId="1241"/>
            <ac:picMk id="5" creationId="{CD371B33-A159-0765-0A19-FBDAD52133EE}"/>
          </ac:picMkLst>
        </pc:picChg>
        <pc:picChg chg="del">
          <ac:chgData name="Jonathan  Cosme" userId="272d5a2a-eea8-4805-b974-3aa4aa9a913a" providerId="ADAL" clId="{36197D27-FC7B-4ACA-B3E8-A7FD78543FA5}" dt="2022-11-30T05:54:25.781" v="1317" actId="478"/>
          <ac:picMkLst>
            <pc:docMk/>
            <pc:sldMk cId="570298362" sldId="1241"/>
            <ac:picMk id="7" creationId="{FC28A038-8339-C867-C2E8-E5D77A5C67C2}"/>
          </ac:picMkLst>
        </pc:picChg>
        <pc:picChg chg="add mod">
          <ac:chgData name="Jonathan  Cosme" userId="272d5a2a-eea8-4805-b974-3aa4aa9a913a" providerId="ADAL" clId="{36197D27-FC7B-4ACA-B3E8-A7FD78543FA5}" dt="2022-11-30T06:15:06.021" v="1697" actId="1076"/>
          <ac:picMkLst>
            <pc:docMk/>
            <pc:sldMk cId="570298362" sldId="1241"/>
            <ac:picMk id="2189" creationId="{DFB1AFA0-40BF-B27E-22B9-C2CF88BEC353}"/>
          </ac:picMkLst>
        </pc:picChg>
        <pc:cxnChg chg="mod topLvl">
          <ac:chgData name="Jonathan  Cosme" userId="272d5a2a-eea8-4805-b974-3aa4aa9a913a" providerId="ADAL" clId="{36197D27-FC7B-4ACA-B3E8-A7FD78543FA5}" dt="2022-11-30T06:14:58.007" v="1695" actId="164"/>
          <ac:cxnSpMkLst>
            <pc:docMk/>
            <pc:sldMk cId="570298362" sldId="1241"/>
            <ac:cxnSpMk id="18" creationId="{FE4CB97A-8095-A28D-09DD-0FEC48038F2F}"/>
          </ac:cxnSpMkLst>
        </pc:cxnChg>
        <pc:cxnChg chg="mod">
          <ac:chgData name="Jonathan  Cosme" userId="272d5a2a-eea8-4805-b974-3aa4aa9a913a" providerId="ADAL" clId="{36197D27-FC7B-4ACA-B3E8-A7FD78543FA5}" dt="2022-11-30T06:14:39.808" v="1691" actId="165"/>
          <ac:cxnSpMkLst>
            <pc:docMk/>
            <pc:sldMk cId="570298362" sldId="1241"/>
            <ac:cxnSpMk id="23" creationId="{92304308-BF8B-3BA1-98D9-04D497B2BA4F}"/>
          </ac:cxnSpMkLst>
        </pc:cxnChg>
        <pc:cxnChg chg="mod">
          <ac:chgData name="Jonathan  Cosme" userId="272d5a2a-eea8-4805-b974-3aa4aa9a913a" providerId="ADAL" clId="{36197D27-FC7B-4ACA-B3E8-A7FD78543FA5}" dt="2022-11-30T06:14:39.808" v="1691" actId="165"/>
          <ac:cxnSpMkLst>
            <pc:docMk/>
            <pc:sldMk cId="570298362" sldId="1241"/>
            <ac:cxnSpMk id="24" creationId="{E3009710-330B-64EE-5073-FED02A8DDB24}"/>
          </ac:cxnSpMkLst>
        </pc:cxnChg>
        <pc:cxnChg chg="mod">
          <ac:chgData name="Jonathan  Cosme" userId="272d5a2a-eea8-4805-b974-3aa4aa9a913a" providerId="ADAL" clId="{36197D27-FC7B-4ACA-B3E8-A7FD78543FA5}" dt="2022-11-30T06:14:39.808" v="1691" actId="165"/>
          <ac:cxnSpMkLst>
            <pc:docMk/>
            <pc:sldMk cId="570298362" sldId="1241"/>
            <ac:cxnSpMk id="25" creationId="{E68008C4-3DCF-187C-3E6E-FB526151CA8D}"/>
          </ac:cxnSpMkLst>
        </pc:cxnChg>
        <pc:cxnChg chg="mod">
          <ac:chgData name="Jonathan  Cosme" userId="272d5a2a-eea8-4805-b974-3aa4aa9a913a" providerId="ADAL" clId="{36197D27-FC7B-4ACA-B3E8-A7FD78543FA5}" dt="2022-11-30T06:14:39.808" v="1691" actId="165"/>
          <ac:cxnSpMkLst>
            <pc:docMk/>
            <pc:sldMk cId="570298362" sldId="1241"/>
            <ac:cxnSpMk id="46" creationId="{490CBAED-64DF-1887-3042-50EB71AE55D3}"/>
          </ac:cxnSpMkLst>
        </pc:cxnChg>
        <pc:cxnChg chg="mod">
          <ac:chgData name="Jonathan  Cosme" userId="272d5a2a-eea8-4805-b974-3aa4aa9a913a" providerId="ADAL" clId="{36197D27-FC7B-4ACA-B3E8-A7FD78543FA5}" dt="2022-11-30T06:14:39.808" v="1691" actId="165"/>
          <ac:cxnSpMkLst>
            <pc:docMk/>
            <pc:sldMk cId="570298362" sldId="1241"/>
            <ac:cxnSpMk id="47" creationId="{FF8F94D0-1D1D-D145-3103-A8011D06A7F5}"/>
          </ac:cxnSpMkLst>
        </pc:cxnChg>
        <pc:cxnChg chg="mod">
          <ac:chgData name="Jonathan  Cosme" userId="272d5a2a-eea8-4805-b974-3aa4aa9a913a" providerId="ADAL" clId="{36197D27-FC7B-4ACA-B3E8-A7FD78543FA5}" dt="2022-11-30T06:14:39.808" v="1691" actId="165"/>
          <ac:cxnSpMkLst>
            <pc:docMk/>
            <pc:sldMk cId="570298362" sldId="1241"/>
            <ac:cxnSpMk id="49" creationId="{FD69C462-53D9-B1E7-0DE0-6AEA873E22A8}"/>
          </ac:cxnSpMkLst>
        </pc:cxnChg>
        <pc:cxnChg chg="mod">
          <ac:chgData name="Jonathan  Cosme" userId="272d5a2a-eea8-4805-b974-3aa4aa9a913a" providerId="ADAL" clId="{36197D27-FC7B-4ACA-B3E8-A7FD78543FA5}" dt="2022-11-30T06:14:39.808" v="1691" actId="165"/>
          <ac:cxnSpMkLst>
            <pc:docMk/>
            <pc:sldMk cId="570298362" sldId="1241"/>
            <ac:cxnSpMk id="53" creationId="{00CE9010-4F85-F456-C247-4389CDE2527D}"/>
          </ac:cxnSpMkLst>
        </pc:cxnChg>
        <pc:cxnChg chg="mod">
          <ac:chgData name="Jonathan  Cosme" userId="272d5a2a-eea8-4805-b974-3aa4aa9a913a" providerId="ADAL" clId="{36197D27-FC7B-4ACA-B3E8-A7FD78543FA5}" dt="2022-11-30T06:14:39.808" v="1691" actId="165"/>
          <ac:cxnSpMkLst>
            <pc:docMk/>
            <pc:sldMk cId="570298362" sldId="1241"/>
            <ac:cxnSpMk id="55" creationId="{AAE74D77-1D22-5694-3E2C-18B926D21B05}"/>
          </ac:cxnSpMkLst>
        </pc:cxnChg>
        <pc:cxnChg chg="mod">
          <ac:chgData name="Jonathan  Cosme" userId="272d5a2a-eea8-4805-b974-3aa4aa9a913a" providerId="ADAL" clId="{36197D27-FC7B-4ACA-B3E8-A7FD78543FA5}" dt="2022-11-30T06:14:39.808" v="1691" actId="165"/>
          <ac:cxnSpMkLst>
            <pc:docMk/>
            <pc:sldMk cId="570298362" sldId="1241"/>
            <ac:cxnSpMk id="56" creationId="{3DFFCB60-EA58-4E52-99DA-A255B7C6465C}"/>
          </ac:cxnSpMkLst>
        </pc:cxnChg>
        <pc:cxnChg chg="mod">
          <ac:chgData name="Jonathan  Cosme" userId="272d5a2a-eea8-4805-b974-3aa4aa9a913a" providerId="ADAL" clId="{36197D27-FC7B-4ACA-B3E8-A7FD78543FA5}" dt="2022-11-30T06:14:39.808" v="1691" actId="165"/>
          <ac:cxnSpMkLst>
            <pc:docMk/>
            <pc:sldMk cId="570298362" sldId="1241"/>
            <ac:cxnSpMk id="61" creationId="{FB4659F6-97E8-A8AB-0F08-0D38EF5F457E}"/>
          </ac:cxnSpMkLst>
        </pc:cxnChg>
        <pc:cxnChg chg="mod">
          <ac:chgData name="Jonathan  Cosme" userId="272d5a2a-eea8-4805-b974-3aa4aa9a913a" providerId="ADAL" clId="{36197D27-FC7B-4ACA-B3E8-A7FD78543FA5}" dt="2022-11-30T06:14:39.808" v="1691" actId="165"/>
          <ac:cxnSpMkLst>
            <pc:docMk/>
            <pc:sldMk cId="570298362" sldId="1241"/>
            <ac:cxnSpMk id="62" creationId="{1AA3DEF7-2DA8-D40F-3502-3BE7DA735C5D}"/>
          </ac:cxnSpMkLst>
        </pc:cxnChg>
        <pc:cxnChg chg="mod">
          <ac:chgData name="Jonathan  Cosme" userId="272d5a2a-eea8-4805-b974-3aa4aa9a913a" providerId="ADAL" clId="{36197D27-FC7B-4ACA-B3E8-A7FD78543FA5}" dt="2022-11-30T06:14:39.808" v="1691" actId="165"/>
          <ac:cxnSpMkLst>
            <pc:docMk/>
            <pc:sldMk cId="570298362" sldId="1241"/>
            <ac:cxnSpMk id="63" creationId="{61E4480E-F171-74E7-CF75-68BA5690F97F}"/>
          </ac:cxnSpMkLst>
        </pc:cxnChg>
        <pc:cxnChg chg="mod">
          <ac:chgData name="Jonathan  Cosme" userId="272d5a2a-eea8-4805-b974-3aa4aa9a913a" providerId="ADAL" clId="{36197D27-FC7B-4ACA-B3E8-A7FD78543FA5}" dt="2022-11-30T06:14:39.808" v="1691" actId="165"/>
          <ac:cxnSpMkLst>
            <pc:docMk/>
            <pc:sldMk cId="570298362" sldId="1241"/>
            <ac:cxnSpMk id="2057" creationId="{C1096F51-9BA8-8D3E-03F3-A616723A7D41}"/>
          </ac:cxnSpMkLst>
        </pc:cxnChg>
        <pc:cxnChg chg="mod">
          <ac:chgData name="Jonathan  Cosme" userId="272d5a2a-eea8-4805-b974-3aa4aa9a913a" providerId="ADAL" clId="{36197D27-FC7B-4ACA-B3E8-A7FD78543FA5}" dt="2022-11-30T06:14:39.808" v="1691" actId="165"/>
          <ac:cxnSpMkLst>
            <pc:docMk/>
            <pc:sldMk cId="570298362" sldId="1241"/>
            <ac:cxnSpMk id="2058" creationId="{E02F7261-BABF-2403-714E-088B667085BD}"/>
          </ac:cxnSpMkLst>
        </pc:cxnChg>
        <pc:cxnChg chg="mod">
          <ac:chgData name="Jonathan  Cosme" userId="272d5a2a-eea8-4805-b974-3aa4aa9a913a" providerId="ADAL" clId="{36197D27-FC7B-4ACA-B3E8-A7FD78543FA5}" dt="2022-11-30T06:14:39.808" v="1691" actId="165"/>
          <ac:cxnSpMkLst>
            <pc:docMk/>
            <pc:sldMk cId="570298362" sldId="1241"/>
            <ac:cxnSpMk id="2059" creationId="{DFAB33FB-A384-F558-9501-19E85777F92E}"/>
          </ac:cxnSpMkLst>
        </pc:cxnChg>
        <pc:cxnChg chg="mod">
          <ac:chgData name="Jonathan  Cosme" userId="272d5a2a-eea8-4805-b974-3aa4aa9a913a" providerId="ADAL" clId="{36197D27-FC7B-4ACA-B3E8-A7FD78543FA5}" dt="2022-11-30T06:14:42.340" v="1692" actId="165"/>
          <ac:cxnSpMkLst>
            <pc:docMk/>
            <pc:sldMk cId="570298362" sldId="1241"/>
            <ac:cxnSpMk id="2066" creationId="{0698C674-2564-618C-3040-6A2D975A6200}"/>
          </ac:cxnSpMkLst>
        </pc:cxnChg>
        <pc:cxnChg chg="mod">
          <ac:chgData name="Jonathan  Cosme" userId="272d5a2a-eea8-4805-b974-3aa4aa9a913a" providerId="ADAL" clId="{36197D27-FC7B-4ACA-B3E8-A7FD78543FA5}" dt="2022-11-30T06:14:42.340" v="1692" actId="165"/>
          <ac:cxnSpMkLst>
            <pc:docMk/>
            <pc:sldMk cId="570298362" sldId="1241"/>
            <ac:cxnSpMk id="2068" creationId="{DA0CFD9E-8A43-2993-4C96-90507149CEDD}"/>
          </ac:cxnSpMkLst>
        </pc:cxnChg>
        <pc:cxnChg chg="mod">
          <ac:chgData name="Jonathan  Cosme" userId="272d5a2a-eea8-4805-b974-3aa4aa9a913a" providerId="ADAL" clId="{36197D27-FC7B-4ACA-B3E8-A7FD78543FA5}" dt="2022-11-30T06:14:42.340" v="1692" actId="165"/>
          <ac:cxnSpMkLst>
            <pc:docMk/>
            <pc:sldMk cId="570298362" sldId="1241"/>
            <ac:cxnSpMk id="2071" creationId="{794B169A-4683-4856-DBE0-71998C27AF1B}"/>
          </ac:cxnSpMkLst>
        </pc:cxnChg>
        <pc:cxnChg chg="mod">
          <ac:chgData name="Jonathan  Cosme" userId="272d5a2a-eea8-4805-b974-3aa4aa9a913a" providerId="ADAL" clId="{36197D27-FC7B-4ACA-B3E8-A7FD78543FA5}" dt="2022-11-30T06:14:42.340" v="1692" actId="165"/>
          <ac:cxnSpMkLst>
            <pc:docMk/>
            <pc:sldMk cId="570298362" sldId="1241"/>
            <ac:cxnSpMk id="2075" creationId="{13BB2A38-F9D6-36A7-510C-F6DD7AF2E137}"/>
          </ac:cxnSpMkLst>
        </pc:cxnChg>
        <pc:cxnChg chg="mod">
          <ac:chgData name="Jonathan  Cosme" userId="272d5a2a-eea8-4805-b974-3aa4aa9a913a" providerId="ADAL" clId="{36197D27-FC7B-4ACA-B3E8-A7FD78543FA5}" dt="2022-11-30T06:14:42.340" v="1692" actId="165"/>
          <ac:cxnSpMkLst>
            <pc:docMk/>
            <pc:sldMk cId="570298362" sldId="1241"/>
            <ac:cxnSpMk id="2076" creationId="{0444D888-65B9-6CE7-CDC3-2B821B62D817}"/>
          </ac:cxnSpMkLst>
        </pc:cxnChg>
        <pc:cxnChg chg="mod">
          <ac:chgData name="Jonathan  Cosme" userId="272d5a2a-eea8-4805-b974-3aa4aa9a913a" providerId="ADAL" clId="{36197D27-FC7B-4ACA-B3E8-A7FD78543FA5}" dt="2022-11-30T06:14:42.340" v="1692" actId="165"/>
          <ac:cxnSpMkLst>
            <pc:docMk/>
            <pc:sldMk cId="570298362" sldId="1241"/>
            <ac:cxnSpMk id="2081" creationId="{742A8F42-03CA-CDF0-892B-F09094D3C610}"/>
          </ac:cxnSpMkLst>
        </pc:cxnChg>
        <pc:cxnChg chg="mod">
          <ac:chgData name="Jonathan  Cosme" userId="272d5a2a-eea8-4805-b974-3aa4aa9a913a" providerId="ADAL" clId="{36197D27-FC7B-4ACA-B3E8-A7FD78543FA5}" dt="2022-11-30T05:59:35.054" v="1491"/>
          <ac:cxnSpMkLst>
            <pc:docMk/>
            <pc:sldMk cId="570298362" sldId="1241"/>
            <ac:cxnSpMk id="2088" creationId="{39FEB014-AAB7-D9A8-AF09-F6BC9C9744F9}"/>
          </ac:cxnSpMkLst>
        </pc:cxnChg>
        <pc:cxnChg chg="mod">
          <ac:chgData name="Jonathan  Cosme" userId="272d5a2a-eea8-4805-b974-3aa4aa9a913a" providerId="ADAL" clId="{36197D27-FC7B-4ACA-B3E8-A7FD78543FA5}" dt="2022-11-30T05:59:35.054" v="1491"/>
          <ac:cxnSpMkLst>
            <pc:docMk/>
            <pc:sldMk cId="570298362" sldId="1241"/>
            <ac:cxnSpMk id="2091" creationId="{0709CAA0-5448-3D62-CD87-4800E269E5F5}"/>
          </ac:cxnSpMkLst>
        </pc:cxnChg>
        <pc:cxnChg chg="mod">
          <ac:chgData name="Jonathan  Cosme" userId="272d5a2a-eea8-4805-b974-3aa4aa9a913a" providerId="ADAL" clId="{36197D27-FC7B-4ACA-B3E8-A7FD78543FA5}" dt="2022-11-30T05:59:35.054" v="1491"/>
          <ac:cxnSpMkLst>
            <pc:docMk/>
            <pc:sldMk cId="570298362" sldId="1241"/>
            <ac:cxnSpMk id="2093" creationId="{2A0927C5-02BA-CA59-704B-FB944453DFCF}"/>
          </ac:cxnSpMkLst>
        </pc:cxnChg>
        <pc:cxnChg chg="mod">
          <ac:chgData name="Jonathan  Cosme" userId="272d5a2a-eea8-4805-b974-3aa4aa9a913a" providerId="ADAL" clId="{36197D27-FC7B-4ACA-B3E8-A7FD78543FA5}" dt="2022-11-30T05:59:35.054" v="1491"/>
          <ac:cxnSpMkLst>
            <pc:docMk/>
            <pc:sldMk cId="570298362" sldId="1241"/>
            <ac:cxnSpMk id="2095" creationId="{4107FCBC-7EE9-0CDF-3E98-FC7825EB87EB}"/>
          </ac:cxnSpMkLst>
        </pc:cxnChg>
        <pc:cxnChg chg="mod">
          <ac:chgData name="Jonathan  Cosme" userId="272d5a2a-eea8-4805-b974-3aa4aa9a913a" providerId="ADAL" clId="{36197D27-FC7B-4ACA-B3E8-A7FD78543FA5}" dt="2022-11-30T05:59:35.054" v="1491"/>
          <ac:cxnSpMkLst>
            <pc:docMk/>
            <pc:sldMk cId="570298362" sldId="1241"/>
            <ac:cxnSpMk id="2096" creationId="{F3029408-9B62-7143-AC80-670FBD4BE2C8}"/>
          </ac:cxnSpMkLst>
        </pc:cxnChg>
        <pc:cxnChg chg="mod topLvl">
          <ac:chgData name="Jonathan  Cosme" userId="272d5a2a-eea8-4805-b974-3aa4aa9a913a" providerId="ADAL" clId="{36197D27-FC7B-4ACA-B3E8-A7FD78543FA5}" dt="2022-11-30T06:14:42.340" v="1692" actId="165"/>
          <ac:cxnSpMkLst>
            <pc:docMk/>
            <pc:sldMk cId="570298362" sldId="1241"/>
            <ac:cxnSpMk id="2104" creationId="{8ADBB857-BD93-F645-50B3-5C1DA397FCFF}"/>
          </ac:cxnSpMkLst>
        </pc:cxnChg>
        <pc:cxnChg chg="mod topLvl">
          <ac:chgData name="Jonathan  Cosme" userId="272d5a2a-eea8-4805-b974-3aa4aa9a913a" providerId="ADAL" clId="{36197D27-FC7B-4ACA-B3E8-A7FD78543FA5}" dt="2022-11-30T06:14:42.340" v="1692" actId="165"/>
          <ac:cxnSpMkLst>
            <pc:docMk/>
            <pc:sldMk cId="570298362" sldId="1241"/>
            <ac:cxnSpMk id="2106" creationId="{A16BEAC9-F019-2A0F-ACB5-BB307E51483F}"/>
          </ac:cxnSpMkLst>
        </pc:cxnChg>
        <pc:cxnChg chg="mod topLvl">
          <ac:chgData name="Jonathan  Cosme" userId="272d5a2a-eea8-4805-b974-3aa4aa9a913a" providerId="ADAL" clId="{36197D27-FC7B-4ACA-B3E8-A7FD78543FA5}" dt="2022-11-30T06:14:42.340" v="1692" actId="165"/>
          <ac:cxnSpMkLst>
            <pc:docMk/>
            <pc:sldMk cId="570298362" sldId="1241"/>
            <ac:cxnSpMk id="2107" creationId="{28A7ED73-CB97-57D5-12DA-2F61219597A0}"/>
          </ac:cxnSpMkLst>
        </pc:cxnChg>
        <pc:cxnChg chg="mod topLvl">
          <ac:chgData name="Jonathan  Cosme" userId="272d5a2a-eea8-4805-b974-3aa4aa9a913a" providerId="ADAL" clId="{36197D27-FC7B-4ACA-B3E8-A7FD78543FA5}" dt="2022-11-30T06:14:42.340" v="1692" actId="165"/>
          <ac:cxnSpMkLst>
            <pc:docMk/>
            <pc:sldMk cId="570298362" sldId="1241"/>
            <ac:cxnSpMk id="2108" creationId="{EFEC4317-F449-8EF4-2664-EA892A0223EB}"/>
          </ac:cxnSpMkLst>
        </pc:cxnChg>
        <pc:cxnChg chg="mod">
          <ac:chgData name="Jonathan  Cosme" userId="272d5a2a-eea8-4805-b974-3aa4aa9a913a" providerId="ADAL" clId="{36197D27-FC7B-4ACA-B3E8-A7FD78543FA5}" dt="2022-11-30T06:14:42.340" v="1692" actId="165"/>
          <ac:cxnSpMkLst>
            <pc:docMk/>
            <pc:sldMk cId="570298362" sldId="1241"/>
            <ac:cxnSpMk id="2115" creationId="{835EECCC-9F24-AF25-5D4D-C0515BF49D0A}"/>
          </ac:cxnSpMkLst>
        </pc:cxnChg>
        <pc:cxnChg chg="mod">
          <ac:chgData name="Jonathan  Cosme" userId="272d5a2a-eea8-4805-b974-3aa4aa9a913a" providerId="ADAL" clId="{36197D27-FC7B-4ACA-B3E8-A7FD78543FA5}" dt="2022-11-30T06:14:42.340" v="1692" actId="165"/>
          <ac:cxnSpMkLst>
            <pc:docMk/>
            <pc:sldMk cId="570298362" sldId="1241"/>
            <ac:cxnSpMk id="2116" creationId="{2E652D01-6678-E416-1022-1B37C8BE6BCD}"/>
          </ac:cxnSpMkLst>
        </pc:cxnChg>
        <pc:cxnChg chg="mod">
          <ac:chgData name="Jonathan  Cosme" userId="272d5a2a-eea8-4805-b974-3aa4aa9a913a" providerId="ADAL" clId="{36197D27-FC7B-4ACA-B3E8-A7FD78543FA5}" dt="2022-11-30T06:14:42.340" v="1692" actId="165"/>
          <ac:cxnSpMkLst>
            <pc:docMk/>
            <pc:sldMk cId="570298362" sldId="1241"/>
            <ac:cxnSpMk id="2117" creationId="{BD08F7B7-994C-D681-A2C0-7244830555E6}"/>
          </ac:cxnSpMkLst>
        </pc:cxnChg>
        <pc:cxnChg chg="mod">
          <ac:chgData name="Jonathan  Cosme" userId="272d5a2a-eea8-4805-b974-3aa4aa9a913a" providerId="ADAL" clId="{36197D27-FC7B-4ACA-B3E8-A7FD78543FA5}" dt="2022-11-30T06:14:42.340" v="1692" actId="165"/>
          <ac:cxnSpMkLst>
            <pc:docMk/>
            <pc:sldMk cId="570298362" sldId="1241"/>
            <ac:cxnSpMk id="2118" creationId="{2BE43117-BBB3-5E76-23A4-76136E985B25}"/>
          </ac:cxnSpMkLst>
        </pc:cxnChg>
        <pc:cxnChg chg="mod">
          <ac:chgData name="Jonathan  Cosme" userId="272d5a2a-eea8-4805-b974-3aa4aa9a913a" providerId="ADAL" clId="{36197D27-FC7B-4ACA-B3E8-A7FD78543FA5}" dt="2022-11-30T06:04:33.777" v="1529" actId="165"/>
          <ac:cxnSpMkLst>
            <pc:docMk/>
            <pc:sldMk cId="570298362" sldId="1241"/>
            <ac:cxnSpMk id="2138" creationId="{EB748D74-D889-50CB-DB50-F5733604700F}"/>
          </ac:cxnSpMkLst>
        </pc:cxnChg>
        <pc:cxnChg chg="mod">
          <ac:chgData name="Jonathan  Cosme" userId="272d5a2a-eea8-4805-b974-3aa4aa9a913a" providerId="ADAL" clId="{36197D27-FC7B-4ACA-B3E8-A7FD78543FA5}" dt="2022-11-30T06:04:33.777" v="1529" actId="165"/>
          <ac:cxnSpMkLst>
            <pc:docMk/>
            <pc:sldMk cId="570298362" sldId="1241"/>
            <ac:cxnSpMk id="2139" creationId="{43F98E4E-6FA0-376D-536D-E227D766532D}"/>
          </ac:cxnSpMkLst>
        </pc:cxnChg>
        <pc:cxnChg chg="mod">
          <ac:chgData name="Jonathan  Cosme" userId="272d5a2a-eea8-4805-b974-3aa4aa9a913a" providerId="ADAL" clId="{36197D27-FC7B-4ACA-B3E8-A7FD78543FA5}" dt="2022-11-30T06:04:33.777" v="1529" actId="165"/>
          <ac:cxnSpMkLst>
            <pc:docMk/>
            <pc:sldMk cId="570298362" sldId="1241"/>
            <ac:cxnSpMk id="2140" creationId="{D8F388EE-4BA7-8747-2087-208D7DF89874}"/>
          </ac:cxnSpMkLst>
        </pc:cxnChg>
        <pc:cxnChg chg="del mod topLvl">
          <ac:chgData name="Jonathan  Cosme" userId="272d5a2a-eea8-4805-b974-3aa4aa9a913a" providerId="ADAL" clId="{36197D27-FC7B-4ACA-B3E8-A7FD78543FA5}" dt="2022-11-30T06:08:52.213" v="1588" actId="478"/>
          <ac:cxnSpMkLst>
            <pc:docMk/>
            <pc:sldMk cId="570298362" sldId="1241"/>
            <ac:cxnSpMk id="2145" creationId="{B89C2BD4-A3A7-3EAE-F11D-1C6D23F50544}"/>
          </ac:cxnSpMkLst>
        </pc:cxnChg>
        <pc:cxnChg chg="del mod topLvl">
          <ac:chgData name="Jonathan  Cosme" userId="272d5a2a-eea8-4805-b974-3aa4aa9a913a" providerId="ADAL" clId="{36197D27-FC7B-4ACA-B3E8-A7FD78543FA5}" dt="2022-11-30T06:08:52.213" v="1588" actId="478"/>
          <ac:cxnSpMkLst>
            <pc:docMk/>
            <pc:sldMk cId="570298362" sldId="1241"/>
            <ac:cxnSpMk id="2146" creationId="{170F98BE-45B5-F99B-B266-EF44AE689F96}"/>
          </ac:cxnSpMkLst>
        </pc:cxnChg>
        <pc:cxnChg chg="del mod topLvl">
          <ac:chgData name="Jonathan  Cosme" userId="272d5a2a-eea8-4805-b974-3aa4aa9a913a" providerId="ADAL" clId="{36197D27-FC7B-4ACA-B3E8-A7FD78543FA5}" dt="2022-11-30T06:08:52.213" v="1588" actId="478"/>
          <ac:cxnSpMkLst>
            <pc:docMk/>
            <pc:sldMk cId="570298362" sldId="1241"/>
            <ac:cxnSpMk id="2147" creationId="{1288D159-D782-750F-4495-8EB2503573EA}"/>
          </ac:cxnSpMkLst>
        </pc:cxnChg>
        <pc:cxnChg chg="del mod topLvl">
          <ac:chgData name="Jonathan  Cosme" userId="272d5a2a-eea8-4805-b974-3aa4aa9a913a" providerId="ADAL" clId="{36197D27-FC7B-4ACA-B3E8-A7FD78543FA5}" dt="2022-11-30T06:08:52.213" v="1588" actId="478"/>
          <ac:cxnSpMkLst>
            <pc:docMk/>
            <pc:sldMk cId="570298362" sldId="1241"/>
            <ac:cxnSpMk id="2152" creationId="{6970CF41-8F91-29DB-2EBA-DE5A5BC4FCDF}"/>
          </ac:cxnSpMkLst>
        </pc:cxnChg>
        <pc:cxnChg chg="del mod topLvl">
          <ac:chgData name="Jonathan  Cosme" userId="272d5a2a-eea8-4805-b974-3aa4aa9a913a" providerId="ADAL" clId="{36197D27-FC7B-4ACA-B3E8-A7FD78543FA5}" dt="2022-11-30T06:08:52.213" v="1588" actId="478"/>
          <ac:cxnSpMkLst>
            <pc:docMk/>
            <pc:sldMk cId="570298362" sldId="1241"/>
            <ac:cxnSpMk id="2153" creationId="{A44C03D3-EFE0-5DC0-540A-D5394E35DC98}"/>
          </ac:cxnSpMkLst>
        </pc:cxnChg>
        <pc:cxnChg chg="del mod topLvl">
          <ac:chgData name="Jonathan  Cosme" userId="272d5a2a-eea8-4805-b974-3aa4aa9a913a" providerId="ADAL" clId="{36197D27-FC7B-4ACA-B3E8-A7FD78543FA5}" dt="2022-11-30T06:08:52.213" v="1588" actId="478"/>
          <ac:cxnSpMkLst>
            <pc:docMk/>
            <pc:sldMk cId="570298362" sldId="1241"/>
            <ac:cxnSpMk id="2154" creationId="{60515DC8-FA1C-9030-4B3F-E34F153DFBF3}"/>
          </ac:cxnSpMkLst>
        </pc:cxnChg>
        <pc:cxnChg chg="del mod topLvl">
          <ac:chgData name="Jonathan  Cosme" userId="272d5a2a-eea8-4805-b974-3aa4aa9a913a" providerId="ADAL" clId="{36197D27-FC7B-4ACA-B3E8-A7FD78543FA5}" dt="2022-11-30T06:08:52.213" v="1588" actId="478"/>
          <ac:cxnSpMkLst>
            <pc:docMk/>
            <pc:sldMk cId="570298362" sldId="1241"/>
            <ac:cxnSpMk id="2159" creationId="{D2E8BE52-7974-5E1D-8B93-5D25F940E710}"/>
          </ac:cxnSpMkLst>
        </pc:cxnChg>
        <pc:cxnChg chg="del mod topLvl">
          <ac:chgData name="Jonathan  Cosme" userId="272d5a2a-eea8-4805-b974-3aa4aa9a913a" providerId="ADAL" clId="{36197D27-FC7B-4ACA-B3E8-A7FD78543FA5}" dt="2022-11-30T06:08:52.213" v="1588" actId="478"/>
          <ac:cxnSpMkLst>
            <pc:docMk/>
            <pc:sldMk cId="570298362" sldId="1241"/>
            <ac:cxnSpMk id="2161" creationId="{D6D7F46E-0FA7-A0D1-FE4B-37AB4EA67D7D}"/>
          </ac:cxnSpMkLst>
        </pc:cxnChg>
        <pc:cxnChg chg="del mod topLvl">
          <ac:chgData name="Jonathan  Cosme" userId="272d5a2a-eea8-4805-b974-3aa4aa9a913a" providerId="ADAL" clId="{36197D27-FC7B-4ACA-B3E8-A7FD78543FA5}" dt="2022-11-30T06:08:52.213" v="1588" actId="478"/>
          <ac:cxnSpMkLst>
            <pc:docMk/>
            <pc:sldMk cId="570298362" sldId="1241"/>
            <ac:cxnSpMk id="2162" creationId="{663F9296-5F9E-A6BB-C236-619B66114739}"/>
          </ac:cxnSpMkLst>
        </pc:cxnChg>
        <pc:cxnChg chg="del mod topLvl">
          <ac:chgData name="Jonathan  Cosme" userId="272d5a2a-eea8-4805-b974-3aa4aa9a913a" providerId="ADAL" clId="{36197D27-FC7B-4ACA-B3E8-A7FD78543FA5}" dt="2022-11-30T06:08:52.213" v="1588" actId="478"/>
          <ac:cxnSpMkLst>
            <pc:docMk/>
            <pc:sldMk cId="570298362" sldId="1241"/>
            <ac:cxnSpMk id="2163" creationId="{78A57A05-CC06-EF92-45B8-0B1E11DE2B97}"/>
          </ac:cxnSpMkLst>
        </pc:cxnChg>
        <pc:cxnChg chg="del mod topLvl">
          <ac:chgData name="Jonathan  Cosme" userId="272d5a2a-eea8-4805-b974-3aa4aa9a913a" providerId="ADAL" clId="{36197D27-FC7B-4ACA-B3E8-A7FD78543FA5}" dt="2022-11-30T06:08:52.213" v="1588" actId="478"/>
          <ac:cxnSpMkLst>
            <pc:docMk/>
            <pc:sldMk cId="570298362" sldId="1241"/>
            <ac:cxnSpMk id="2170" creationId="{72475B4D-CBFA-657B-E7DC-CA3B497FD610}"/>
          </ac:cxnSpMkLst>
        </pc:cxnChg>
        <pc:cxnChg chg="del mod topLvl">
          <ac:chgData name="Jonathan  Cosme" userId="272d5a2a-eea8-4805-b974-3aa4aa9a913a" providerId="ADAL" clId="{36197D27-FC7B-4ACA-B3E8-A7FD78543FA5}" dt="2022-11-30T06:08:52.213" v="1588" actId="478"/>
          <ac:cxnSpMkLst>
            <pc:docMk/>
            <pc:sldMk cId="570298362" sldId="1241"/>
            <ac:cxnSpMk id="2171" creationId="{E2382451-C0A9-FBBF-15EE-D23F7E56C090}"/>
          </ac:cxnSpMkLst>
        </pc:cxnChg>
        <pc:cxnChg chg="del mod topLvl">
          <ac:chgData name="Jonathan  Cosme" userId="272d5a2a-eea8-4805-b974-3aa4aa9a913a" providerId="ADAL" clId="{36197D27-FC7B-4ACA-B3E8-A7FD78543FA5}" dt="2022-11-30T06:08:52.213" v="1588" actId="478"/>
          <ac:cxnSpMkLst>
            <pc:docMk/>
            <pc:sldMk cId="570298362" sldId="1241"/>
            <ac:cxnSpMk id="2172" creationId="{52CB6222-6B6A-F148-BBB0-231A64FBAFEE}"/>
          </ac:cxnSpMkLst>
        </pc:cxnChg>
        <pc:cxnChg chg="del mod topLvl">
          <ac:chgData name="Jonathan  Cosme" userId="272d5a2a-eea8-4805-b974-3aa4aa9a913a" providerId="ADAL" clId="{36197D27-FC7B-4ACA-B3E8-A7FD78543FA5}" dt="2022-11-30T06:08:52.213" v="1588" actId="478"/>
          <ac:cxnSpMkLst>
            <pc:docMk/>
            <pc:sldMk cId="570298362" sldId="1241"/>
            <ac:cxnSpMk id="2173" creationId="{7546696A-FBC9-8007-8C20-986718CCAA48}"/>
          </ac:cxnSpMkLst>
        </pc:cxnChg>
        <pc:cxnChg chg="mod">
          <ac:chgData name="Jonathan  Cosme" userId="272d5a2a-eea8-4805-b974-3aa4aa9a913a" providerId="ADAL" clId="{36197D27-FC7B-4ACA-B3E8-A7FD78543FA5}" dt="2022-11-30T06:14:42.340" v="1692" actId="165"/>
          <ac:cxnSpMkLst>
            <pc:docMk/>
            <pc:sldMk cId="570298362" sldId="1241"/>
            <ac:cxnSpMk id="2177" creationId="{A5DD8A92-051F-1C55-A68B-8DC5FCAC9925}"/>
          </ac:cxnSpMkLst>
        </pc:cxnChg>
        <pc:cxnChg chg="mod">
          <ac:chgData name="Jonathan  Cosme" userId="272d5a2a-eea8-4805-b974-3aa4aa9a913a" providerId="ADAL" clId="{36197D27-FC7B-4ACA-B3E8-A7FD78543FA5}" dt="2022-11-30T06:14:42.340" v="1692" actId="165"/>
          <ac:cxnSpMkLst>
            <pc:docMk/>
            <pc:sldMk cId="570298362" sldId="1241"/>
            <ac:cxnSpMk id="2178" creationId="{A0EBFEF7-5911-DCDA-6BFB-B04329E0442C}"/>
          </ac:cxnSpMkLst>
        </pc:cxnChg>
        <pc:cxnChg chg="mod">
          <ac:chgData name="Jonathan  Cosme" userId="272d5a2a-eea8-4805-b974-3aa4aa9a913a" providerId="ADAL" clId="{36197D27-FC7B-4ACA-B3E8-A7FD78543FA5}" dt="2022-11-30T06:14:42.340" v="1692" actId="165"/>
          <ac:cxnSpMkLst>
            <pc:docMk/>
            <pc:sldMk cId="570298362" sldId="1241"/>
            <ac:cxnSpMk id="2179" creationId="{7DA08ED8-3E8C-4FAF-961D-835F3734C393}"/>
          </ac:cxnSpMkLst>
        </pc:cxnChg>
        <pc:cxnChg chg="add mod topLvl">
          <ac:chgData name="Jonathan  Cosme" userId="272d5a2a-eea8-4805-b974-3aa4aa9a913a" providerId="ADAL" clId="{36197D27-FC7B-4ACA-B3E8-A7FD78543FA5}" dt="2022-11-30T06:15:01.074" v="1696" actId="164"/>
          <ac:cxnSpMkLst>
            <pc:docMk/>
            <pc:sldMk cId="570298362" sldId="1241"/>
            <ac:cxnSpMk id="2181" creationId="{F0CB045E-0451-4CC7-1DFE-62F3738E2D1F}"/>
          </ac:cxnSpMkLst>
        </pc:cxnChg>
        <pc:cxnChg chg="add del mod">
          <ac:chgData name="Jonathan  Cosme" userId="272d5a2a-eea8-4805-b974-3aa4aa9a913a" providerId="ADAL" clId="{36197D27-FC7B-4ACA-B3E8-A7FD78543FA5}" dt="2022-11-30T09:01:12.090" v="5474" actId="478"/>
          <ac:cxnSpMkLst>
            <pc:docMk/>
            <pc:sldMk cId="570298362" sldId="1241"/>
            <ac:cxnSpMk id="2196" creationId="{2A9788B0-8E2C-442F-470D-D64856461B9E}"/>
          </ac:cxnSpMkLst>
        </pc:cxnChg>
        <pc:cxnChg chg="add del mod">
          <ac:chgData name="Jonathan  Cosme" userId="272d5a2a-eea8-4805-b974-3aa4aa9a913a" providerId="ADAL" clId="{36197D27-FC7B-4ACA-B3E8-A7FD78543FA5}" dt="2022-11-30T09:01:12.090" v="5474" actId="478"/>
          <ac:cxnSpMkLst>
            <pc:docMk/>
            <pc:sldMk cId="570298362" sldId="1241"/>
            <ac:cxnSpMk id="2198" creationId="{DFBAF947-06EC-8569-96CB-20062488BD99}"/>
          </ac:cxnSpMkLst>
        </pc:cxnChg>
      </pc:sldChg>
      <pc:sldChg chg="addSp delSp modSp add mod ord">
        <pc:chgData name="Jonathan  Cosme" userId="272d5a2a-eea8-4805-b974-3aa4aa9a913a" providerId="ADAL" clId="{36197D27-FC7B-4ACA-B3E8-A7FD78543FA5}" dt="2022-11-30T09:35:49.026" v="6203" actId="478"/>
        <pc:sldMkLst>
          <pc:docMk/>
          <pc:sldMk cId="279378511" sldId="1242"/>
        </pc:sldMkLst>
        <pc:spChg chg="mod topLvl">
          <ac:chgData name="Jonathan  Cosme" userId="272d5a2a-eea8-4805-b974-3aa4aa9a913a" providerId="ADAL" clId="{36197D27-FC7B-4ACA-B3E8-A7FD78543FA5}" dt="2022-11-30T09:28:15.994" v="6135" actId="14100"/>
          <ac:spMkLst>
            <pc:docMk/>
            <pc:sldMk cId="279378511" sldId="1242"/>
            <ac:spMk id="3" creationId="{4A6BBC6A-D24B-A80B-0DAC-B33FE1A6F5FB}"/>
          </ac:spMkLst>
        </pc:spChg>
        <pc:spChg chg="mod">
          <ac:chgData name="Jonathan  Cosme" userId="272d5a2a-eea8-4805-b974-3aa4aa9a913a" providerId="ADAL" clId="{36197D27-FC7B-4ACA-B3E8-A7FD78543FA5}" dt="2022-11-30T07:08:49.716" v="2708" actId="207"/>
          <ac:spMkLst>
            <pc:docMk/>
            <pc:sldMk cId="279378511" sldId="1242"/>
            <ac:spMk id="8" creationId="{408222F7-994A-E412-B2C1-F5278EA306F1}"/>
          </ac:spMkLst>
        </pc:spChg>
        <pc:spChg chg="add del mod">
          <ac:chgData name="Jonathan  Cosme" userId="272d5a2a-eea8-4805-b974-3aa4aa9a913a" providerId="ADAL" clId="{36197D27-FC7B-4ACA-B3E8-A7FD78543FA5}" dt="2022-11-30T06:53:53.772" v="2538" actId="478"/>
          <ac:spMkLst>
            <pc:docMk/>
            <pc:sldMk cId="279378511" sldId="1242"/>
            <ac:spMk id="9" creationId="{19365B1F-5403-5FF9-0DE4-52F5FF0A2566}"/>
          </ac:spMkLst>
        </pc:spChg>
        <pc:spChg chg="add del mod">
          <ac:chgData name="Jonathan  Cosme" userId="272d5a2a-eea8-4805-b974-3aa4aa9a913a" providerId="ADAL" clId="{36197D27-FC7B-4ACA-B3E8-A7FD78543FA5}" dt="2022-11-30T06:52:40.844" v="2524" actId="478"/>
          <ac:spMkLst>
            <pc:docMk/>
            <pc:sldMk cId="279378511" sldId="1242"/>
            <ac:spMk id="11" creationId="{D1FC5E98-1320-8A4D-56A1-84BBD8280F4F}"/>
          </ac:spMkLst>
        </pc:spChg>
        <pc:spChg chg="mod topLvl">
          <ac:chgData name="Jonathan  Cosme" userId="272d5a2a-eea8-4805-b974-3aa4aa9a913a" providerId="ADAL" clId="{36197D27-FC7B-4ACA-B3E8-A7FD78543FA5}" dt="2022-11-30T09:28:09.557" v="6133" actId="164"/>
          <ac:spMkLst>
            <pc:docMk/>
            <pc:sldMk cId="279378511" sldId="1242"/>
            <ac:spMk id="13" creationId="{D5926C84-D51A-F2CB-DD0F-70341A649BEA}"/>
          </ac:spMkLst>
        </pc:spChg>
        <pc:spChg chg="mod">
          <ac:chgData name="Jonathan  Cosme" userId="272d5a2a-eea8-4805-b974-3aa4aa9a913a" providerId="ADAL" clId="{36197D27-FC7B-4ACA-B3E8-A7FD78543FA5}" dt="2022-11-30T07:07:22.249" v="2684" actId="113"/>
          <ac:spMkLst>
            <pc:docMk/>
            <pc:sldMk cId="279378511" sldId="1242"/>
            <ac:spMk id="14" creationId="{00000000-0000-0000-0000-000000000000}"/>
          </ac:spMkLst>
        </pc:spChg>
        <pc:spChg chg="mod topLvl">
          <ac:chgData name="Jonathan  Cosme" userId="272d5a2a-eea8-4805-b974-3aa4aa9a913a" providerId="ADAL" clId="{36197D27-FC7B-4ACA-B3E8-A7FD78543FA5}" dt="2022-11-30T09:28:09.557" v="6133" actId="164"/>
          <ac:spMkLst>
            <pc:docMk/>
            <pc:sldMk cId="279378511" sldId="1242"/>
            <ac:spMk id="15" creationId="{3DD36981-83F2-C9FC-E136-441072DC2F60}"/>
          </ac:spMkLst>
        </pc:spChg>
        <pc:spChg chg="mod topLvl">
          <ac:chgData name="Jonathan  Cosme" userId="272d5a2a-eea8-4805-b974-3aa4aa9a913a" providerId="ADAL" clId="{36197D27-FC7B-4ACA-B3E8-A7FD78543FA5}" dt="2022-11-30T09:30:20.830" v="6164" actId="164"/>
          <ac:spMkLst>
            <pc:docMk/>
            <pc:sldMk cId="279378511" sldId="1242"/>
            <ac:spMk id="17" creationId="{CD2DD5B0-C5B0-075F-2238-3C36B01F3D55}"/>
          </ac:spMkLst>
        </pc:spChg>
        <pc:spChg chg="mod topLvl">
          <ac:chgData name="Jonathan  Cosme" userId="272d5a2a-eea8-4805-b974-3aa4aa9a913a" providerId="ADAL" clId="{36197D27-FC7B-4ACA-B3E8-A7FD78543FA5}" dt="2022-11-30T09:30:20.830" v="6164" actId="164"/>
          <ac:spMkLst>
            <pc:docMk/>
            <pc:sldMk cId="279378511" sldId="1242"/>
            <ac:spMk id="18" creationId="{E24811E2-210E-EDDD-AC1D-1B45BC3F2BEA}"/>
          </ac:spMkLst>
        </pc:spChg>
        <pc:spChg chg="add del mod">
          <ac:chgData name="Jonathan  Cosme" userId="272d5a2a-eea8-4805-b974-3aa4aa9a913a" providerId="ADAL" clId="{36197D27-FC7B-4ACA-B3E8-A7FD78543FA5}" dt="2022-11-30T06:52:40.844" v="2524" actId="478"/>
          <ac:spMkLst>
            <pc:docMk/>
            <pc:sldMk cId="279378511" sldId="1242"/>
            <ac:spMk id="19" creationId="{FD6CCCBF-BD97-8699-208E-75423090D125}"/>
          </ac:spMkLst>
        </pc:spChg>
        <pc:spChg chg="add del mod">
          <ac:chgData name="Jonathan  Cosme" userId="272d5a2a-eea8-4805-b974-3aa4aa9a913a" providerId="ADAL" clId="{36197D27-FC7B-4ACA-B3E8-A7FD78543FA5}" dt="2022-11-30T06:52:40.844" v="2524" actId="478"/>
          <ac:spMkLst>
            <pc:docMk/>
            <pc:sldMk cId="279378511" sldId="1242"/>
            <ac:spMk id="20" creationId="{AE9D23B9-E61F-734F-32F0-6136B73A3A40}"/>
          </ac:spMkLst>
        </pc:spChg>
        <pc:spChg chg="mod topLvl">
          <ac:chgData name="Jonathan  Cosme" userId="272d5a2a-eea8-4805-b974-3aa4aa9a913a" providerId="ADAL" clId="{36197D27-FC7B-4ACA-B3E8-A7FD78543FA5}" dt="2022-11-30T09:30:29.470" v="6167" actId="164"/>
          <ac:spMkLst>
            <pc:docMk/>
            <pc:sldMk cId="279378511" sldId="1242"/>
            <ac:spMk id="23" creationId="{039F2B41-2FEE-C060-A5C9-D97387666401}"/>
          </ac:spMkLst>
        </pc:spChg>
        <pc:spChg chg="mod topLvl">
          <ac:chgData name="Jonathan  Cosme" userId="272d5a2a-eea8-4805-b974-3aa4aa9a913a" providerId="ADAL" clId="{36197D27-FC7B-4ACA-B3E8-A7FD78543FA5}" dt="2022-11-30T09:30:29.470" v="6167" actId="164"/>
          <ac:spMkLst>
            <pc:docMk/>
            <pc:sldMk cId="279378511" sldId="1242"/>
            <ac:spMk id="24" creationId="{F3059EFB-25E0-2134-1B43-6189C47F420A}"/>
          </ac:spMkLst>
        </pc:spChg>
        <pc:spChg chg="add del mod">
          <ac:chgData name="Jonathan  Cosme" userId="272d5a2a-eea8-4805-b974-3aa4aa9a913a" providerId="ADAL" clId="{36197D27-FC7B-4ACA-B3E8-A7FD78543FA5}" dt="2022-11-30T09:10:11.130" v="5585" actId="478"/>
          <ac:spMkLst>
            <pc:docMk/>
            <pc:sldMk cId="279378511" sldId="1242"/>
            <ac:spMk id="26" creationId="{246D7A04-7BE3-E346-E6A8-BEF5BCBE5BFE}"/>
          </ac:spMkLst>
        </pc:spChg>
        <pc:spChg chg="mod topLvl">
          <ac:chgData name="Jonathan  Cosme" userId="272d5a2a-eea8-4805-b974-3aa4aa9a913a" providerId="ADAL" clId="{36197D27-FC7B-4ACA-B3E8-A7FD78543FA5}" dt="2022-11-30T09:28:45.133" v="6143" actId="164"/>
          <ac:spMkLst>
            <pc:docMk/>
            <pc:sldMk cId="279378511" sldId="1242"/>
            <ac:spMk id="28" creationId="{39E6DC33-85D7-D68E-E7DD-373C15EF1F1E}"/>
          </ac:spMkLst>
        </pc:spChg>
        <pc:spChg chg="mod topLvl">
          <ac:chgData name="Jonathan  Cosme" userId="272d5a2a-eea8-4805-b974-3aa4aa9a913a" providerId="ADAL" clId="{36197D27-FC7B-4ACA-B3E8-A7FD78543FA5}" dt="2022-11-30T09:28:45.133" v="6143" actId="164"/>
          <ac:spMkLst>
            <pc:docMk/>
            <pc:sldMk cId="279378511" sldId="1242"/>
            <ac:spMk id="29" creationId="{88334157-F383-6B3B-33AF-05E930C34621}"/>
          </ac:spMkLst>
        </pc:spChg>
        <pc:spChg chg="add del mod">
          <ac:chgData name="Jonathan  Cosme" userId="272d5a2a-eea8-4805-b974-3aa4aa9a913a" providerId="ADAL" clId="{36197D27-FC7B-4ACA-B3E8-A7FD78543FA5}" dt="2022-11-30T06:48:51.020" v="2491" actId="478"/>
          <ac:spMkLst>
            <pc:docMk/>
            <pc:sldMk cId="279378511" sldId="1242"/>
            <ac:spMk id="31" creationId="{0575476F-E877-0ED5-EE1B-D0A8BCE714EF}"/>
          </ac:spMkLst>
        </pc:spChg>
        <pc:spChg chg="add del mod">
          <ac:chgData name="Jonathan  Cosme" userId="272d5a2a-eea8-4805-b974-3aa4aa9a913a" providerId="ADAL" clId="{36197D27-FC7B-4ACA-B3E8-A7FD78543FA5}" dt="2022-11-30T06:48:52.852" v="2492" actId="478"/>
          <ac:spMkLst>
            <pc:docMk/>
            <pc:sldMk cId="279378511" sldId="1242"/>
            <ac:spMk id="32" creationId="{3C2955A4-AA75-B11F-1DF0-564B4A31271D}"/>
          </ac:spMkLst>
        </pc:spChg>
        <pc:spChg chg="add mod">
          <ac:chgData name="Jonathan  Cosme" userId="272d5a2a-eea8-4805-b974-3aa4aa9a913a" providerId="ADAL" clId="{36197D27-FC7B-4ACA-B3E8-A7FD78543FA5}" dt="2022-11-30T06:53:44.007" v="2536" actId="164"/>
          <ac:spMkLst>
            <pc:docMk/>
            <pc:sldMk cId="279378511" sldId="1242"/>
            <ac:spMk id="36" creationId="{1BB8A362-BBA6-F3F1-ED68-E35AB7F9ADFA}"/>
          </ac:spMkLst>
        </pc:spChg>
        <pc:spChg chg="add mod">
          <ac:chgData name="Jonathan  Cosme" userId="272d5a2a-eea8-4805-b974-3aa4aa9a913a" providerId="ADAL" clId="{36197D27-FC7B-4ACA-B3E8-A7FD78543FA5}" dt="2022-11-30T06:53:44.007" v="2536" actId="164"/>
          <ac:spMkLst>
            <pc:docMk/>
            <pc:sldMk cId="279378511" sldId="1242"/>
            <ac:spMk id="37" creationId="{B3DBE5B3-7B84-8F00-398C-97D5BBAA6345}"/>
          </ac:spMkLst>
        </pc:spChg>
        <pc:spChg chg="mod topLvl">
          <ac:chgData name="Jonathan  Cosme" userId="272d5a2a-eea8-4805-b974-3aa4aa9a913a" providerId="ADAL" clId="{36197D27-FC7B-4ACA-B3E8-A7FD78543FA5}" dt="2022-11-30T09:27:58.350" v="6130" actId="164"/>
          <ac:spMkLst>
            <pc:docMk/>
            <pc:sldMk cId="279378511" sldId="1242"/>
            <ac:spMk id="41" creationId="{21B89E97-2607-BA90-9931-C75898964B06}"/>
          </ac:spMkLst>
        </pc:spChg>
        <pc:spChg chg="del mod">
          <ac:chgData name="Jonathan  Cosme" userId="272d5a2a-eea8-4805-b974-3aa4aa9a913a" providerId="ADAL" clId="{36197D27-FC7B-4ACA-B3E8-A7FD78543FA5}" dt="2022-11-30T06:53:53.772" v="2538" actId="478"/>
          <ac:spMkLst>
            <pc:docMk/>
            <pc:sldMk cId="279378511" sldId="1242"/>
            <ac:spMk id="43" creationId="{87B0875E-8780-8D12-04A4-FE03EDEAFDF6}"/>
          </ac:spMkLst>
        </pc:spChg>
        <pc:spChg chg="mod">
          <ac:chgData name="Jonathan  Cosme" userId="272d5a2a-eea8-4805-b974-3aa4aa9a913a" providerId="ADAL" clId="{36197D27-FC7B-4ACA-B3E8-A7FD78543FA5}" dt="2022-11-30T07:08:49.716" v="2708" actId="207"/>
          <ac:spMkLst>
            <pc:docMk/>
            <pc:sldMk cId="279378511" sldId="1242"/>
            <ac:spMk id="44" creationId="{531D4133-4901-193B-FBB9-E674BE21DED0}"/>
          </ac:spMkLst>
        </pc:spChg>
        <pc:spChg chg="add mod ord">
          <ac:chgData name="Jonathan  Cosme" userId="272d5a2a-eea8-4805-b974-3aa4aa9a913a" providerId="ADAL" clId="{36197D27-FC7B-4ACA-B3E8-A7FD78543FA5}" dt="2022-11-30T06:53:44.007" v="2536" actId="164"/>
          <ac:spMkLst>
            <pc:docMk/>
            <pc:sldMk cId="279378511" sldId="1242"/>
            <ac:spMk id="45" creationId="{F911B52C-C1E1-999E-F917-AB4BE6B30891}"/>
          </ac:spMkLst>
        </pc:spChg>
        <pc:spChg chg="add mod">
          <ac:chgData name="Jonathan  Cosme" userId="272d5a2a-eea8-4805-b974-3aa4aa9a913a" providerId="ADAL" clId="{36197D27-FC7B-4ACA-B3E8-A7FD78543FA5}" dt="2022-11-30T06:53:44.007" v="2536" actId="164"/>
          <ac:spMkLst>
            <pc:docMk/>
            <pc:sldMk cId="279378511" sldId="1242"/>
            <ac:spMk id="46" creationId="{7A72698F-A209-F685-AC7A-68111972485C}"/>
          </ac:spMkLst>
        </pc:spChg>
        <pc:spChg chg="add mod">
          <ac:chgData name="Jonathan  Cosme" userId="272d5a2a-eea8-4805-b974-3aa4aa9a913a" providerId="ADAL" clId="{36197D27-FC7B-4ACA-B3E8-A7FD78543FA5}" dt="2022-11-30T07:05:21.349" v="2676" actId="1076"/>
          <ac:spMkLst>
            <pc:docMk/>
            <pc:sldMk cId="279378511" sldId="1242"/>
            <ac:spMk id="47" creationId="{CA46D81F-6EF5-1D9F-C15E-CABB6D9722C0}"/>
          </ac:spMkLst>
        </pc:spChg>
        <pc:spChg chg="del">
          <ac:chgData name="Jonathan  Cosme" userId="272d5a2a-eea8-4805-b974-3aa4aa9a913a" providerId="ADAL" clId="{36197D27-FC7B-4ACA-B3E8-A7FD78543FA5}" dt="2022-11-30T06:44:22.064" v="2422" actId="478"/>
          <ac:spMkLst>
            <pc:docMk/>
            <pc:sldMk cId="279378511" sldId="1242"/>
            <ac:spMk id="48" creationId="{00000000-0000-0000-0000-000000000000}"/>
          </ac:spMkLst>
        </pc:spChg>
        <pc:spChg chg="add mod">
          <ac:chgData name="Jonathan  Cosme" userId="272d5a2a-eea8-4805-b974-3aa4aa9a913a" providerId="ADAL" clId="{36197D27-FC7B-4ACA-B3E8-A7FD78543FA5}" dt="2022-11-30T07:05:21.349" v="2676" actId="1076"/>
          <ac:spMkLst>
            <pc:docMk/>
            <pc:sldMk cId="279378511" sldId="1242"/>
            <ac:spMk id="49" creationId="{DFC80E55-FDD4-2279-497A-FFD64EF7C5A4}"/>
          </ac:spMkLst>
        </pc:spChg>
        <pc:spChg chg="add del mod">
          <ac:chgData name="Jonathan  Cosme" userId="272d5a2a-eea8-4805-b974-3aa4aa9a913a" providerId="ADAL" clId="{36197D27-FC7B-4ACA-B3E8-A7FD78543FA5}" dt="2022-11-30T06:48:42.500" v="2485" actId="478"/>
          <ac:spMkLst>
            <pc:docMk/>
            <pc:sldMk cId="279378511" sldId="1242"/>
            <ac:spMk id="50" creationId="{FE133C2F-E011-F782-A319-E7676F597456}"/>
          </ac:spMkLst>
        </pc:spChg>
        <pc:spChg chg="add del mod">
          <ac:chgData name="Jonathan  Cosme" userId="272d5a2a-eea8-4805-b974-3aa4aa9a913a" providerId="ADAL" clId="{36197D27-FC7B-4ACA-B3E8-A7FD78543FA5}" dt="2022-11-30T06:48:43.438" v="2486" actId="478"/>
          <ac:spMkLst>
            <pc:docMk/>
            <pc:sldMk cId="279378511" sldId="1242"/>
            <ac:spMk id="52" creationId="{92098F83-353E-03B5-80D8-4592D3C7F342}"/>
          </ac:spMkLst>
        </pc:spChg>
        <pc:spChg chg="add del mod">
          <ac:chgData name="Jonathan  Cosme" userId="272d5a2a-eea8-4805-b974-3aa4aa9a913a" providerId="ADAL" clId="{36197D27-FC7B-4ACA-B3E8-A7FD78543FA5}" dt="2022-11-30T06:48:45.851" v="2488" actId="478"/>
          <ac:spMkLst>
            <pc:docMk/>
            <pc:sldMk cId="279378511" sldId="1242"/>
            <ac:spMk id="53" creationId="{F61DB1D3-549C-3531-4554-0D26259A469E}"/>
          </ac:spMkLst>
        </pc:spChg>
        <pc:spChg chg="del">
          <ac:chgData name="Jonathan  Cosme" userId="272d5a2a-eea8-4805-b974-3aa4aa9a913a" providerId="ADAL" clId="{36197D27-FC7B-4ACA-B3E8-A7FD78543FA5}" dt="2022-11-30T06:44:25.373" v="2423" actId="478"/>
          <ac:spMkLst>
            <pc:docMk/>
            <pc:sldMk cId="279378511" sldId="1242"/>
            <ac:spMk id="54" creationId="{32FAA574-D3BB-06D9-AA7A-3B41544A8335}"/>
          </ac:spMkLst>
        </pc:spChg>
        <pc:spChg chg="add del mod">
          <ac:chgData name="Jonathan  Cosme" userId="272d5a2a-eea8-4805-b974-3aa4aa9a913a" providerId="ADAL" clId="{36197D27-FC7B-4ACA-B3E8-A7FD78543FA5}" dt="2022-11-30T06:48:46.828" v="2489" actId="478"/>
          <ac:spMkLst>
            <pc:docMk/>
            <pc:sldMk cId="279378511" sldId="1242"/>
            <ac:spMk id="55" creationId="{4259B910-3223-A2DC-918F-FA2EF7E60CF4}"/>
          </ac:spMkLst>
        </pc:spChg>
        <pc:spChg chg="add del mod">
          <ac:chgData name="Jonathan  Cosme" userId="272d5a2a-eea8-4805-b974-3aa4aa9a913a" providerId="ADAL" clId="{36197D27-FC7B-4ACA-B3E8-A7FD78543FA5}" dt="2022-11-30T06:48:44.564" v="2487" actId="478"/>
          <ac:spMkLst>
            <pc:docMk/>
            <pc:sldMk cId="279378511" sldId="1242"/>
            <ac:spMk id="56" creationId="{98FD9640-85D4-11EC-FB68-9AE28FEE62E0}"/>
          </ac:spMkLst>
        </pc:spChg>
        <pc:spChg chg="add del mod">
          <ac:chgData name="Jonathan  Cosme" userId="272d5a2a-eea8-4805-b974-3aa4aa9a913a" providerId="ADAL" clId="{36197D27-FC7B-4ACA-B3E8-A7FD78543FA5}" dt="2022-11-30T06:48:47.696" v="2490" actId="478"/>
          <ac:spMkLst>
            <pc:docMk/>
            <pc:sldMk cId="279378511" sldId="1242"/>
            <ac:spMk id="57" creationId="{7268E7B4-6BD3-61B7-4CE9-9426DEE10AC0}"/>
          </ac:spMkLst>
        </pc:spChg>
        <pc:spChg chg="del">
          <ac:chgData name="Jonathan  Cosme" userId="272d5a2a-eea8-4805-b974-3aa4aa9a913a" providerId="ADAL" clId="{36197D27-FC7B-4ACA-B3E8-A7FD78543FA5}" dt="2022-11-30T06:44:25.373" v="2423" actId="478"/>
          <ac:spMkLst>
            <pc:docMk/>
            <pc:sldMk cId="279378511" sldId="1242"/>
            <ac:spMk id="60" creationId="{FEEB9721-FA94-2DBB-DCCE-1FCB7B3B1D06}"/>
          </ac:spMkLst>
        </pc:spChg>
        <pc:spChg chg="mod">
          <ac:chgData name="Jonathan  Cosme" userId="272d5a2a-eea8-4805-b974-3aa4aa9a913a" providerId="ADAL" clId="{36197D27-FC7B-4ACA-B3E8-A7FD78543FA5}" dt="2022-11-30T07:08:49.716" v="2708" actId="207"/>
          <ac:spMkLst>
            <pc:docMk/>
            <pc:sldMk cId="279378511" sldId="1242"/>
            <ac:spMk id="2048" creationId="{55545346-9DF8-41EC-EA30-88CB1DF3EC68}"/>
          </ac:spMkLst>
        </pc:spChg>
        <pc:spChg chg="add mod">
          <ac:chgData name="Jonathan  Cosme" userId="272d5a2a-eea8-4805-b974-3aa4aa9a913a" providerId="ADAL" clId="{36197D27-FC7B-4ACA-B3E8-A7FD78543FA5}" dt="2022-11-30T07:02:52.051" v="2654" actId="207"/>
          <ac:spMkLst>
            <pc:docMk/>
            <pc:sldMk cId="279378511" sldId="1242"/>
            <ac:spMk id="2052" creationId="{5E682858-26D9-68FA-8675-07FD6D543278}"/>
          </ac:spMkLst>
        </pc:spChg>
        <pc:spChg chg="add mod">
          <ac:chgData name="Jonathan  Cosme" userId="272d5a2a-eea8-4805-b974-3aa4aa9a913a" providerId="ADAL" clId="{36197D27-FC7B-4ACA-B3E8-A7FD78543FA5}" dt="2022-11-30T07:02:40.832" v="2653" actId="207"/>
          <ac:spMkLst>
            <pc:docMk/>
            <pc:sldMk cId="279378511" sldId="1242"/>
            <ac:spMk id="2053" creationId="{5C6E3A72-F7FA-7A9E-E5D2-F8E99A42A25C}"/>
          </ac:spMkLst>
        </pc:spChg>
        <pc:spChg chg="add mod">
          <ac:chgData name="Jonathan  Cosme" userId="272d5a2a-eea8-4805-b974-3aa4aa9a913a" providerId="ADAL" clId="{36197D27-FC7B-4ACA-B3E8-A7FD78543FA5}" dt="2022-11-30T07:02:52.051" v="2654" actId="207"/>
          <ac:spMkLst>
            <pc:docMk/>
            <pc:sldMk cId="279378511" sldId="1242"/>
            <ac:spMk id="2057" creationId="{1602AFFE-8287-811A-27A3-E048D0244523}"/>
          </ac:spMkLst>
        </pc:spChg>
        <pc:spChg chg="add mod">
          <ac:chgData name="Jonathan  Cosme" userId="272d5a2a-eea8-4805-b974-3aa4aa9a913a" providerId="ADAL" clId="{36197D27-FC7B-4ACA-B3E8-A7FD78543FA5}" dt="2022-11-30T07:02:52.051" v="2654" actId="207"/>
          <ac:spMkLst>
            <pc:docMk/>
            <pc:sldMk cId="279378511" sldId="1242"/>
            <ac:spMk id="2058" creationId="{88ACB42F-EF71-7401-7F60-99633F404A04}"/>
          </ac:spMkLst>
        </pc:spChg>
        <pc:spChg chg="add mod">
          <ac:chgData name="Jonathan  Cosme" userId="272d5a2a-eea8-4805-b974-3aa4aa9a913a" providerId="ADAL" clId="{36197D27-FC7B-4ACA-B3E8-A7FD78543FA5}" dt="2022-11-30T07:05:21.349" v="2676" actId="1076"/>
          <ac:spMkLst>
            <pc:docMk/>
            <pc:sldMk cId="279378511" sldId="1242"/>
            <ac:spMk id="2059" creationId="{192D830D-33E8-B2FD-D83C-60CD812884FE}"/>
          </ac:spMkLst>
        </pc:spChg>
        <pc:spChg chg="del mod topLvl">
          <ac:chgData name="Jonathan  Cosme" userId="272d5a2a-eea8-4805-b974-3aa4aa9a913a" providerId="ADAL" clId="{36197D27-FC7B-4ACA-B3E8-A7FD78543FA5}" dt="2022-11-30T09:29:24.377" v="6153" actId="478"/>
          <ac:spMkLst>
            <pc:docMk/>
            <pc:sldMk cId="279378511" sldId="1242"/>
            <ac:spMk id="2061" creationId="{F3119E6B-AEF6-0E7C-622E-233A8D7EF656}"/>
          </ac:spMkLst>
        </pc:spChg>
        <pc:spChg chg="del mod topLvl">
          <ac:chgData name="Jonathan  Cosme" userId="272d5a2a-eea8-4805-b974-3aa4aa9a913a" providerId="ADAL" clId="{36197D27-FC7B-4ACA-B3E8-A7FD78543FA5}" dt="2022-11-30T09:29:24.377" v="6153" actId="478"/>
          <ac:spMkLst>
            <pc:docMk/>
            <pc:sldMk cId="279378511" sldId="1242"/>
            <ac:spMk id="2062" creationId="{DB874543-122F-C4D9-21A6-81B7D1DDC589}"/>
          </ac:spMkLst>
        </pc:spChg>
        <pc:spChg chg="add mod">
          <ac:chgData name="Jonathan  Cosme" userId="272d5a2a-eea8-4805-b974-3aa4aa9a913a" providerId="ADAL" clId="{36197D27-FC7B-4ACA-B3E8-A7FD78543FA5}" dt="2022-11-30T07:05:21.349" v="2676" actId="1076"/>
          <ac:spMkLst>
            <pc:docMk/>
            <pc:sldMk cId="279378511" sldId="1242"/>
            <ac:spMk id="2063" creationId="{035F95B5-04A0-6B1C-9823-B8E080EE4F4C}"/>
          </ac:spMkLst>
        </pc:spChg>
        <pc:spChg chg="add mod">
          <ac:chgData name="Jonathan  Cosme" userId="272d5a2a-eea8-4805-b974-3aa4aa9a913a" providerId="ADAL" clId="{36197D27-FC7B-4ACA-B3E8-A7FD78543FA5}" dt="2022-11-30T07:08:49.716" v="2708" actId="207"/>
          <ac:spMkLst>
            <pc:docMk/>
            <pc:sldMk cId="279378511" sldId="1242"/>
            <ac:spMk id="2065" creationId="{3E0802C9-B12A-57B3-B767-2EE3134353D9}"/>
          </ac:spMkLst>
        </pc:spChg>
        <pc:spChg chg="add mod">
          <ac:chgData name="Jonathan  Cosme" userId="272d5a2a-eea8-4805-b974-3aa4aa9a913a" providerId="ADAL" clId="{36197D27-FC7B-4ACA-B3E8-A7FD78543FA5}" dt="2022-11-30T07:08:49.716" v="2708" actId="207"/>
          <ac:spMkLst>
            <pc:docMk/>
            <pc:sldMk cId="279378511" sldId="1242"/>
            <ac:spMk id="2066" creationId="{6B481FF5-9266-AF1B-16AD-92B87F7138A8}"/>
          </ac:spMkLst>
        </pc:spChg>
        <pc:spChg chg="add mod">
          <ac:chgData name="Jonathan  Cosme" userId="272d5a2a-eea8-4805-b974-3aa4aa9a913a" providerId="ADAL" clId="{36197D27-FC7B-4ACA-B3E8-A7FD78543FA5}" dt="2022-11-30T07:08:49.716" v="2708" actId="207"/>
          <ac:spMkLst>
            <pc:docMk/>
            <pc:sldMk cId="279378511" sldId="1242"/>
            <ac:spMk id="2068" creationId="{EA054A11-2F8E-A92C-FA8F-668E88A67BA8}"/>
          </ac:spMkLst>
        </pc:spChg>
        <pc:spChg chg="add mod">
          <ac:chgData name="Jonathan  Cosme" userId="272d5a2a-eea8-4805-b974-3aa4aa9a913a" providerId="ADAL" clId="{36197D27-FC7B-4ACA-B3E8-A7FD78543FA5}" dt="2022-11-30T07:05:21.349" v="2676" actId="1076"/>
          <ac:spMkLst>
            <pc:docMk/>
            <pc:sldMk cId="279378511" sldId="1242"/>
            <ac:spMk id="2076" creationId="{E64B1B71-7FEF-E785-A57C-202EA56093F0}"/>
          </ac:spMkLst>
        </pc:spChg>
        <pc:spChg chg="add del mod">
          <ac:chgData name="Jonathan  Cosme" userId="272d5a2a-eea8-4805-b974-3aa4aa9a913a" providerId="ADAL" clId="{36197D27-FC7B-4ACA-B3E8-A7FD78543FA5}" dt="2022-11-30T06:54:48.348" v="2546" actId="478"/>
          <ac:spMkLst>
            <pc:docMk/>
            <pc:sldMk cId="279378511" sldId="1242"/>
            <ac:spMk id="2081" creationId="{C25C7250-F946-4CFA-C4BC-5E813956B2F3}"/>
          </ac:spMkLst>
        </pc:spChg>
        <pc:spChg chg="del">
          <ac:chgData name="Jonathan  Cosme" userId="272d5a2a-eea8-4805-b974-3aa4aa9a913a" providerId="ADAL" clId="{36197D27-FC7B-4ACA-B3E8-A7FD78543FA5}" dt="2022-11-30T06:44:22.064" v="2422" actId="478"/>
          <ac:spMkLst>
            <pc:docMk/>
            <pc:sldMk cId="279378511" sldId="1242"/>
            <ac:spMk id="2085" creationId="{472C9185-6CEE-39BB-E373-67E67D4BB9BE}"/>
          </ac:spMkLst>
        </pc:spChg>
        <pc:spChg chg="del">
          <ac:chgData name="Jonathan  Cosme" userId="272d5a2a-eea8-4805-b974-3aa4aa9a913a" providerId="ADAL" clId="{36197D27-FC7B-4ACA-B3E8-A7FD78543FA5}" dt="2022-11-30T06:44:22.064" v="2422" actId="478"/>
          <ac:spMkLst>
            <pc:docMk/>
            <pc:sldMk cId="279378511" sldId="1242"/>
            <ac:spMk id="2086" creationId="{F7BBACC3-C491-4CD5-6D41-3ACD84606145}"/>
          </ac:spMkLst>
        </pc:spChg>
        <pc:spChg chg="del">
          <ac:chgData name="Jonathan  Cosme" userId="272d5a2a-eea8-4805-b974-3aa4aa9a913a" providerId="ADAL" clId="{36197D27-FC7B-4ACA-B3E8-A7FD78543FA5}" dt="2022-11-30T06:44:22.064" v="2422" actId="478"/>
          <ac:spMkLst>
            <pc:docMk/>
            <pc:sldMk cId="279378511" sldId="1242"/>
            <ac:spMk id="2087" creationId="{D42C5A48-4CA4-F8FB-93ED-350762AF3780}"/>
          </ac:spMkLst>
        </pc:spChg>
        <pc:spChg chg="del mod topLvl">
          <ac:chgData name="Jonathan  Cosme" userId="272d5a2a-eea8-4805-b974-3aa4aa9a913a" providerId="ADAL" clId="{36197D27-FC7B-4ACA-B3E8-A7FD78543FA5}" dt="2022-11-30T06:55:54.973" v="2559" actId="478"/>
          <ac:spMkLst>
            <pc:docMk/>
            <pc:sldMk cId="279378511" sldId="1242"/>
            <ac:spMk id="2092" creationId="{45CD0357-E5A4-CCCF-EECA-9687AE5E065D}"/>
          </ac:spMkLst>
        </pc:spChg>
        <pc:spChg chg="del mod topLvl">
          <ac:chgData name="Jonathan  Cosme" userId="272d5a2a-eea8-4805-b974-3aa4aa9a913a" providerId="ADAL" clId="{36197D27-FC7B-4ACA-B3E8-A7FD78543FA5}" dt="2022-11-30T06:55:54.973" v="2559" actId="478"/>
          <ac:spMkLst>
            <pc:docMk/>
            <pc:sldMk cId="279378511" sldId="1242"/>
            <ac:spMk id="2093" creationId="{65E91198-1E09-3531-A5F7-264B24D8B090}"/>
          </ac:spMkLst>
        </pc:spChg>
        <pc:spChg chg="mod topLvl">
          <ac:chgData name="Jonathan  Cosme" userId="272d5a2a-eea8-4805-b974-3aa4aa9a913a" providerId="ADAL" clId="{36197D27-FC7B-4ACA-B3E8-A7FD78543FA5}" dt="2022-11-30T07:05:21.349" v="2676" actId="1076"/>
          <ac:spMkLst>
            <pc:docMk/>
            <pc:sldMk cId="279378511" sldId="1242"/>
            <ac:spMk id="2094" creationId="{3E8C2CEF-25D4-CD3A-F0DF-F5A0A2C11779}"/>
          </ac:spMkLst>
        </pc:spChg>
        <pc:spChg chg="del mod topLvl">
          <ac:chgData name="Jonathan  Cosme" userId="272d5a2a-eea8-4805-b974-3aa4aa9a913a" providerId="ADAL" clId="{36197D27-FC7B-4ACA-B3E8-A7FD78543FA5}" dt="2022-11-30T06:55:54.973" v="2559" actId="478"/>
          <ac:spMkLst>
            <pc:docMk/>
            <pc:sldMk cId="279378511" sldId="1242"/>
            <ac:spMk id="2095" creationId="{5CE12719-B989-CBD6-30E5-2363E2C6EE74}"/>
          </ac:spMkLst>
        </pc:spChg>
        <pc:spChg chg="add mod">
          <ac:chgData name="Jonathan  Cosme" userId="272d5a2a-eea8-4805-b974-3aa4aa9a913a" providerId="ADAL" clId="{36197D27-FC7B-4ACA-B3E8-A7FD78543FA5}" dt="2022-11-30T09:34:50.179" v="6198" actId="1076"/>
          <ac:spMkLst>
            <pc:docMk/>
            <pc:sldMk cId="279378511" sldId="1242"/>
            <ac:spMk id="2098" creationId="{E56097D8-612A-B906-E6EB-23AEF8CA1FF0}"/>
          </ac:spMkLst>
        </pc:spChg>
        <pc:spChg chg="del mod topLvl">
          <ac:chgData name="Jonathan  Cosme" userId="272d5a2a-eea8-4805-b974-3aa4aa9a913a" providerId="ADAL" clId="{36197D27-FC7B-4ACA-B3E8-A7FD78543FA5}" dt="2022-11-30T06:55:58.140" v="2560" actId="478"/>
          <ac:spMkLst>
            <pc:docMk/>
            <pc:sldMk cId="279378511" sldId="1242"/>
            <ac:spMk id="2104" creationId="{1090B51E-83A5-D1DE-8777-85BE74345B3C}"/>
          </ac:spMkLst>
        </pc:spChg>
        <pc:spChg chg="del mod topLvl">
          <ac:chgData name="Jonathan  Cosme" userId="272d5a2a-eea8-4805-b974-3aa4aa9a913a" providerId="ADAL" clId="{36197D27-FC7B-4ACA-B3E8-A7FD78543FA5}" dt="2022-11-30T06:55:58.140" v="2560" actId="478"/>
          <ac:spMkLst>
            <pc:docMk/>
            <pc:sldMk cId="279378511" sldId="1242"/>
            <ac:spMk id="2105" creationId="{FB0D5138-DC03-5D6A-3E4F-FCA6DA5C55F8}"/>
          </ac:spMkLst>
        </pc:spChg>
        <pc:spChg chg="del mod topLvl">
          <ac:chgData name="Jonathan  Cosme" userId="272d5a2a-eea8-4805-b974-3aa4aa9a913a" providerId="ADAL" clId="{36197D27-FC7B-4ACA-B3E8-A7FD78543FA5}" dt="2022-11-30T06:55:58.140" v="2560" actId="478"/>
          <ac:spMkLst>
            <pc:docMk/>
            <pc:sldMk cId="279378511" sldId="1242"/>
            <ac:spMk id="2106" creationId="{8A572543-E380-61F3-33F3-E6B453A27F60}"/>
          </ac:spMkLst>
        </pc:spChg>
        <pc:spChg chg="mod topLvl">
          <ac:chgData name="Jonathan  Cosme" userId="272d5a2a-eea8-4805-b974-3aa4aa9a913a" providerId="ADAL" clId="{36197D27-FC7B-4ACA-B3E8-A7FD78543FA5}" dt="2022-11-30T09:34:50.179" v="6198" actId="1076"/>
          <ac:spMkLst>
            <pc:docMk/>
            <pc:sldMk cId="279378511" sldId="1242"/>
            <ac:spMk id="2107" creationId="{28959B3B-A75E-939F-EA18-42E9BA194BB5}"/>
          </ac:spMkLst>
        </pc:spChg>
        <pc:spChg chg="add mod">
          <ac:chgData name="Jonathan  Cosme" userId="272d5a2a-eea8-4805-b974-3aa4aa9a913a" providerId="ADAL" clId="{36197D27-FC7B-4ACA-B3E8-A7FD78543FA5}" dt="2022-11-30T09:35:08.702" v="6199" actId="1076"/>
          <ac:spMkLst>
            <pc:docMk/>
            <pc:sldMk cId="279378511" sldId="1242"/>
            <ac:spMk id="2110" creationId="{488E7F8D-E7BF-05B6-98DC-F7148DE9C7D0}"/>
          </ac:spMkLst>
        </pc:spChg>
        <pc:spChg chg="mod topLvl">
          <ac:chgData name="Jonathan  Cosme" userId="272d5a2a-eea8-4805-b974-3aa4aa9a913a" providerId="ADAL" clId="{36197D27-FC7B-4ACA-B3E8-A7FD78543FA5}" dt="2022-11-30T09:35:08.702" v="6199" actId="1076"/>
          <ac:spMkLst>
            <pc:docMk/>
            <pc:sldMk cId="279378511" sldId="1242"/>
            <ac:spMk id="2116" creationId="{F65C6A1D-D071-DFBE-916A-4BA02D377415}"/>
          </ac:spMkLst>
        </pc:spChg>
        <pc:spChg chg="del mod topLvl">
          <ac:chgData name="Jonathan  Cosme" userId="272d5a2a-eea8-4805-b974-3aa4aa9a913a" providerId="ADAL" clId="{36197D27-FC7B-4ACA-B3E8-A7FD78543FA5}" dt="2022-11-30T06:56:01.908" v="2561" actId="478"/>
          <ac:spMkLst>
            <pc:docMk/>
            <pc:sldMk cId="279378511" sldId="1242"/>
            <ac:spMk id="2117" creationId="{18EE1CB9-495C-300A-D87E-DB8652D3C7EB}"/>
          </ac:spMkLst>
        </pc:spChg>
        <pc:spChg chg="del mod topLvl">
          <ac:chgData name="Jonathan  Cosme" userId="272d5a2a-eea8-4805-b974-3aa4aa9a913a" providerId="ADAL" clId="{36197D27-FC7B-4ACA-B3E8-A7FD78543FA5}" dt="2022-11-30T06:56:01.908" v="2561" actId="478"/>
          <ac:spMkLst>
            <pc:docMk/>
            <pc:sldMk cId="279378511" sldId="1242"/>
            <ac:spMk id="2118" creationId="{5641F362-D51D-62AE-BC5D-886F31462C11}"/>
          </ac:spMkLst>
        </pc:spChg>
        <pc:spChg chg="del mod topLvl">
          <ac:chgData name="Jonathan  Cosme" userId="272d5a2a-eea8-4805-b974-3aa4aa9a913a" providerId="ADAL" clId="{36197D27-FC7B-4ACA-B3E8-A7FD78543FA5}" dt="2022-11-30T06:56:01.908" v="2561" actId="478"/>
          <ac:spMkLst>
            <pc:docMk/>
            <pc:sldMk cId="279378511" sldId="1242"/>
            <ac:spMk id="2119" creationId="{D4E577A8-9191-1688-78ED-FF68577838EC}"/>
          </ac:spMkLst>
        </pc:spChg>
        <pc:spChg chg="add mod">
          <ac:chgData name="Jonathan  Cosme" userId="272d5a2a-eea8-4805-b974-3aa4aa9a913a" providerId="ADAL" clId="{36197D27-FC7B-4ACA-B3E8-A7FD78543FA5}" dt="2022-11-30T09:35:18.858" v="6200" actId="1076"/>
          <ac:spMkLst>
            <pc:docMk/>
            <pc:sldMk cId="279378511" sldId="1242"/>
            <ac:spMk id="2122" creationId="{60FA0E4F-E827-5EDB-59BF-9BF6F53344C9}"/>
          </ac:spMkLst>
        </pc:spChg>
        <pc:spChg chg="del mod topLvl">
          <ac:chgData name="Jonathan  Cosme" userId="272d5a2a-eea8-4805-b974-3aa4aa9a913a" providerId="ADAL" clId="{36197D27-FC7B-4ACA-B3E8-A7FD78543FA5}" dt="2022-11-30T06:56:07.013" v="2562" actId="478"/>
          <ac:spMkLst>
            <pc:docMk/>
            <pc:sldMk cId="279378511" sldId="1242"/>
            <ac:spMk id="2128" creationId="{AC40C4CE-3578-254F-C09F-52793677C808}"/>
          </ac:spMkLst>
        </pc:spChg>
        <pc:spChg chg="mod topLvl">
          <ac:chgData name="Jonathan  Cosme" userId="272d5a2a-eea8-4805-b974-3aa4aa9a913a" providerId="ADAL" clId="{36197D27-FC7B-4ACA-B3E8-A7FD78543FA5}" dt="2022-11-30T09:35:18.858" v="6200" actId="1076"/>
          <ac:spMkLst>
            <pc:docMk/>
            <pc:sldMk cId="279378511" sldId="1242"/>
            <ac:spMk id="2129" creationId="{9ECBAFB9-5F34-E7BC-8C8D-49F07DB97CA4}"/>
          </ac:spMkLst>
        </pc:spChg>
        <pc:spChg chg="del mod topLvl">
          <ac:chgData name="Jonathan  Cosme" userId="272d5a2a-eea8-4805-b974-3aa4aa9a913a" providerId="ADAL" clId="{36197D27-FC7B-4ACA-B3E8-A7FD78543FA5}" dt="2022-11-30T06:56:07.013" v="2562" actId="478"/>
          <ac:spMkLst>
            <pc:docMk/>
            <pc:sldMk cId="279378511" sldId="1242"/>
            <ac:spMk id="2130" creationId="{80FD7D41-9D08-9314-DBA1-F74A8138F8CD}"/>
          </ac:spMkLst>
        </pc:spChg>
        <pc:spChg chg="del mod topLvl">
          <ac:chgData name="Jonathan  Cosme" userId="272d5a2a-eea8-4805-b974-3aa4aa9a913a" providerId="ADAL" clId="{36197D27-FC7B-4ACA-B3E8-A7FD78543FA5}" dt="2022-11-30T06:56:07.013" v="2562" actId="478"/>
          <ac:spMkLst>
            <pc:docMk/>
            <pc:sldMk cId="279378511" sldId="1242"/>
            <ac:spMk id="2131" creationId="{478D07A3-B37B-414F-2070-0E2F53C26659}"/>
          </ac:spMkLst>
        </pc:spChg>
        <pc:spChg chg="add mod">
          <ac:chgData name="Jonathan  Cosme" userId="272d5a2a-eea8-4805-b974-3aa4aa9a913a" providerId="ADAL" clId="{36197D27-FC7B-4ACA-B3E8-A7FD78543FA5}" dt="2022-11-30T06:55:30.162" v="2555" actId="571"/>
          <ac:spMkLst>
            <pc:docMk/>
            <pc:sldMk cId="279378511" sldId="1242"/>
            <ac:spMk id="2134" creationId="{0F96BB89-1D32-6963-50F1-2D4173FE560E}"/>
          </ac:spMkLst>
        </pc:spChg>
        <pc:spChg chg="add del mod">
          <ac:chgData name="Jonathan  Cosme" userId="272d5a2a-eea8-4805-b974-3aa4aa9a913a" providerId="ADAL" clId="{36197D27-FC7B-4ACA-B3E8-A7FD78543FA5}" dt="2022-11-30T09:29:20.761" v="6152" actId="478"/>
          <ac:spMkLst>
            <pc:docMk/>
            <pc:sldMk cId="279378511" sldId="1242"/>
            <ac:spMk id="2135" creationId="{592FFC0A-8EB7-441E-B319-A8950FF424D8}"/>
          </ac:spMkLst>
        </pc:spChg>
        <pc:spChg chg="add mod">
          <ac:chgData name="Jonathan  Cosme" userId="272d5a2a-eea8-4805-b974-3aa4aa9a913a" providerId="ADAL" clId="{36197D27-FC7B-4ACA-B3E8-A7FD78543FA5}" dt="2022-11-30T06:59:10.099" v="2603" actId="571"/>
          <ac:spMkLst>
            <pc:docMk/>
            <pc:sldMk cId="279378511" sldId="1242"/>
            <ac:spMk id="2155" creationId="{7549AADA-4C7B-7B24-881A-05915A0B8935}"/>
          </ac:spMkLst>
        </pc:spChg>
        <pc:spChg chg="add mod">
          <ac:chgData name="Jonathan  Cosme" userId="272d5a2a-eea8-4805-b974-3aa4aa9a913a" providerId="ADAL" clId="{36197D27-FC7B-4ACA-B3E8-A7FD78543FA5}" dt="2022-11-30T06:59:10.099" v="2603" actId="571"/>
          <ac:spMkLst>
            <pc:docMk/>
            <pc:sldMk cId="279378511" sldId="1242"/>
            <ac:spMk id="2157" creationId="{061168B6-0489-5224-3AD6-5DAF2813AE76}"/>
          </ac:spMkLst>
        </pc:spChg>
        <pc:spChg chg="add mod">
          <ac:chgData name="Jonathan  Cosme" userId="272d5a2a-eea8-4805-b974-3aa4aa9a913a" providerId="ADAL" clId="{36197D27-FC7B-4ACA-B3E8-A7FD78543FA5}" dt="2022-11-30T06:59:10.099" v="2603" actId="571"/>
          <ac:spMkLst>
            <pc:docMk/>
            <pc:sldMk cId="279378511" sldId="1242"/>
            <ac:spMk id="2159" creationId="{A4413A25-2B19-D56B-5CF0-B9FE1B0324D0}"/>
          </ac:spMkLst>
        </pc:spChg>
        <pc:spChg chg="add mod">
          <ac:chgData name="Jonathan  Cosme" userId="272d5a2a-eea8-4805-b974-3aa4aa9a913a" providerId="ADAL" clId="{36197D27-FC7B-4ACA-B3E8-A7FD78543FA5}" dt="2022-11-30T06:59:10.099" v="2603" actId="571"/>
          <ac:spMkLst>
            <pc:docMk/>
            <pc:sldMk cId="279378511" sldId="1242"/>
            <ac:spMk id="2160" creationId="{DE03342B-1A3E-F025-7B3E-BA5DE1928A5E}"/>
          </ac:spMkLst>
        </pc:spChg>
        <pc:spChg chg="add mod">
          <ac:chgData name="Jonathan  Cosme" userId="272d5a2a-eea8-4805-b974-3aa4aa9a913a" providerId="ADAL" clId="{36197D27-FC7B-4ACA-B3E8-A7FD78543FA5}" dt="2022-11-30T06:59:10.099" v="2603" actId="571"/>
          <ac:spMkLst>
            <pc:docMk/>
            <pc:sldMk cId="279378511" sldId="1242"/>
            <ac:spMk id="2162" creationId="{AAE0FBDE-C000-63B2-5CBE-8D72AB5513F1}"/>
          </ac:spMkLst>
        </pc:spChg>
        <pc:spChg chg="add mod">
          <ac:chgData name="Jonathan  Cosme" userId="272d5a2a-eea8-4805-b974-3aa4aa9a913a" providerId="ADAL" clId="{36197D27-FC7B-4ACA-B3E8-A7FD78543FA5}" dt="2022-11-30T06:59:10.099" v="2603" actId="571"/>
          <ac:spMkLst>
            <pc:docMk/>
            <pc:sldMk cId="279378511" sldId="1242"/>
            <ac:spMk id="2163" creationId="{F2B739F4-4762-242F-207C-6EC073D3E794}"/>
          </ac:spMkLst>
        </pc:spChg>
        <pc:spChg chg="add del mod">
          <ac:chgData name="Jonathan  Cosme" userId="272d5a2a-eea8-4805-b974-3aa4aa9a913a" providerId="ADAL" clId="{36197D27-FC7B-4ACA-B3E8-A7FD78543FA5}" dt="2022-11-30T09:34:23.706" v="6193" actId="478"/>
          <ac:spMkLst>
            <pc:docMk/>
            <pc:sldMk cId="279378511" sldId="1242"/>
            <ac:spMk id="2174" creationId="{94D5657F-9B7B-ACFD-1423-B940E70B6696}"/>
          </ac:spMkLst>
        </pc:spChg>
        <pc:spChg chg="add del mod">
          <ac:chgData name="Jonathan  Cosme" userId="272d5a2a-eea8-4805-b974-3aa4aa9a913a" providerId="ADAL" clId="{36197D27-FC7B-4ACA-B3E8-A7FD78543FA5}" dt="2022-11-30T09:34:23.706" v="6193" actId="478"/>
          <ac:spMkLst>
            <pc:docMk/>
            <pc:sldMk cId="279378511" sldId="1242"/>
            <ac:spMk id="2178" creationId="{5C377FC6-6253-555E-4645-C51E9AD14867}"/>
          </ac:spMkLst>
        </pc:spChg>
        <pc:spChg chg="add del mod">
          <ac:chgData name="Jonathan  Cosme" userId="272d5a2a-eea8-4805-b974-3aa4aa9a913a" providerId="ADAL" clId="{36197D27-FC7B-4ACA-B3E8-A7FD78543FA5}" dt="2022-11-30T09:34:23.706" v="6193" actId="478"/>
          <ac:spMkLst>
            <pc:docMk/>
            <pc:sldMk cId="279378511" sldId="1242"/>
            <ac:spMk id="2180" creationId="{7E10A9F3-51DC-07AB-F7FE-59D96437B567}"/>
          </ac:spMkLst>
        </pc:spChg>
        <pc:spChg chg="add del mod">
          <ac:chgData name="Jonathan  Cosme" userId="272d5a2a-eea8-4805-b974-3aa4aa9a913a" providerId="ADAL" clId="{36197D27-FC7B-4ACA-B3E8-A7FD78543FA5}" dt="2022-11-30T09:34:23.706" v="6193" actId="478"/>
          <ac:spMkLst>
            <pc:docMk/>
            <pc:sldMk cId="279378511" sldId="1242"/>
            <ac:spMk id="2181" creationId="{B4A37236-21B9-F143-5725-80F5D2CDA15E}"/>
          </ac:spMkLst>
        </pc:spChg>
        <pc:spChg chg="add del mod">
          <ac:chgData name="Jonathan  Cosme" userId="272d5a2a-eea8-4805-b974-3aa4aa9a913a" providerId="ADAL" clId="{36197D27-FC7B-4ACA-B3E8-A7FD78543FA5}" dt="2022-11-30T06:59:17.243" v="2605" actId="478"/>
          <ac:spMkLst>
            <pc:docMk/>
            <pc:sldMk cId="279378511" sldId="1242"/>
            <ac:spMk id="2183" creationId="{29243DAA-61F8-D36D-C93F-4B2712658AAF}"/>
          </ac:spMkLst>
        </pc:spChg>
        <pc:spChg chg="add del mod">
          <ac:chgData name="Jonathan  Cosme" userId="272d5a2a-eea8-4805-b974-3aa4aa9a913a" providerId="ADAL" clId="{36197D27-FC7B-4ACA-B3E8-A7FD78543FA5}" dt="2022-11-30T09:34:23.706" v="6193" actId="478"/>
          <ac:spMkLst>
            <pc:docMk/>
            <pc:sldMk cId="279378511" sldId="1242"/>
            <ac:spMk id="2184" creationId="{C6D52CCF-A38F-67B1-8E70-A3AFEAFF8E3D}"/>
          </ac:spMkLst>
        </pc:spChg>
        <pc:spChg chg="add del mod">
          <ac:chgData name="Jonathan  Cosme" userId="272d5a2a-eea8-4805-b974-3aa4aa9a913a" providerId="ADAL" clId="{36197D27-FC7B-4ACA-B3E8-A7FD78543FA5}" dt="2022-11-30T06:59:17.243" v="2605" actId="478"/>
          <ac:spMkLst>
            <pc:docMk/>
            <pc:sldMk cId="279378511" sldId="1242"/>
            <ac:spMk id="2186" creationId="{A68EBBCE-8B6B-E83E-3DD9-470505155336}"/>
          </ac:spMkLst>
        </pc:spChg>
        <pc:spChg chg="add del mod">
          <ac:chgData name="Jonathan  Cosme" userId="272d5a2a-eea8-4805-b974-3aa4aa9a913a" providerId="ADAL" clId="{36197D27-FC7B-4ACA-B3E8-A7FD78543FA5}" dt="2022-11-30T09:34:23.706" v="6193" actId="478"/>
          <ac:spMkLst>
            <pc:docMk/>
            <pc:sldMk cId="279378511" sldId="1242"/>
            <ac:spMk id="2187" creationId="{4D66F4B2-10EE-C6F1-7939-D45506844E5A}"/>
          </ac:spMkLst>
        </pc:spChg>
        <pc:spChg chg="add del mod">
          <ac:chgData name="Jonathan  Cosme" userId="272d5a2a-eea8-4805-b974-3aa4aa9a913a" providerId="ADAL" clId="{36197D27-FC7B-4ACA-B3E8-A7FD78543FA5}" dt="2022-11-30T07:02:09.876" v="2650" actId="478"/>
          <ac:spMkLst>
            <pc:docMk/>
            <pc:sldMk cId="279378511" sldId="1242"/>
            <ac:spMk id="2207" creationId="{26CA79E2-B6D6-6517-9322-52E4B912972F}"/>
          </ac:spMkLst>
        </pc:spChg>
        <pc:spChg chg="add del mod">
          <ac:chgData name="Jonathan  Cosme" userId="272d5a2a-eea8-4805-b974-3aa4aa9a913a" providerId="ADAL" clId="{36197D27-FC7B-4ACA-B3E8-A7FD78543FA5}" dt="2022-11-30T09:34:26.305" v="6194" actId="478"/>
          <ac:spMkLst>
            <pc:docMk/>
            <pc:sldMk cId="279378511" sldId="1242"/>
            <ac:spMk id="2212" creationId="{49BDF1BA-D5F2-BA4B-82E9-C1273EA7832F}"/>
          </ac:spMkLst>
        </pc:spChg>
        <pc:spChg chg="add del mod">
          <ac:chgData name="Jonathan  Cosme" userId="272d5a2a-eea8-4805-b974-3aa4aa9a913a" providerId="ADAL" clId="{36197D27-FC7B-4ACA-B3E8-A7FD78543FA5}" dt="2022-11-30T09:10:11.130" v="5585" actId="478"/>
          <ac:spMkLst>
            <pc:docMk/>
            <pc:sldMk cId="279378511" sldId="1242"/>
            <ac:spMk id="2218" creationId="{C06897BB-2B9F-3641-C286-3513B331C68B}"/>
          </ac:spMkLst>
        </pc:spChg>
        <pc:spChg chg="add mod">
          <ac:chgData name="Jonathan  Cosme" userId="272d5a2a-eea8-4805-b974-3aa4aa9a913a" providerId="ADAL" clId="{36197D27-FC7B-4ACA-B3E8-A7FD78543FA5}" dt="2022-11-30T07:08:19.905" v="2706" actId="1076"/>
          <ac:spMkLst>
            <pc:docMk/>
            <pc:sldMk cId="279378511" sldId="1242"/>
            <ac:spMk id="2219" creationId="{C69AA8AE-E0DD-4E76-EDA9-662CFCA6024B}"/>
          </ac:spMkLst>
        </pc:spChg>
        <pc:spChg chg="add mod">
          <ac:chgData name="Jonathan  Cosme" userId="272d5a2a-eea8-4805-b974-3aa4aa9a913a" providerId="ADAL" clId="{36197D27-FC7B-4ACA-B3E8-A7FD78543FA5}" dt="2022-11-30T07:08:25.710" v="2707" actId="571"/>
          <ac:spMkLst>
            <pc:docMk/>
            <pc:sldMk cId="279378511" sldId="1242"/>
            <ac:spMk id="2220" creationId="{5754E5EC-E96E-DAD4-8A50-D8418AB6EFEC}"/>
          </ac:spMkLst>
        </pc:spChg>
        <pc:spChg chg="add del mod">
          <ac:chgData name="Jonathan  Cosme" userId="272d5a2a-eea8-4805-b974-3aa4aa9a913a" providerId="ADAL" clId="{36197D27-FC7B-4ACA-B3E8-A7FD78543FA5}" dt="2022-11-30T09:35:49.026" v="6203" actId="478"/>
          <ac:spMkLst>
            <pc:docMk/>
            <pc:sldMk cId="279378511" sldId="1242"/>
            <ac:spMk id="2221" creationId="{9A1D5698-0457-7C49-BFEE-DDE4648DC034}"/>
          </ac:spMkLst>
        </pc:spChg>
        <pc:spChg chg="add mod">
          <ac:chgData name="Jonathan  Cosme" userId="272d5a2a-eea8-4805-b974-3aa4aa9a913a" providerId="ADAL" clId="{36197D27-FC7B-4ACA-B3E8-A7FD78543FA5}" dt="2022-11-30T09:10:11.338" v="5586"/>
          <ac:spMkLst>
            <pc:docMk/>
            <pc:sldMk cId="279378511" sldId="1242"/>
            <ac:spMk id="2226" creationId="{119FBA95-0E1C-5D01-5C0F-0BD7FDAF5B8C}"/>
          </ac:spMkLst>
        </pc:spChg>
        <pc:spChg chg="add mod">
          <ac:chgData name="Jonathan  Cosme" userId="272d5a2a-eea8-4805-b974-3aa4aa9a913a" providerId="ADAL" clId="{36197D27-FC7B-4ACA-B3E8-A7FD78543FA5}" dt="2022-11-30T09:10:11.338" v="5586"/>
          <ac:spMkLst>
            <pc:docMk/>
            <pc:sldMk cId="279378511" sldId="1242"/>
            <ac:spMk id="2227" creationId="{52F6AEA9-852F-5532-1D0C-D7DE30B54DA7}"/>
          </ac:spMkLst>
        </pc:spChg>
        <pc:spChg chg="mod">
          <ac:chgData name="Jonathan  Cosme" userId="272d5a2a-eea8-4805-b974-3aa4aa9a913a" providerId="ADAL" clId="{36197D27-FC7B-4ACA-B3E8-A7FD78543FA5}" dt="2022-11-30T09:28:55.777" v="6147" actId="571"/>
          <ac:spMkLst>
            <pc:docMk/>
            <pc:sldMk cId="279378511" sldId="1242"/>
            <ac:spMk id="2232" creationId="{91DECEF7-2904-6A73-60F2-30DDDA852B1D}"/>
          </ac:spMkLst>
        </pc:spChg>
        <pc:spChg chg="mod">
          <ac:chgData name="Jonathan  Cosme" userId="272d5a2a-eea8-4805-b974-3aa4aa9a913a" providerId="ADAL" clId="{36197D27-FC7B-4ACA-B3E8-A7FD78543FA5}" dt="2022-11-30T09:28:55.777" v="6147" actId="571"/>
          <ac:spMkLst>
            <pc:docMk/>
            <pc:sldMk cId="279378511" sldId="1242"/>
            <ac:spMk id="2233" creationId="{A3A43CE7-BD7D-31CD-EDFF-DD2702C35F7A}"/>
          </ac:spMkLst>
        </pc:spChg>
        <pc:spChg chg="mod">
          <ac:chgData name="Jonathan  Cosme" userId="272d5a2a-eea8-4805-b974-3aa4aa9a913a" providerId="ADAL" clId="{36197D27-FC7B-4ACA-B3E8-A7FD78543FA5}" dt="2022-11-30T09:29:03.323" v="6149" actId="571"/>
          <ac:spMkLst>
            <pc:docMk/>
            <pc:sldMk cId="279378511" sldId="1242"/>
            <ac:spMk id="2235" creationId="{3AE422E4-319D-3F0F-5364-9FA3FC5508CA}"/>
          </ac:spMkLst>
        </pc:spChg>
        <pc:spChg chg="mod">
          <ac:chgData name="Jonathan  Cosme" userId="272d5a2a-eea8-4805-b974-3aa4aa9a913a" providerId="ADAL" clId="{36197D27-FC7B-4ACA-B3E8-A7FD78543FA5}" dt="2022-11-30T09:29:03.323" v="6149" actId="571"/>
          <ac:spMkLst>
            <pc:docMk/>
            <pc:sldMk cId="279378511" sldId="1242"/>
            <ac:spMk id="2236" creationId="{211958C9-BC0A-8BE3-31C8-87B63923BD39}"/>
          </ac:spMkLst>
        </pc:spChg>
        <pc:spChg chg="mod">
          <ac:chgData name="Jonathan  Cosme" userId="272d5a2a-eea8-4805-b974-3aa4aa9a913a" providerId="ADAL" clId="{36197D27-FC7B-4ACA-B3E8-A7FD78543FA5}" dt="2022-11-30T09:29:08.047" v="6150" actId="571"/>
          <ac:spMkLst>
            <pc:docMk/>
            <pc:sldMk cId="279378511" sldId="1242"/>
            <ac:spMk id="2238" creationId="{C54CE7D6-7DBF-6E7E-3CEE-CB5EA476B530}"/>
          </ac:spMkLst>
        </pc:spChg>
        <pc:spChg chg="mod">
          <ac:chgData name="Jonathan  Cosme" userId="272d5a2a-eea8-4805-b974-3aa4aa9a913a" providerId="ADAL" clId="{36197D27-FC7B-4ACA-B3E8-A7FD78543FA5}" dt="2022-11-30T09:29:08.047" v="6150" actId="571"/>
          <ac:spMkLst>
            <pc:docMk/>
            <pc:sldMk cId="279378511" sldId="1242"/>
            <ac:spMk id="2239" creationId="{4692B33F-B51B-D8D8-E281-89A3CBA00A1F}"/>
          </ac:spMkLst>
        </pc:spChg>
        <pc:spChg chg="mod">
          <ac:chgData name="Jonathan  Cosme" userId="272d5a2a-eea8-4805-b974-3aa4aa9a913a" providerId="ADAL" clId="{36197D27-FC7B-4ACA-B3E8-A7FD78543FA5}" dt="2022-11-30T09:30:45.727" v="6169" actId="571"/>
          <ac:spMkLst>
            <pc:docMk/>
            <pc:sldMk cId="279378511" sldId="1242"/>
            <ac:spMk id="2243" creationId="{72203AF0-12F0-7347-8413-379065683B46}"/>
          </ac:spMkLst>
        </pc:spChg>
        <pc:spChg chg="mod">
          <ac:chgData name="Jonathan  Cosme" userId="272d5a2a-eea8-4805-b974-3aa4aa9a913a" providerId="ADAL" clId="{36197D27-FC7B-4ACA-B3E8-A7FD78543FA5}" dt="2022-11-30T09:30:45.727" v="6169" actId="571"/>
          <ac:spMkLst>
            <pc:docMk/>
            <pc:sldMk cId="279378511" sldId="1242"/>
            <ac:spMk id="2244" creationId="{79744418-8F96-C6F8-50FC-BE43B446AC8B}"/>
          </ac:spMkLst>
        </pc:spChg>
        <pc:spChg chg="mod">
          <ac:chgData name="Jonathan  Cosme" userId="272d5a2a-eea8-4805-b974-3aa4aa9a913a" providerId="ADAL" clId="{36197D27-FC7B-4ACA-B3E8-A7FD78543FA5}" dt="2022-11-30T09:30:45.727" v="6169" actId="571"/>
          <ac:spMkLst>
            <pc:docMk/>
            <pc:sldMk cId="279378511" sldId="1242"/>
            <ac:spMk id="2246" creationId="{A81C6CB2-BE55-131A-066A-DBDE1BE6E56F}"/>
          </ac:spMkLst>
        </pc:spChg>
        <pc:spChg chg="mod">
          <ac:chgData name="Jonathan  Cosme" userId="272d5a2a-eea8-4805-b974-3aa4aa9a913a" providerId="ADAL" clId="{36197D27-FC7B-4ACA-B3E8-A7FD78543FA5}" dt="2022-11-30T09:30:45.727" v="6169" actId="571"/>
          <ac:spMkLst>
            <pc:docMk/>
            <pc:sldMk cId="279378511" sldId="1242"/>
            <ac:spMk id="2247" creationId="{6515FAA5-5B55-9BE4-CA39-CEB2FE3AECCF}"/>
          </ac:spMkLst>
        </pc:spChg>
        <pc:spChg chg="mod">
          <ac:chgData name="Jonathan  Cosme" userId="272d5a2a-eea8-4805-b974-3aa4aa9a913a" providerId="ADAL" clId="{36197D27-FC7B-4ACA-B3E8-A7FD78543FA5}" dt="2022-11-30T09:30:45.727" v="6169" actId="571"/>
          <ac:spMkLst>
            <pc:docMk/>
            <pc:sldMk cId="279378511" sldId="1242"/>
            <ac:spMk id="2249" creationId="{DCB7B073-759A-7F9A-BBDC-6F269831E9AC}"/>
          </ac:spMkLst>
        </pc:spChg>
        <pc:spChg chg="mod">
          <ac:chgData name="Jonathan  Cosme" userId="272d5a2a-eea8-4805-b974-3aa4aa9a913a" providerId="ADAL" clId="{36197D27-FC7B-4ACA-B3E8-A7FD78543FA5}" dt="2022-11-30T09:30:45.727" v="6169" actId="571"/>
          <ac:spMkLst>
            <pc:docMk/>
            <pc:sldMk cId="279378511" sldId="1242"/>
            <ac:spMk id="2250" creationId="{E3C7AA14-CB01-380A-3AF1-C72EFEBD8F84}"/>
          </ac:spMkLst>
        </pc:spChg>
        <pc:spChg chg="mod">
          <ac:chgData name="Jonathan  Cosme" userId="272d5a2a-eea8-4805-b974-3aa4aa9a913a" providerId="ADAL" clId="{36197D27-FC7B-4ACA-B3E8-A7FD78543FA5}" dt="2022-11-30T09:30:45.727" v="6169" actId="571"/>
          <ac:spMkLst>
            <pc:docMk/>
            <pc:sldMk cId="279378511" sldId="1242"/>
            <ac:spMk id="2252" creationId="{2ED61F81-1453-A004-71B9-02CE477368B9}"/>
          </ac:spMkLst>
        </pc:spChg>
        <pc:spChg chg="mod">
          <ac:chgData name="Jonathan  Cosme" userId="272d5a2a-eea8-4805-b974-3aa4aa9a913a" providerId="ADAL" clId="{36197D27-FC7B-4ACA-B3E8-A7FD78543FA5}" dt="2022-11-30T09:30:45.727" v="6169" actId="571"/>
          <ac:spMkLst>
            <pc:docMk/>
            <pc:sldMk cId="279378511" sldId="1242"/>
            <ac:spMk id="2253" creationId="{6CC02B77-5AC2-427B-14C7-6B345F39E56C}"/>
          </ac:spMkLst>
        </pc:spChg>
        <pc:grpChg chg="del mod">
          <ac:chgData name="Jonathan  Cosme" userId="272d5a2a-eea8-4805-b974-3aa4aa9a913a" providerId="ADAL" clId="{36197D27-FC7B-4ACA-B3E8-A7FD78543FA5}" dt="2022-11-30T06:52:02.153" v="2518" actId="165"/>
          <ac:grpSpMkLst>
            <pc:docMk/>
            <pc:sldMk cId="279378511" sldId="1242"/>
            <ac:grpSpMk id="4" creationId="{95D8FC2A-D2E0-CFC3-4D34-E3C6DF3BBE0E}"/>
          </ac:grpSpMkLst>
        </pc:grpChg>
        <pc:grpChg chg="del mod">
          <ac:chgData name="Jonathan  Cosme" userId="272d5a2a-eea8-4805-b974-3aa4aa9a913a" providerId="ADAL" clId="{36197D27-FC7B-4ACA-B3E8-A7FD78543FA5}" dt="2022-11-30T06:52:02.153" v="2518" actId="165"/>
          <ac:grpSpMkLst>
            <pc:docMk/>
            <pc:sldMk cId="279378511" sldId="1242"/>
            <ac:grpSpMk id="12" creationId="{92A55883-3588-C8F7-ABEA-FCB65458C6E2}"/>
          </ac:grpSpMkLst>
        </pc:grpChg>
        <pc:grpChg chg="add del mod">
          <ac:chgData name="Jonathan  Cosme" userId="272d5a2a-eea8-4805-b974-3aa4aa9a913a" providerId="ADAL" clId="{36197D27-FC7B-4ACA-B3E8-A7FD78543FA5}" dt="2022-11-30T06:52:02.153" v="2518" actId="165"/>
          <ac:grpSpMkLst>
            <pc:docMk/>
            <pc:sldMk cId="279378511" sldId="1242"/>
            <ac:grpSpMk id="16" creationId="{DD37FCCC-A534-196E-EF5B-304F686C355E}"/>
          </ac:grpSpMkLst>
        </pc:grpChg>
        <pc:grpChg chg="add del mod">
          <ac:chgData name="Jonathan  Cosme" userId="272d5a2a-eea8-4805-b974-3aa4aa9a913a" providerId="ADAL" clId="{36197D27-FC7B-4ACA-B3E8-A7FD78543FA5}" dt="2022-11-30T06:52:02.153" v="2518" actId="165"/>
          <ac:grpSpMkLst>
            <pc:docMk/>
            <pc:sldMk cId="279378511" sldId="1242"/>
            <ac:grpSpMk id="22" creationId="{AE144047-CEBA-9E26-75E2-4FA9573B6B33}"/>
          </ac:grpSpMkLst>
        </pc:grpChg>
        <pc:grpChg chg="add del mod">
          <ac:chgData name="Jonathan  Cosme" userId="272d5a2a-eea8-4805-b974-3aa4aa9a913a" providerId="ADAL" clId="{36197D27-FC7B-4ACA-B3E8-A7FD78543FA5}" dt="2022-11-30T06:52:02.153" v="2518" actId="165"/>
          <ac:grpSpMkLst>
            <pc:docMk/>
            <pc:sldMk cId="279378511" sldId="1242"/>
            <ac:grpSpMk id="27" creationId="{C4702897-7D83-2181-18D8-A2DF5D2EAEB0}"/>
          </ac:grpSpMkLst>
        </pc:grpChg>
        <pc:grpChg chg="del mod">
          <ac:chgData name="Jonathan  Cosme" userId="272d5a2a-eea8-4805-b974-3aa4aa9a913a" providerId="ADAL" clId="{36197D27-FC7B-4ACA-B3E8-A7FD78543FA5}" dt="2022-11-30T06:48:11.205" v="2480" actId="478"/>
          <ac:grpSpMkLst>
            <pc:docMk/>
            <pc:sldMk cId="279378511" sldId="1242"/>
            <ac:grpSpMk id="2054" creationId="{DC5C20DA-3791-AD05-247A-D516678BD0BF}"/>
          </ac:grpSpMkLst>
        </pc:grpChg>
        <pc:grpChg chg="del mod">
          <ac:chgData name="Jonathan  Cosme" userId="272d5a2a-eea8-4805-b974-3aa4aa9a913a" providerId="ADAL" clId="{36197D27-FC7B-4ACA-B3E8-A7FD78543FA5}" dt="2022-11-30T06:52:02.153" v="2518" actId="165"/>
          <ac:grpSpMkLst>
            <pc:docMk/>
            <pc:sldMk cId="279378511" sldId="1242"/>
            <ac:grpSpMk id="2060" creationId="{B077F9CA-54A1-3D35-C5D2-3CBB56E8CC47}"/>
          </ac:grpSpMkLst>
        </pc:grpChg>
        <pc:grpChg chg="add mod">
          <ac:chgData name="Jonathan  Cosme" userId="272d5a2a-eea8-4805-b974-3aa4aa9a913a" providerId="ADAL" clId="{36197D27-FC7B-4ACA-B3E8-A7FD78543FA5}" dt="2022-11-30T07:05:21.349" v="2676" actId="1076"/>
          <ac:grpSpMkLst>
            <pc:docMk/>
            <pc:sldMk cId="279378511" sldId="1242"/>
            <ac:grpSpMk id="2074" creationId="{251A566F-6D21-0F6A-DD55-31A993F97177}"/>
          </ac:grpSpMkLst>
        </pc:grpChg>
        <pc:grpChg chg="add mod">
          <ac:chgData name="Jonathan  Cosme" userId="272d5a2a-eea8-4805-b974-3aa4aa9a913a" providerId="ADAL" clId="{36197D27-FC7B-4ACA-B3E8-A7FD78543FA5}" dt="2022-11-30T07:05:21.349" v="2676" actId="1076"/>
          <ac:grpSpMkLst>
            <pc:docMk/>
            <pc:sldMk cId="279378511" sldId="1242"/>
            <ac:grpSpMk id="2075" creationId="{A34229EA-A4F3-825D-4142-3F9350770043}"/>
          </ac:grpSpMkLst>
        </pc:grpChg>
        <pc:grpChg chg="del">
          <ac:chgData name="Jonathan  Cosme" userId="272d5a2a-eea8-4805-b974-3aa4aa9a913a" providerId="ADAL" clId="{36197D27-FC7B-4ACA-B3E8-A7FD78543FA5}" dt="2022-11-30T06:44:25.373" v="2423" actId="478"/>
          <ac:grpSpMkLst>
            <pc:docMk/>
            <pc:sldMk cId="279378511" sldId="1242"/>
            <ac:grpSpMk id="2080" creationId="{15A6A696-F71A-18C1-6220-B7AC305709F3}"/>
          </ac:grpSpMkLst>
        </pc:grpChg>
        <pc:grpChg chg="add del mod">
          <ac:chgData name="Jonathan  Cosme" userId="272d5a2a-eea8-4805-b974-3aa4aa9a913a" providerId="ADAL" clId="{36197D27-FC7B-4ACA-B3E8-A7FD78543FA5}" dt="2022-11-30T06:55:48.867" v="2558" actId="165"/>
          <ac:grpSpMkLst>
            <pc:docMk/>
            <pc:sldMk cId="279378511" sldId="1242"/>
            <ac:grpSpMk id="2083" creationId="{15ACA6ED-DA9A-D172-65D2-9F21426C7A4D}"/>
          </ac:grpSpMkLst>
        </pc:grpChg>
        <pc:grpChg chg="del">
          <ac:chgData name="Jonathan  Cosme" userId="272d5a2a-eea8-4805-b974-3aa4aa9a913a" providerId="ADAL" clId="{36197D27-FC7B-4ACA-B3E8-A7FD78543FA5}" dt="2022-11-30T06:44:25.373" v="2423" actId="478"/>
          <ac:grpSpMkLst>
            <pc:docMk/>
            <pc:sldMk cId="279378511" sldId="1242"/>
            <ac:grpSpMk id="2089" creationId="{923CDD88-F9EC-901D-93A6-1B8DC8F098C4}"/>
          </ac:grpSpMkLst>
        </pc:grpChg>
        <pc:grpChg chg="add del mod">
          <ac:chgData name="Jonathan  Cosme" userId="272d5a2a-eea8-4805-b974-3aa4aa9a913a" providerId="ADAL" clId="{36197D27-FC7B-4ACA-B3E8-A7FD78543FA5}" dt="2022-11-30T06:55:48.867" v="2558" actId="165"/>
          <ac:grpSpMkLst>
            <pc:docMk/>
            <pc:sldMk cId="279378511" sldId="1242"/>
            <ac:grpSpMk id="2099" creationId="{EF070016-EBFD-2956-E086-94705BA8F1F8}"/>
          </ac:grpSpMkLst>
        </pc:grpChg>
        <pc:grpChg chg="add del mod">
          <ac:chgData name="Jonathan  Cosme" userId="272d5a2a-eea8-4805-b974-3aa4aa9a913a" providerId="ADAL" clId="{36197D27-FC7B-4ACA-B3E8-A7FD78543FA5}" dt="2022-11-30T06:55:48.867" v="2558" actId="165"/>
          <ac:grpSpMkLst>
            <pc:docMk/>
            <pc:sldMk cId="279378511" sldId="1242"/>
            <ac:grpSpMk id="2111" creationId="{E72464A1-5B03-0924-E967-418410AEA277}"/>
          </ac:grpSpMkLst>
        </pc:grpChg>
        <pc:grpChg chg="add del mod">
          <ac:chgData name="Jonathan  Cosme" userId="272d5a2a-eea8-4805-b974-3aa4aa9a913a" providerId="ADAL" clId="{36197D27-FC7B-4ACA-B3E8-A7FD78543FA5}" dt="2022-11-30T06:55:48.867" v="2558" actId="165"/>
          <ac:grpSpMkLst>
            <pc:docMk/>
            <pc:sldMk cId="279378511" sldId="1242"/>
            <ac:grpSpMk id="2123" creationId="{95E7DCD5-E3F9-52FA-589A-6A2E31539905}"/>
          </ac:grpSpMkLst>
        </pc:grpChg>
        <pc:grpChg chg="add mod">
          <ac:chgData name="Jonathan  Cosme" userId="272d5a2a-eea8-4805-b974-3aa4aa9a913a" providerId="ADAL" clId="{36197D27-FC7B-4ACA-B3E8-A7FD78543FA5}" dt="2022-11-30T09:27:58.350" v="6130" actId="164"/>
          <ac:grpSpMkLst>
            <pc:docMk/>
            <pc:sldMk cId="279378511" sldId="1242"/>
            <ac:grpSpMk id="2228" creationId="{8FA324C7-2A03-2DA3-9179-CAA84C306311}"/>
          </ac:grpSpMkLst>
        </pc:grpChg>
        <pc:grpChg chg="add mod">
          <ac:chgData name="Jonathan  Cosme" userId="272d5a2a-eea8-4805-b974-3aa4aa9a913a" providerId="ADAL" clId="{36197D27-FC7B-4ACA-B3E8-A7FD78543FA5}" dt="2022-11-30T09:28:09.557" v="6133" actId="164"/>
          <ac:grpSpMkLst>
            <pc:docMk/>
            <pc:sldMk cId="279378511" sldId="1242"/>
            <ac:grpSpMk id="2229" creationId="{8D8E9D7A-80B6-1490-B38E-0AC0D111ED89}"/>
          </ac:grpSpMkLst>
        </pc:grpChg>
        <pc:grpChg chg="add mod">
          <ac:chgData name="Jonathan  Cosme" userId="272d5a2a-eea8-4805-b974-3aa4aa9a913a" providerId="ADAL" clId="{36197D27-FC7B-4ACA-B3E8-A7FD78543FA5}" dt="2022-11-30T09:29:32.175" v="6154" actId="1076"/>
          <ac:grpSpMkLst>
            <pc:docMk/>
            <pc:sldMk cId="279378511" sldId="1242"/>
            <ac:grpSpMk id="2230" creationId="{CFE50F88-37A6-5B62-6A49-DEFE8C5B67F6}"/>
          </ac:grpSpMkLst>
        </pc:grpChg>
        <pc:grpChg chg="add mod">
          <ac:chgData name="Jonathan  Cosme" userId="272d5a2a-eea8-4805-b974-3aa4aa9a913a" providerId="ADAL" clId="{36197D27-FC7B-4ACA-B3E8-A7FD78543FA5}" dt="2022-11-30T09:29:39.336" v="6155" actId="1076"/>
          <ac:grpSpMkLst>
            <pc:docMk/>
            <pc:sldMk cId="279378511" sldId="1242"/>
            <ac:grpSpMk id="2231" creationId="{B0A5C56E-9323-D0A9-DC89-4E483AFCD70D}"/>
          </ac:grpSpMkLst>
        </pc:grpChg>
        <pc:grpChg chg="add mod">
          <ac:chgData name="Jonathan  Cosme" userId="272d5a2a-eea8-4805-b974-3aa4aa9a913a" providerId="ADAL" clId="{36197D27-FC7B-4ACA-B3E8-A7FD78543FA5}" dt="2022-11-30T09:29:48.128" v="6156" actId="1076"/>
          <ac:grpSpMkLst>
            <pc:docMk/>
            <pc:sldMk cId="279378511" sldId="1242"/>
            <ac:grpSpMk id="2234" creationId="{7CB52627-8BCC-A080-E697-3B7220892BD8}"/>
          </ac:grpSpMkLst>
        </pc:grpChg>
        <pc:grpChg chg="add mod">
          <ac:chgData name="Jonathan  Cosme" userId="272d5a2a-eea8-4805-b974-3aa4aa9a913a" providerId="ADAL" clId="{36197D27-FC7B-4ACA-B3E8-A7FD78543FA5}" dt="2022-11-30T09:29:51.630" v="6157" actId="1076"/>
          <ac:grpSpMkLst>
            <pc:docMk/>
            <pc:sldMk cId="279378511" sldId="1242"/>
            <ac:grpSpMk id="2237" creationId="{E56693C5-FA5C-40DA-5C93-B3EDA2E477E9}"/>
          </ac:grpSpMkLst>
        </pc:grpChg>
        <pc:grpChg chg="add mod">
          <ac:chgData name="Jonathan  Cosme" userId="272d5a2a-eea8-4805-b974-3aa4aa9a913a" providerId="ADAL" clId="{36197D27-FC7B-4ACA-B3E8-A7FD78543FA5}" dt="2022-11-30T09:30:34.954" v="6168" actId="14100"/>
          <ac:grpSpMkLst>
            <pc:docMk/>
            <pc:sldMk cId="279378511" sldId="1242"/>
            <ac:grpSpMk id="2240" creationId="{CBDC4C50-BF7A-EAB2-C3E9-A9879D76A2B9}"/>
          </ac:grpSpMkLst>
        </pc:grpChg>
        <pc:grpChg chg="add mod">
          <ac:chgData name="Jonathan  Cosme" userId="272d5a2a-eea8-4805-b974-3aa4aa9a913a" providerId="ADAL" clId="{36197D27-FC7B-4ACA-B3E8-A7FD78543FA5}" dt="2022-11-30T09:30:34.954" v="6168" actId="14100"/>
          <ac:grpSpMkLst>
            <pc:docMk/>
            <pc:sldMk cId="279378511" sldId="1242"/>
            <ac:grpSpMk id="2241" creationId="{150D4F3F-04A4-7E77-209F-5AC6CFD9BC32}"/>
          </ac:grpSpMkLst>
        </pc:grpChg>
        <pc:grpChg chg="add mod">
          <ac:chgData name="Jonathan  Cosme" userId="272d5a2a-eea8-4805-b974-3aa4aa9a913a" providerId="ADAL" clId="{36197D27-FC7B-4ACA-B3E8-A7FD78543FA5}" dt="2022-11-30T09:30:45.727" v="6169" actId="571"/>
          <ac:grpSpMkLst>
            <pc:docMk/>
            <pc:sldMk cId="279378511" sldId="1242"/>
            <ac:grpSpMk id="2242" creationId="{B47B79D0-859A-7419-AB6E-A110FDBD17E2}"/>
          </ac:grpSpMkLst>
        </pc:grpChg>
        <pc:grpChg chg="add mod">
          <ac:chgData name="Jonathan  Cosme" userId="272d5a2a-eea8-4805-b974-3aa4aa9a913a" providerId="ADAL" clId="{36197D27-FC7B-4ACA-B3E8-A7FD78543FA5}" dt="2022-11-30T09:30:54.707" v="6170" actId="1076"/>
          <ac:grpSpMkLst>
            <pc:docMk/>
            <pc:sldMk cId="279378511" sldId="1242"/>
            <ac:grpSpMk id="2245" creationId="{A17ABBE8-FA68-BC62-5A50-4276262DB2EF}"/>
          </ac:grpSpMkLst>
        </pc:grpChg>
        <pc:grpChg chg="add mod">
          <ac:chgData name="Jonathan  Cosme" userId="272d5a2a-eea8-4805-b974-3aa4aa9a913a" providerId="ADAL" clId="{36197D27-FC7B-4ACA-B3E8-A7FD78543FA5}" dt="2022-11-30T09:30:59.695" v="6171" actId="1076"/>
          <ac:grpSpMkLst>
            <pc:docMk/>
            <pc:sldMk cId="279378511" sldId="1242"/>
            <ac:grpSpMk id="2248" creationId="{DAAEEA4E-D41F-E017-4D69-902CC3D62F25}"/>
          </ac:grpSpMkLst>
        </pc:grpChg>
        <pc:grpChg chg="add mod">
          <ac:chgData name="Jonathan  Cosme" userId="272d5a2a-eea8-4805-b974-3aa4aa9a913a" providerId="ADAL" clId="{36197D27-FC7B-4ACA-B3E8-A7FD78543FA5}" dt="2022-11-30T09:31:04.508" v="6172" actId="1076"/>
          <ac:grpSpMkLst>
            <pc:docMk/>
            <pc:sldMk cId="279378511" sldId="1242"/>
            <ac:grpSpMk id="2251" creationId="{D3FBF90D-F77B-9EAE-13FE-32E07546F999}"/>
          </ac:grpSpMkLst>
        </pc:grpChg>
        <pc:picChg chg="mod">
          <ac:chgData name="Jonathan  Cosme" userId="272d5a2a-eea8-4805-b974-3aa4aa9a913a" providerId="ADAL" clId="{36197D27-FC7B-4ACA-B3E8-A7FD78543FA5}" dt="2022-11-30T07:05:28.994" v="2677" actId="1076"/>
          <ac:picMkLst>
            <pc:docMk/>
            <pc:sldMk cId="279378511" sldId="1242"/>
            <ac:picMk id="5" creationId="{CD371B33-A159-0765-0A19-FBDAD52133EE}"/>
          </ac:picMkLst>
        </pc:picChg>
        <pc:picChg chg="del">
          <ac:chgData name="Jonathan  Cosme" userId="272d5a2a-eea8-4805-b974-3aa4aa9a913a" providerId="ADAL" clId="{36197D27-FC7B-4ACA-B3E8-A7FD78543FA5}" dt="2022-11-30T06:42:50.372" v="2421" actId="478"/>
          <ac:picMkLst>
            <pc:docMk/>
            <pc:sldMk cId="279378511" sldId="1242"/>
            <ac:picMk id="7" creationId="{FC28A038-8339-C867-C2E8-E5D77A5C67C2}"/>
          </ac:picMkLst>
        </pc:picChg>
        <pc:picChg chg="add mod">
          <ac:chgData name="Jonathan  Cosme" userId="272d5a2a-eea8-4805-b974-3aa4aa9a913a" providerId="ADAL" clId="{36197D27-FC7B-4ACA-B3E8-A7FD78543FA5}" dt="2022-11-30T06:47:37.365" v="2478" actId="1076"/>
          <ac:picMkLst>
            <pc:docMk/>
            <pc:sldMk cId="279378511" sldId="1242"/>
            <ac:picMk id="25" creationId="{2D582AF6-81D6-5CDE-3FC7-4D96AF06069A}"/>
          </ac:picMkLst>
        </pc:picChg>
        <pc:cxnChg chg="add del mod">
          <ac:chgData name="Jonathan  Cosme" userId="272d5a2a-eea8-4805-b974-3aa4aa9a913a" providerId="ADAL" clId="{36197D27-FC7B-4ACA-B3E8-A7FD78543FA5}" dt="2022-11-30T06:52:58.551" v="2528" actId="478"/>
          <ac:cxnSpMkLst>
            <pc:docMk/>
            <pc:sldMk cId="279378511" sldId="1242"/>
            <ac:cxnSpMk id="6" creationId="{6CA13B78-49DA-C7A0-F6DC-BFE939D38CE0}"/>
          </ac:cxnSpMkLst>
        </pc:cxnChg>
        <pc:cxnChg chg="add del mod">
          <ac:chgData name="Jonathan  Cosme" userId="272d5a2a-eea8-4805-b974-3aa4aa9a913a" providerId="ADAL" clId="{36197D27-FC7B-4ACA-B3E8-A7FD78543FA5}" dt="2022-11-30T06:53:00.708" v="2529" actId="478"/>
          <ac:cxnSpMkLst>
            <pc:docMk/>
            <pc:sldMk cId="279378511" sldId="1242"/>
            <ac:cxnSpMk id="10" creationId="{F9DAB48F-2C6E-4C7B-64E6-87A32C233AB8}"/>
          </ac:cxnSpMkLst>
        </pc:cxnChg>
        <pc:cxnChg chg="add del mod">
          <ac:chgData name="Jonathan  Cosme" userId="272d5a2a-eea8-4805-b974-3aa4aa9a913a" providerId="ADAL" clId="{36197D27-FC7B-4ACA-B3E8-A7FD78543FA5}" dt="2022-11-30T09:29:20.761" v="6152" actId="478"/>
          <ac:cxnSpMkLst>
            <pc:docMk/>
            <pc:sldMk cId="279378511" sldId="1242"/>
            <ac:cxnSpMk id="21" creationId="{6FFBBB08-3963-142F-F268-D1810598DF78}"/>
          </ac:cxnSpMkLst>
        </pc:cxnChg>
        <pc:cxnChg chg="add mod">
          <ac:chgData name="Jonathan  Cosme" userId="272d5a2a-eea8-4805-b974-3aa4aa9a913a" providerId="ADAL" clId="{36197D27-FC7B-4ACA-B3E8-A7FD78543FA5}" dt="2022-11-30T06:53:44.007" v="2536" actId="164"/>
          <ac:cxnSpMkLst>
            <pc:docMk/>
            <pc:sldMk cId="279378511" sldId="1242"/>
            <ac:cxnSpMk id="30" creationId="{9EA8B821-F4A9-9945-B044-C42D15A9742F}"/>
          </ac:cxnSpMkLst>
        </pc:cxnChg>
        <pc:cxnChg chg="add mod">
          <ac:chgData name="Jonathan  Cosme" userId="272d5a2a-eea8-4805-b974-3aa4aa9a913a" providerId="ADAL" clId="{36197D27-FC7B-4ACA-B3E8-A7FD78543FA5}" dt="2022-11-30T06:53:44.007" v="2536" actId="164"/>
          <ac:cxnSpMkLst>
            <pc:docMk/>
            <pc:sldMk cId="279378511" sldId="1242"/>
            <ac:cxnSpMk id="33" creationId="{09EFAC16-EC45-F272-4101-CE109ABCEC40}"/>
          </ac:cxnSpMkLst>
        </pc:cxnChg>
        <pc:cxnChg chg="add mod">
          <ac:chgData name="Jonathan  Cosme" userId="272d5a2a-eea8-4805-b974-3aa4aa9a913a" providerId="ADAL" clId="{36197D27-FC7B-4ACA-B3E8-A7FD78543FA5}" dt="2022-11-30T06:53:44.007" v="2536" actId="164"/>
          <ac:cxnSpMkLst>
            <pc:docMk/>
            <pc:sldMk cId="279378511" sldId="1242"/>
            <ac:cxnSpMk id="34" creationId="{299752CA-E4A1-97C5-71A5-0E0322BC4C9C}"/>
          </ac:cxnSpMkLst>
        </pc:cxnChg>
        <pc:cxnChg chg="add mod">
          <ac:chgData name="Jonathan  Cosme" userId="272d5a2a-eea8-4805-b974-3aa4aa9a913a" providerId="ADAL" clId="{36197D27-FC7B-4ACA-B3E8-A7FD78543FA5}" dt="2022-11-30T06:53:44.007" v="2536" actId="164"/>
          <ac:cxnSpMkLst>
            <pc:docMk/>
            <pc:sldMk cId="279378511" sldId="1242"/>
            <ac:cxnSpMk id="35" creationId="{DD703619-6C47-83B3-5D2F-0730C767FEFA}"/>
          </ac:cxnSpMkLst>
        </pc:cxnChg>
        <pc:cxnChg chg="add mod ord">
          <ac:chgData name="Jonathan  Cosme" userId="272d5a2a-eea8-4805-b974-3aa4aa9a913a" providerId="ADAL" clId="{36197D27-FC7B-4ACA-B3E8-A7FD78543FA5}" dt="2022-11-30T06:53:44.007" v="2536" actId="164"/>
          <ac:cxnSpMkLst>
            <pc:docMk/>
            <pc:sldMk cId="279378511" sldId="1242"/>
            <ac:cxnSpMk id="38" creationId="{2933A03F-8014-605A-35C9-19308135A808}"/>
          </ac:cxnSpMkLst>
        </pc:cxnChg>
        <pc:cxnChg chg="add mod ord">
          <ac:chgData name="Jonathan  Cosme" userId="272d5a2a-eea8-4805-b974-3aa4aa9a913a" providerId="ADAL" clId="{36197D27-FC7B-4ACA-B3E8-A7FD78543FA5}" dt="2022-11-30T06:53:44.007" v="2536" actId="164"/>
          <ac:cxnSpMkLst>
            <pc:docMk/>
            <pc:sldMk cId="279378511" sldId="1242"/>
            <ac:cxnSpMk id="39" creationId="{AB232F33-8276-BF6D-A698-8F51482035DB}"/>
          </ac:cxnSpMkLst>
        </pc:cxnChg>
        <pc:cxnChg chg="add del mod">
          <ac:chgData name="Jonathan  Cosme" userId="272d5a2a-eea8-4805-b974-3aa4aa9a913a" providerId="ADAL" clId="{36197D27-FC7B-4ACA-B3E8-A7FD78543FA5}" dt="2022-11-30T06:49:22.260" v="2498" actId="478"/>
          <ac:cxnSpMkLst>
            <pc:docMk/>
            <pc:sldMk cId="279378511" sldId="1242"/>
            <ac:cxnSpMk id="40" creationId="{83C1271A-60E3-DE02-649A-3D134AF76B32}"/>
          </ac:cxnSpMkLst>
        </pc:cxnChg>
        <pc:cxnChg chg="add del mod">
          <ac:chgData name="Jonathan  Cosme" userId="272d5a2a-eea8-4805-b974-3aa4aa9a913a" providerId="ADAL" clId="{36197D27-FC7B-4ACA-B3E8-A7FD78543FA5}" dt="2022-11-30T06:49:20.892" v="2497" actId="478"/>
          <ac:cxnSpMkLst>
            <pc:docMk/>
            <pc:sldMk cId="279378511" sldId="1242"/>
            <ac:cxnSpMk id="42" creationId="{17C59825-BBC5-6860-0B21-9EAF2AE726C9}"/>
          </ac:cxnSpMkLst>
        </pc:cxnChg>
        <pc:cxnChg chg="add del mod">
          <ac:chgData name="Jonathan  Cosme" userId="272d5a2a-eea8-4805-b974-3aa4aa9a913a" providerId="ADAL" clId="{36197D27-FC7B-4ACA-B3E8-A7FD78543FA5}" dt="2022-11-30T06:48:40.388" v="2484" actId="478"/>
          <ac:cxnSpMkLst>
            <pc:docMk/>
            <pc:sldMk cId="279378511" sldId="1242"/>
            <ac:cxnSpMk id="51" creationId="{2CCE429D-EAB8-5513-1C1C-8E0587233302}"/>
          </ac:cxnSpMkLst>
        </pc:cxnChg>
        <pc:cxnChg chg="add mod">
          <ac:chgData name="Jonathan  Cosme" userId="272d5a2a-eea8-4805-b974-3aa4aa9a913a" providerId="ADAL" clId="{36197D27-FC7B-4ACA-B3E8-A7FD78543FA5}" dt="2022-11-30T06:53:47.950" v="2537" actId="164"/>
          <ac:cxnSpMkLst>
            <pc:docMk/>
            <pc:sldMk cId="279378511" sldId="1242"/>
            <ac:cxnSpMk id="61" creationId="{9DFC34EB-EE1C-9380-25A0-2EB15A23D7E1}"/>
          </ac:cxnSpMkLst>
        </pc:cxnChg>
        <pc:cxnChg chg="add mod">
          <ac:chgData name="Jonathan  Cosme" userId="272d5a2a-eea8-4805-b974-3aa4aa9a913a" providerId="ADAL" clId="{36197D27-FC7B-4ACA-B3E8-A7FD78543FA5}" dt="2022-11-30T07:03:05.470" v="2655" actId="692"/>
          <ac:cxnSpMkLst>
            <pc:docMk/>
            <pc:sldMk cId="279378511" sldId="1242"/>
            <ac:cxnSpMk id="62" creationId="{D6892B92-CDEB-233E-58A0-1185B5575A99}"/>
          </ac:cxnSpMkLst>
        </pc:cxnChg>
        <pc:cxnChg chg="add mod ord">
          <ac:chgData name="Jonathan  Cosme" userId="272d5a2a-eea8-4805-b974-3aa4aa9a913a" providerId="ADAL" clId="{36197D27-FC7B-4ACA-B3E8-A7FD78543FA5}" dt="2022-11-30T06:53:47.950" v="2537" actId="164"/>
          <ac:cxnSpMkLst>
            <pc:docMk/>
            <pc:sldMk cId="279378511" sldId="1242"/>
            <ac:cxnSpMk id="63" creationId="{687F76D5-4CDD-1FF4-1197-FFB837C4C8D8}"/>
          </ac:cxnSpMkLst>
        </pc:cxnChg>
        <pc:cxnChg chg="mod">
          <ac:chgData name="Jonathan  Cosme" userId="272d5a2a-eea8-4805-b974-3aa4aa9a913a" providerId="ADAL" clId="{36197D27-FC7B-4ACA-B3E8-A7FD78543FA5}" dt="2022-11-30T06:53:13.823" v="2531" actId="1076"/>
          <ac:cxnSpMkLst>
            <pc:docMk/>
            <pc:sldMk cId="279378511" sldId="1242"/>
            <ac:cxnSpMk id="2049" creationId="{9D7F1700-1B4A-8E28-6B1F-8E50477DD3CF}"/>
          </ac:cxnSpMkLst>
        </pc:cxnChg>
        <pc:cxnChg chg="add mod ord">
          <ac:chgData name="Jonathan  Cosme" userId="272d5a2a-eea8-4805-b974-3aa4aa9a913a" providerId="ADAL" clId="{36197D27-FC7B-4ACA-B3E8-A7FD78543FA5}" dt="2022-11-30T07:03:14.692" v="2657" actId="166"/>
          <ac:cxnSpMkLst>
            <pc:docMk/>
            <pc:sldMk cId="279378511" sldId="1242"/>
            <ac:cxnSpMk id="2050" creationId="{B591D686-8939-440F-3553-6BE06835722F}"/>
          </ac:cxnSpMkLst>
        </pc:cxnChg>
        <pc:cxnChg chg="add mod">
          <ac:chgData name="Jonathan  Cosme" userId="272d5a2a-eea8-4805-b974-3aa4aa9a913a" providerId="ADAL" clId="{36197D27-FC7B-4ACA-B3E8-A7FD78543FA5}" dt="2022-11-30T06:53:47.950" v="2537" actId="164"/>
          <ac:cxnSpMkLst>
            <pc:docMk/>
            <pc:sldMk cId="279378511" sldId="1242"/>
            <ac:cxnSpMk id="2051" creationId="{9A41F566-60DB-CC71-3922-9AFCE96C6588}"/>
          </ac:cxnSpMkLst>
        </pc:cxnChg>
        <pc:cxnChg chg="add mod ord">
          <ac:chgData name="Jonathan  Cosme" userId="272d5a2a-eea8-4805-b974-3aa4aa9a913a" providerId="ADAL" clId="{36197D27-FC7B-4ACA-B3E8-A7FD78543FA5}" dt="2022-11-30T07:03:09.971" v="2656" actId="166"/>
          <ac:cxnSpMkLst>
            <pc:docMk/>
            <pc:sldMk cId="279378511" sldId="1242"/>
            <ac:cxnSpMk id="2064" creationId="{0B7A50A9-E93C-819D-40D8-BC32EA1EE107}"/>
          </ac:cxnSpMkLst>
        </pc:cxnChg>
        <pc:cxnChg chg="add mod">
          <ac:chgData name="Jonathan  Cosme" userId="272d5a2a-eea8-4805-b974-3aa4aa9a913a" providerId="ADAL" clId="{36197D27-FC7B-4ACA-B3E8-A7FD78543FA5}" dt="2022-11-30T06:53:05.868" v="2530" actId="571"/>
          <ac:cxnSpMkLst>
            <pc:docMk/>
            <pc:sldMk cId="279378511" sldId="1242"/>
            <ac:cxnSpMk id="2073" creationId="{FDB378EE-B3E7-5A23-9C53-4FF2D3E68BCF}"/>
          </ac:cxnSpMkLst>
        </pc:cxnChg>
        <pc:cxnChg chg="del mod topLvl">
          <ac:chgData name="Jonathan  Cosme" userId="272d5a2a-eea8-4805-b974-3aa4aa9a913a" providerId="ADAL" clId="{36197D27-FC7B-4ACA-B3E8-A7FD78543FA5}" dt="2022-11-30T06:56:38.660" v="2572" actId="478"/>
          <ac:cxnSpMkLst>
            <pc:docMk/>
            <pc:sldMk cId="279378511" sldId="1242"/>
            <ac:cxnSpMk id="2084" creationId="{06DE2129-6737-1E4F-A0DE-09AFB2AC538C}"/>
          </ac:cxnSpMkLst>
        </pc:cxnChg>
        <pc:cxnChg chg="mod topLvl">
          <ac:chgData name="Jonathan  Cosme" userId="272d5a2a-eea8-4805-b974-3aa4aa9a913a" providerId="ADAL" clId="{36197D27-FC7B-4ACA-B3E8-A7FD78543FA5}" dt="2022-11-30T07:05:21.349" v="2676" actId="1076"/>
          <ac:cxnSpMkLst>
            <pc:docMk/>
            <pc:sldMk cId="279378511" sldId="1242"/>
            <ac:cxnSpMk id="2088" creationId="{46BA3A43-CB57-2F6F-CE0C-6A9F3D1541C4}"/>
          </ac:cxnSpMkLst>
        </pc:cxnChg>
        <pc:cxnChg chg="add del mod ord topLvl">
          <ac:chgData name="Jonathan  Cosme" userId="272d5a2a-eea8-4805-b974-3aa4aa9a913a" providerId="ADAL" clId="{36197D27-FC7B-4ACA-B3E8-A7FD78543FA5}" dt="2022-11-30T07:05:21.349" v="2676" actId="1076"/>
          <ac:cxnSpMkLst>
            <pc:docMk/>
            <pc:sldMk cId="279378511" sldId="1242"/>
            <ac:cxnSpMk id="2090" creationId="{9ACA607F-FB26-A6CC-FC69-E6266F8C4288}"/>
          </ac:cxnSpMkLst>
        </pc:cxnChg>
        <pc:cxnChg chg="mod topLvl">
          <ac:chgData name="Jonathan  Cosme" userId="272d5a2a-eea8-4805-b974-3aa4aa9a913a" providerId="ADAL" clId="{36197D27-FC7B-4ACA-B3E8-A7FD78543FA5}" dt="2022-11-30T07:05:21.349" v="2676" actId="1076"/>
          <ac:cxnSpMkLst>
            <pc:docMk/>
            <pc:sldMk cId="279378511" sldId="1242"/>
            <ac:cxnSpMk id="2091" creationId="{0D36D7C4-570F-C71B-6BB7-2100D3BAEC8D}"/>
          </ac:cxnSpMkLst>
        </pc:cxnChg>
        <pc:cxnChg chg="del mod topLvl">
          <ac:chgData name="Jonathan  Cosme" userId="272d5a2a-eea8-4805-b974-3aa4aa9a913a" providerId="ADAL" clId="{36197D27-FC7B-4ACA-B3E8-A7FD78543FA5}" dt="2022-11-30T06:57:03.004" v="2583" actId="478"/>
          <ac:cxnSpMkLst>
            <pc:docMk/>
            <pc:sldMk cId="279378511" sldId="1242"/>
            <ac:cxnSpMk id="2096" creationId="{0717BE20-266B-D8D9-1F9C-23B90586100C}"/>
          </ac:cxnSpMkLst>
        </pc:cxnChg>
        <pc:cxnChg chg="mod topLvl">
          <ac:chgData name="Jonathan  Cosme" userId="272d5a2a-eea8-4805-b974-3aa4aa9a913a" providerId="ADAL" clId="{36197D27-FC7B-4ACA-B3E8-A7FD78543FA5}" dt="2022-11-30T07:05:21.349" v="2676" actId="1076"/>
          <ac:cxnSpMkLst>
            <pc:docMk/>
            <pc:sldMk cId="279378511" sldId="1242"/>
            <ac:cxnSpMk id="2097" creationId="{AA6DDF16-5204-FBF7-94C6-54B9E13759A7}"/>
          </ac:cxnSpMkLst>
        </pc:cxnChg>
        <pc:cxnChg chg="del mod topLvl">
          <ac:chgData name="Jonathan  Cosme" userId="272d5a2a-eea8-4805-b974-3aa4aa9a913a" providerId="ADAL" clId="{36197D27-FC7B-4ACA-B3E8-A7FD78543FA5}" dt="2022-11-30T06:56:40.063" v="2573" actId="478"/>
          <ac:cxnSpMkLst>
            <pc:docMk/>
            <pc:sldMk cId="279378511" sldId="1242"/>
            <ac:cxnSpMk id="2100" creationId="{4BECF0EB-9AEC-CB7C-60B5-825E206ADA72}"/>
          </ac:cxnSpMkLst>
        </pc:cxnChg>
        <pc:cxnChg chg="del mod topLvl">
          <ac:chgData name="Jonathan  Cosme" userId="272d5a2a-eea8-4805-b974-3aa4aa9a913a" providerId="ADAL" clId="{36197D27-FC7B-4ACA-B3E8-A7FD78543FA5}" dt="2022-11-30T06:57:21.460" v="2587" actId="478"/>
          <ac:cxnSpMkLst>
            <pc:docMk/>
            <pc:sldMk cId="279378511" sldId="1242"/>
            <ac:cxnSpMk id="2101" creationId="{F70FB9F7-9B6C-B259-0EC4-D6B88395C427}"/>
          </ac:cxnSpMkLst>
        </pc:cxnChg>
        <pc:cxnChg chg="del mod topLvl">
          <ac:chgData name="Jonathan  Cosme" userId="272d5a2a-eea8-4805-b974-3aa4aa9a913a" providerId="ADAL" clId="{36197D27-FC7B-4ACA-B3E8-A7FD78543FA5}" dt="2022-11-30T06:57:27.917" v="2588" actId="478"/>
          <ac:cxnSpMkLst>
            <pc:docMk/>
            <pc:sldMk cId="279378511" sldId="1242"/>
            <ac:cxnSpMk id="2102" creationId="{2C1E1034-FB82-D926-7CEF-BEA4527DA184}"/>
          </ac:cxnSpMkLst>
        </pc:cxnChg>
        <pc:cxnChg chg="del mod topLvl">
          <ac:chgData name="Jonathan  Cosme" userId="272d5a2a-eea8-4805-b974-3aa4aa9a913a" providerId="ADAL" clId="{36197D27-FC7B-4ACA-B3E8-A7FD78543FA5}" dt="2022-11-30T06:57:21.460" v="2587" actId="478"/>
          <ac:cxnSpMkLst>
            <pc:docMk/>
            <pc:sldMk cId="279378511" sldId="1242"/>
            <ac:cxnSpMk id="2103" creationId="{703A8629-9809-5688-7FD8-0994B3562DF4}"/>
          </ac:cxnSpMkLst>
        </pc:cxnChg>
        <pc:cxnChg chg="del mod topLvl">
          <ac:chgData name="Jonathan  Cosme" userId="272d5a2a-eea8-4805-b974-3aa4aa9a913a" providerId="ADAL" clId="{36197D27-FC7B-4ACA-B3E8-A7FD78543FA5}" dt="2022-11-30T06:56:42.876" v="2574" actId="478"/>
          <ac:cxnSpMkLst>
            <pc:docMk/>
            <pc:sldMk cId="279378511" sldId="1242"/>
            <ac:cxnSpMk id="2108" creationId="{997D869D-ED78-7929-B8DC-96882E671F37}"/>
          </ac:cxnSpMkLst>
        </pc:cxnChg>
        <pc:cxnChg chg="mod topLvl">
          <ac:chgData name="Jonathan  Cosme" userId="272d5a2a-eea8-4805-b974-3aa4aa9a913a" providerId="ADAL" clId="{36197D27-FC7B-4ACA-B3E8-A7FD78543FA5}" dt="2022-11-30T09:34:50.179" v="6198" actId="1076"/>
          <ac:cxnSpMkLst>
            <pc:docMk/>
            <pc:sldMk cId="279378511" sldId="1242"/>
            <ac:cxnSpMk id="2109" creationId="{54057576-2294-1763-8702-7EB53D0C4C40}"/>
          </ac:cxnSpMkLst>
        </pc:cxnChg>
        <pc:cxnChg chg="del mod topLvl">
          <ac:chgData name="Jonathan  Cosme" userId="272d5a2a-eea8-4805-b974-3aa4aa9a913a" providerId="ADAL" clId="{36197D27-FC7B-4ACA-B3E8-A7FD78543FA5}" dt="2022-11-30T06:56:44.692" v="2575" actId="478"/>
          <ac:cxnSpMkLst>
            <pc:docMk/>
            <pc:sldMk cId="279378511" sldId="1242"/>
            <ac:cxnSpMk id="2112" creationId="{F46E86A7-8FF6-981C-6C33-2A5A9B33340E}"/>
          </ac:cxnSpMkLst>
        </pc:cxnChg>
        <pc:cxnChg chg="del mod topLvl">
          <ac:chgData name="Jonathan  Cosme" userId="272d5a2a-eea8-4805-b974-3aa4aa9a913a" providerId="ADAL" clId="{36197D27-FC7B-4ACA-B3E8-A7FD78543FA5}" dt="2022-11-30T06:57:21.460" v="2587" actId="478"/>
          <ac:cxnSpMkLst>
            <pc:docMk/>
            <pc:sldMk cId="279378511" sldId="1242"/>
            <ac:cxnSpMk id="2113" creationId="{26D51294-841D-A322-A5F3-207DC78324DC}"/>
          </ac:cxnSpMkLst>
        </pc:cxnChg>
        <pc:cxnChg chg="del mod topLvl">
          <ac:chgData name="Jonathan  Cosme" userId="272d5a2a-eea8-4805-b974-3aa4aa9a913a" providerId="ADAL" clId="{36197D27-FC7B-4ACA-B3E8-A7FD78543FA5}" dt="2022-11-30T06:57:27.917" v="2588" actId="478"/>
          <ac:cxnSpMkLst>
            <pc:docMk/>
            <pc:sldMk cId="279378511" sldId="1242"/>
            <ac:cxnSpMk id="2114" creationId="{1A77408E-4DD8-12EF-5D26-0826AA48CB7A}"/>
          </ac:cxnSpMkLst>
        </pc:cxnChg>
        <pc:cxnChg chg="del mod topLvl">
          <ac:chgData name="Jonathan  Cosme" userId="272d5a2a-eea8-4805-b974-3aa4aa9a913a" providerId="ADAL" clId="{36197D27-FC7B-4ACA-B3E8-A7FD78543FA5}" dt="2022-11-30T06:57:27.917" v="2588" actId="478"/>
          <ac:cxnSpMkLst>
            <pc:docMk/>
            <pc:sldMk cId="279378511" sldId="1242"/>
            <ac:cxnSpMk id="2115" creationId="{CFB7BA08-B0EE-2CB3-1878-C98CE39AF019}"/>
          </ac:cxnSpMkLst>
        </pc:cxnChg>
        <pc:cxnChg chg="del mod topLvl">
          <ac:chgData name="Jonathan  Cosme" userId="272d5a2a-eea8-4805-b974-3aa4aa9a913a" providerId="ADAL" clId="{36197D27-FC7B-4ACA-B3E8-A7FD78543FA5}" dt="2022-11-30T06:57:07.182" v="2584" actId="478"/>
          <ac:cxnSpMkLst>
            <pc:docMk/>
            <pc:sldMk cId="279378511" sldId="1242"/>
            <ac:cxnSpMk id="2120" creationId="{659F291F-3FC9-4FA5-97A8-64C9E1681468}"/>
          </ac:cxnSpMkLst>
        </pc:cxnChg>
        <pc:cxnChg chg="mod topLvl">
          <ac:chgData name="Jonathan  Cosme" userId="272d5a2a-eea8-4805-b974-3aa4aa9a913a" providerId="ADAL" clId="{36197D27-FC7B-4ACA-B3E8-A7FD78543FA5}" dt="2022-11-30T09:35:08.702" v="6199" actId="1076"/>
          <ac:cxnSpMkLst>
            <pc:docMk/>
            <pc:sldMk cId="279378511" sldId="1242"/>
            <ac:cxnSpMk id="2121" creationId="{CB05A5CA-D5C0-92C6-8DF0-CA21473BF105}"/>
          </ac:cxnSpMkLst>
        </pc:cxnChg>
        <pc:cxnChg chg="del mod topLvl">
          <ac:chgData name="Jonathan  Cosme" userId="272d5a2a-eea8-4805-b974-3aa4aa9a913a" providerId="ADAL" clId="{36197D27-FC7B-4ACA-B3E8-A7FD78543FA5}" dt="2022-11-30T06:56:45.653" v="2576" actId="478"/>
          <ac:cxnSpMkLst>
            <pc:docMk/>
            <pc:sldMk cId="279378511" sldId="1242"/>
            <ac:cxnSpMk id="2124" creationId="{578F95D2-5271-0C8C-6C57-7A75870B9A5E}"/>
          </ac:cxnSpMkLst>
        </pc:cxnChg>
        <pc:cxnChg chg="del mod topLvl">
          <ac:chgData name="Jonathan  Cosme" userId="272d5a2a-eea8-4805-b974-3aa4aa9a913a" providerId="ADAL" clId="{36197D27-FC7B-4ACA-B3E8-A7FD78543FA5}" dt="2022-11-30T06:57:21.460" v="2587" actId="478"/>
          <ac:cxnSpMkLst>
            <pc:docMk/>
            <pc:sldMk cId="279378511" sldId="1242"/>
            <ac:cxnSpMk id="2125" creationId="{117E9B23-16AC-B3DF-103F-9153A1BC55BB}"/>
          </ac:cxnSpMkLst>
        </pc:cxnChg>
        <pc:cxnChg chg="del mod topLvl">
          <ac:chgData name="Jonathan  Cosme" userId="272d5a2a-eea8-4805-b974-3aa4aa9a913a" providerId="ADAL" clId="{36197D27-FC7B-4ACA-B3E8-A7FD78543FA5}" dt="2022-11-30T06:57:27.917" v="2588" actId="478"/>
          <ac:cxnSpMkLst>
            <pc:docMk/>
            <pc:sldMk cId="279378511" sldId="1242"/>
            <ac:cxnSpMk id="2126" creationId="{E19B7E19-B11D-DE48-75F3-3D15E4AF95FE}"/>
          </ac:cxnSpMkLst>
        </pc:cxnChg>
        <pc:cxnChg chg="del mod topLvl">
          <ac:chgData name="Jonathan  Cosme" userId="272d5a2a-eea8-4805-b974-3aa4aa9a913a" providerId="ADAL" clId="{36197D27-FC7B-4ACA-B3E8-A7FD78543FA5}" dt="2022-11-30T06:57:27.917" v="2588" actId="478"/>
          <ac:cxnSpMkLst>
            <pc:docMk/>
            <pc:sldMk cId="279378511" sldId="1242"/>
            <ac:cxnSpMk id="2127" creationId="{F28BA50E-B452-9710-95B0-80B0D8E57A0E}"/>
          </ac:cxnSpMkLst>
        </pc:cxnChg>
        <pc:cxnChg chg="del mod topLvl">
          <ac:chgData name="Jonathan  Cosme" userId="272d5a2a-eea8-4805-b974-3aa4aa9a913a" providerId="ADAL" clId="{36197D27-FC7B-4ACA-B3E8-A7FD78543FA5}" dt="2022-11-30T06:56:46.780" v="2577" actId="478"/>
          <ac:cxnSpMkLst>
            <pc:docMk/>
            <pc:sldMk cId="279378511" sldId="1242"/>
            <ac:cxnSpMk id="2132" creationId="{1ECD30E6-566F-6135-FF54-C0C72B736C98}"/>
          </ac:cxnSpMkLst>
        </pc:cxnChg>
        <pc:cxnChg chg="mod topLvl">
          <ac:chgData name="Jonathan  Cosme" userId="272d5a2a-eea8-4805-b974-3aa4aa9a913a" providerId="ADAL" clId="{36197D27-FC7B-4ACA-B3E8-A7FD78543FA5}" dt="2022-11-30T09:35:18.858" v="6200" actId="1076"/>
          <ac:cxnSpMkLst>
            <pc:docMk/>
            <pc:sldMk cId="279378511" sldId="1242"/>
            <ac:cxnSpMk id="2133" creationId="{5B976574-B92C-A04C-CB89-AC76464AEA44}"/>
          </ac:cxnSpMkLst>
        </pc:cxnChg>
        <pc:cxnChg chg="add mod ord">
          <ac:chgData name="Jonathan  Cosme" userId="272d5a2a-eea8-4805-b974-3aa4aa9a913a" providerId="ADAL" clId="{36197D27-FC7B-4ACA-B3E8-A7FD78543FA5}" dt="2022-11-30T09:34:50.179" v="6198" actId="1076"/>
          <ac:cxnSpMkLst>
            <pc:docMk/>
            <pc:sldMk cId="279378511" sldId="1242"/>
            <ac:cxnSpMk id="2140" creationId="{8CE930CB-A363-F866-A1AE-029702C192C7}"/>
          </ac:cxnSpMkLst>
        </pc:cxnChg>
        <pc:cxnChg chg="add mod">
          <ac:chgData name="Jonathan  Cosme" userId="272d5a2a-eea8-4805-b974-3aa4aa9a913a" providerId="ADAL" clId="{36197D27-FC7B-4ACA-B3E8-A7FD78543FA5}" dt="2022-11-30T09:34:50.179" v="6198" actId="1076"/>
          <ac:cxnSpMkLst>
            <pc:docMk/>
            <pc:sldMk cId="279378511" sldId="1242"/>
            <ac:cxnSpMk id="2141" creationId="{AF89F060-6278-9231-EE8D-492E374760A5}"/>
          </ac:cxnSpMkLst>
        </pc:cxnChg>
        <pc:cxnChg chg="add mod">
          <ac:chgData name="Jonathan  Cosme" userId="272d5a2a-eea8-4805-b974-3aa4aa9a913a" providerId="ADAL" clId="{36197D27-FC7B-4ACA-B3E8-A7FD78543FA5}" dt="2022-11-30T09:34:50.179" v="6198" actId="1076"/>
          <ac:cxnSpMkLst>
            <pc:docMk/>
            <pc:sldMk cId="279378511" sldId="1242"/>
            <ac:cxnSpMk id="2142" creationId="{F27B67F7-B6A7-8F8A-0C67-C9CDE87C3C66}"/>
          </ac:cxnSpMkLst>
        </pc:cxnChg>
        <pc:cxnChg chg="add mod ord">
          <ac:chgData name="Jonathan  Cosme" userId="272d5a2a-eea8-4805-b974-3aa4aa9a913a" providerId="ADAL" clId="{36197D27-FC7B-4ACA-B3E8-A7FD78543FA5}" dt="2022-11-30T09:35:08.702" v="6199" actId="1076"/>
          <ac:cxnSpMkLst>
            <pc:docMk/>
            <pc:sldMk cId="279378511" sldId="1242"/>
            <ac:cxnSpMk id="2143" creationId="{4BE10AAB-795E-1E35-A52D-D87D394DE0DB}"/>
          </ac:cxnSpMkLst>
        </pc:cxnChg>
        <pc:cxnChg chg="add mod">
          <ac:chgData name="Jonathan  Cosme" userId="272d5a2a-eea8-4805-b974-3aa4aa9a913a" providerId="ADAL" clId="{36197D27-FC7B-4ACA-B3E8-A7FD78543FA5}" dt="2022-11-30T09:35:08.702" v="6199" actId="1076"/>
          <ac:cxnSpMkLst>
            <pc:docMk/>
            <pc:sldMk cId="279378511" sldId="1242"/>
            <ac:cxnSpMk id="2144" creationId="{4C8BDD9D-11D4-46AC-AB82-AD3A3600A8B3}"/>
          </ac:cxnSpMkLst>
        </pc:cxnChg>
        <pc:cxnChg chg="add mod">
          <ac:chgData name="Jonathan  Cosme" userId="272d5a2a-eea8-4805-b974-3aa4aa9a913a" providerId="ADAL" clId="{36197D27-FC7B-4ACA-B3E8-A7FD78543FA5}" dt="2022-11-30T09:35:08.702" v="6199" actId="1076"/>
          <ac:cxnSpMkLst>
            <pc:docMk/>
            <pc:sldMk cId="279378511" sldId="1242"/>
            <ac:cxnSpMk id="2145" creationId="{518CCB14-23AB-AAA7-5E67-D454F0230E24}"/>
          </ac:cxnSpMkLst>
        </pc:cxnChg>
        <pc:cxnChg chg="add mod ord">
          <ac:chgData name="Jonathan  Cosme" userId="272d5a2a-eea8-4805-b974-3aa4aa9a913a" providerId="ADAL" clId="{36197D27-FC7B-4ACA-B3E8-A7FD78543FA5}" dt="2022-11-30T09:35:18.858" v="6200" actId="1076"/>
          <ac:cxnSpMkLst>
            <pc:docMk/>
            <pc:sldMk cId="279378511" sldId="1242"/>
            <ac:cxnSpMk id="2146" creationId="{60CB4016-E2E4-D739-4A58-C6E3C3DCFA0A}"/>
          </ac:cxnSpMkLst>
        </pc:cxnChg>
        <pc:cxnChg chg="add mod">
          <ac:chgData name="Jonathan  Cosme" userId="272d5a2a-eea8-4805-b974-3aa4aa9a913a" providerId="ADAL" clId="{36197D27-FC7B-4ACA-B3E8-A7FD78543FA5}" dt="2022-11-30T09:35:18.858" v="6200" actId="1076"/>
          <ac:cxnSpMkLst>
            <pc:docMk/>
            <pc:sldMk cId="279378511" sldId="1242"/>
            <ac:cxnSpMk id="2147" creationId="{37A8FB69-0460-BFEA-103E-BFBFA3606D33}"/>
          </ac:cxnSpMkLst>
        </pc:cxnChg>
        <pc:cxnChg chg="add mod">
          <ac:chgData name="Jonathan  Cosme" userId="272d5a2a-eea8-4805-b974-3aa4aa9a913a" providerId="ADAL" clId="{36197D27-FC7B-4ACA-B3E8-A7FD78543FA5}" dt="2022-11-30T09:35:18.858" v="6200" actId="1076"/>
          <ac:cxnSpMkLst>
            <pc:docMk/>
            <pc:sldMk cId="279378511" sldId="1242"/>
            <ac:cxnSpMk id="2148" creationId="{3B8FDFC3-C9AD-916F-5068-5BC889223C13}"/>
          </ac:cxnSpMkLst>
        </pc:cxnChg>
        <pc:cxnChg chg="add mod">
          <ac:chgData name="Jonathan  Cosme" userId="272d5a2a-eea8-4805-b974-3aa4aa9a913a" providerId="ADAL" clId="{36197D27-FC7B-4ACA-B3E8-A7FD78543FA5}" dt="2022-11-30T06:59:10.099" v="2603" actId="571"/>
          <ac:cxnSpMkLst>
            <pc:docMk/>
            <pc:sldMk cId="279378511" sldId="1242"/>
            <ac:cxnSpMk id="2149" creationId="{43A386D9-ED7A-8378-9EC8-94C0469DCA37}"/>
          </ac:cxnSpMkLst>
        </pc:cxnChg>
        <pc:cxnChg chg="add mod">
          <ac:chgData name="Jonathan  Cosme" userId="272d5a2a-eea8-4805-b974-3aa4aa9a913a" providerId="ADAL" clId="{36197D27-FC7B-4ACA-B3E8-A7FD78543FA5}" dt="2022-11-30T06:59:10.099" v="2603" actId="571"/>
          <ac:cxnSpMkLst>
            <pc:docMk/>
            <pc:sldMk cId="279378511" sldId="1242"/>
            <ac:cxnSpMk id="2150" creationId="{EEC8C2B7-BF02-C719-5BC5-FBC27F213996}"/>
          </ac:cxnSpMkLst>
        </pc:cxnChg>
        <pc:cxnChg chg="add mod">
          <ac:chgData name="Jonathan  Cosme" userId="272d5a2a-eea8-4805-b974-3aa4aa9a913a" providerId="ADAL" clId="{36197D27-FC7B-4ACA-B3E8-A7FD78543FA5}" dt="2022-11-30T06:59:10.099" v="2603" actId="571"/>
          <ac:cxnSpMkLst>
            <pc:docMk/>
            <pc:sldMk cId="279378511" sldId="1242"/>
            <ac:cxnSpMk id="2151" creationId="{E9A00DF7-C585-E6F3-8FD6-42C5609BF5EA}"/>
          </ac:cxnSpMkLst>
        </pc:cxnChg>
        <pc:cxnChg chg="add mod">
          <ac:chgData name="Jonathan  Cosme" userId="272d5a2a-eea8-4805-b974-3aa4aa9a913a" providerId="ADAL" clId="{36197D27-FC7B-4ACA-B3E8-A7FD78543FA5}" dt="2022-11-30T06:59:10.099" v="2603" actId="571"/>
          <ac:cxnSpMkLst>
            <pc:docMk/>
            <pc:sldMk cId="279378511" sldId="1242"/>
            <ac:cxnSpMk id="2152" creationId="{7A1DDA26-C0AA-8D0F-FB92-E86FC469B860}"/>
          </ac:cxnSpMkLst>
        </pc:cxnChg>
        <pc:cxnChg chg="add mod">
          <ac:chgData name="Jonathan  Cosme" userId="272d5a2a-eea8-4805-b974-3aa4aa9a913a" providerId="ADAL" clId="{36197D27-FC7B-4ACA-B3E8-A7FD78543FA5}" dt="2022-11-30T06:59:10.099" v="2603" actId="571"/>
          <ac:cxnSpMkLst>
            <pc:docMk/>
            <pc:sldMk cId="279378511" sldId="1242"/>
            <ac:cxnSpMk id="2153" creationId="{A89A4FA5-7CD9-EAD6-B348-7B1C05538C98}"/>
          </ac:cxnSpMkLst>
        </pc:cxnChg>
        <pc:cxnChg chg="add mod">
          <ac:chgData name="Jonathan  Cosme" userId="272d5a2a-eea8-4805-b974-3aa4aa9a913a" providerId="ADAL" clId="{36197D27-FC7B-4ACA-B3E8-A7FD78543FA5}" dt="2022-11-30T06:59:10.099" v="2603" actId="571"/>
          <ac:cxnSpMkLst>
            <pc:docMk/>
            <pc:sldMk cId="279378511" sldId="1242"/>
            <ac:cxnSpMk id="2154" creationId="{72718B75-4C44-616D-7449-EE1B31DF1F8F}"/>
          </ac:cxnSpMkLst>
        </pc:cxnChg>
        <pc:cxnChg chg="add mod">
          <ac:chgData name="Jonathan  Cosme" userId="272d5a2a-eea8-4805-b974-3aa4aa9a913a" providerId="ADAL" clId="{36197D27-FC7B-4ACA-B3E8-A7FD78543FA5}" dt="2022-11-30T06:59:10.099" v="2603" actId="571"/>
          <ac:cxnSpMkLst>
            <pc:docMk/>
            <pc:sldMk cId="279378511" sldId="1242"/>
            <ac:cxnSpMk id="2156" creationId="{8408C34B-BD65-28A4-78F3-437466C0DA0D}"/>
          </ac:cxnSpMkLst>
        </pc:cxnChg>
        <pc:cxnChg chg="add mod">
          <ac:chgData name="Jonathan  Cosme" userId="272d5a2a-eea8-4805-b974-3aa4aa9a913a" providerId="ADAL" clId="{36197D27-FC7B-4ACA-B3E8-A7FD78543FA5}" dt="2022-11-30T06:59:10.099" v="2603" actId="571"/>
          <ac:cxnSpMkLst>
            <pc:docMk/>
            <pc:sldMk cId="279378511" sldId="1242"/>
            <ac:cxnSpMk id="2158" creationId="{9A4337E4-2A3F-674B-23D3-B72869729949}"/>
          </ac:cxnSpMkLst>
        </pc:cxnChg>
        <pc:cxnChg chg="add mod">
          <ac:chgData name="Jonathan  Cosme" userId="272d5a2a-eea8-4805-b974-3aa4aa9a913a" providerId="ADAL" clId="{36197D27-FC7B-4ACA-B3E8-A7FD78543FA5}" dt="2022-11-30T06:59:10.099" v="2603" actId="571"/>
          <ac:cxnSpMkLst>
            <pc:docMk/>
            <pc:sldMk cId="279378511" sldId="1242"/>
            <ac:cxnSpMk id="2161" creationId="{7CEFF41E-3344-10AF-2992-829BA59A03A4}"/>
          </ac:cxnSpMkLst>
        </pc:cxnChg>
        <pc:cxnChg chg="add mod">
          <ac:chgData name="Jonathan  Cosme" userId="272d5a2a-eea8-4805-b974-3aa4aa9a913a" providerId="ADAL" clId="{36197D27-FC7B-4ACA-B3E8-A7FD78543FA5}" dt="2022-11-30T06:59:10.099" v="2603" actId="571"/>
          <ac:cxnSpMkLst>
            <pc:docMk/>
            <pc:sldMk cId="279378511" sldId="1242"/>
            <ac:cxnSpMk id="2164" creationId="{7CC28B85-CC1D-0EBC-6948-CDFB72481C9F}"/>
          </ac:cxnSpMkLst>
        </pc:cxnChg>
        <pc:cxnChg chg="add mod">
          <ac:chgData name="Jonathan  Cosme" userId="272d5a2a-eea8-4805-b974-3aa4aa9a913a" providerId="ADAL" clId="{36197D27-FC7B-4ACA-B3E8-A7FD78543FA5}" dt="2022-11-30T06:59:10.099" v="2603" actId="571"/>
          <ac:cxnSpMkLst>
            <pc:docMk/>
            <pc:sldMk cId="279378511" sldId="1242"/>
            <ac:cxnSpMk id="2165" creationId="{523C4EB5-BADA-B64A-D0D9-628493B0C144}"/>
          </ac:cxnSpMkLst>
        </pc:cxnChg>
        <pc:cxnChg chg="add mod">
          <ac:chgData name="Jonathan  Cosme" userId="272d5a2a-eea8-4805-b974-3aa4aa9a913a" providerId="ADAL" clId="{36197D27-FC7B-4ACA-B3E8-A7FD78543FA5}" dt="2022-11-30T06:59:10.099" v="2603" actId="571"/>
          <ac:cxnSpMkLst>
            <pc:docMk/>
            <pc:sldMk cId="279378511" sldId="1242"/>
            <ac:cxnSpMk id="2166" creationId="{9C091065-6EFC-C15D-466F-D0BDC2A7BD85}"/>
          </ac:cxnSpMkLst>
        </pc:cxnChg>
        <pc:cxnChg chg="add mod">
          <ac:chgData name="Jonathan  Cosme" userId="272d5a2a-eea8-4805-b974-3aa4aa9a913a" providerId="ADAL" clId="{36197D27-FC7B-4ACA-B3E8-A7FD78543FA5}" dt="2022-11-30T06:59:10.099" v="2603" actId="571"/>
          <ac:cxnSpMkLst>
            <pc:docMk/>
            <pc:sldMk cId="279378511" sldId="1242"/>
            <ac:cxnSpMk id="2167" creationId="{99C85066-6458-0C34-254D-944CA222255B}"/>
          </ac:cxnSpMkLst>
        </pc:cxnChg>
        <pc:cxnChg chg="add mod">
          <ac:chgData name="Jonathan  Cosme" userId="272d5a2a-eea8-4805-b974-3aa4aa9a913a" providerId="ADAL" clId="{36197D27-FC7B-4ACA-B3E8-A7FD78543FA5}" dt="2022-11-30T06:59:10.099" v="2603" actId="571"/>
          <ac:cxnSpMkLst>
            <pc:docMk/>
            <pc:sldMk cId="279378511" sldId="1242"/>
            <ac:cxnSpMk id="2168" creationId="{CEA4AF53-5407-8033-9ECE-741130DCDB7C}"/>
          </ac:cxnSpMkLst>
        </pc:cxnChg>
        <pc:cxnChg chg="add mod">
          <ac:chgData name="Jonathan  Cosme" userId="272d5a2a-eea8-4805-b974-3aa4aa9a913a" providerId="ADAL" clId="{36197D27-FC7B-4ACA-B3E8-A7FD78543FA5}" dt="2022-11-30T06:59:10.099" v="2603" actId="571"/>
          <ac:cxnSpMkLst>
            <pc:docMk/>
            <pc:sldMk cId="279378511" sldId="1242"/>
            <ac:cxnSpMk id="2169" creationId="{6371A644-A92E-0870-031D-A49F6B4401FA}"/>
          </ac:cxnSpMkLst>
        </pc:cxnChg>
        <pc:cxnChg chg="add mod">
          <ac:chgData name="Jonathan  Cosme" userId="272d5a2a-eea8-4805-b974-3aa4aa9a913a" providerId="ADAL" clId="{36197D27-FC7B-4ACA-B3E8-A7FD78543FA5}" dt="2022-11-30T06:59:10.099" v="2603" actId="571"/>
          <ac:cxnSpMkLst>
            <pc:docMk/>
            <pc:sldMk cId="279378511" sldId="1242"/>
            <ac:cxnSpMk id="2170" creationId="{B71D0878-5692-650A-5A15-AD32CB334160}"/>
          </ac:cxnSpMkLst>
        </pc:cxnChg>
        <pc:cxnChg chg="add del mod">
          <ac:chgData name="Jonathan  Cosme" userId="272d5a2a-eea8-4805-b974-3aa4aa9a913a" providerId="ADAL" clId="{36197D27-FC7B-4ACA-B3E8-A7FD78543FA5}" dt="2022-11-30T06:59:49.692" v="2612" actId="478"/>
          <ac:cxnSpMkLst>
            <pc:docMk/>
            <pc:sldMk cId="279378511" sldId="1242"/>
            <ac:cxnSpMk id="2171" creationId="{C8F7E32B-08C0-DC2A-CAE5-893A6A4EBB0D}"/>
          </ac:cxnSpMkLst>
        </pc:cxnChg>
        <pc:cxnChg chg="add del mod">
          <ac:chgData name="Jonathan  Cosme" userId="272d5a2a-eea8-4805-b974-3aa4aa9a913a" providerId="ADAL" clId="{36197D27-FC7B-4ACA-B3E8-A7FD78543FA5}" dt="2022-11-30T06:59:49.692" v="2612" actId="478"/>
          <ac:cxnSpMkLst>
            <pc:docMk/>
            <pc:sldMk cId="279378511" sldId="1242"/>
            <ac:cxnSpMk id="2172" creationId="{E29C5C36-A5A1-02CC-0E7A-D47E353B00E2}"/>
          </ac:cxnSpMkLst>
        </pc:cxnChg>
        <pc:cxnChg chg="add del mod">
          <ac:chgData name="Jonathan  Cosme" userId="272d5a2a-eea8-4805-b974-3aa4aa9a913a" providerId="ADAL" clId="{36197D27-FC7B-4ACA-B3E8-A7FD78543FA5}" dt="2022-11-30T09:34:23.706" v="6193" actId="478"/>
          <ac:cxnSpMkLst>
            <pc:docMk/>
            <pc:sldMk cId="279378511" sldId="1242"/>
            <ac:cxnSpMk id="2173" creationId="{3B3AB426-4299-0440-4244-4AA135647FCD}"/>
          </ac:cxnSpMkLst>
        </pc:cxnChg>
        <pc:cxnChg chg="add del mod">
          <ac:chgData name="Jonathan  Cosme" userId="272d5a2a-eea8-4805-b974-3aa4aa9a913a" providerId="ADAL" clId="{36197D27-FC7B-4ACA-B3E8-A7FD78543FA5}" dt="2022-11-30T09:34:23.706" v="6193" actId="478"/>
          <ac:cxnSpMkLst>
            <pc:docMk/>
            <pc:sldMk cId="279378511" sldId="1242"/>
            <ac:cxnSpMk id="2175" creationId="{6702A2D7-C174-B5EC-5EC6-52DD8E5A91EC}"/>
          </ac:cxnSpMkLst>
        </pc:cxnChg>
        <pc:cxnChg chg="add del mod ord">
          <ac:chgData name="Jonathan  Cosme" userId="272d5a2a-eea8-4805-b974-3aa4aa9a913a" providerId="ADAL" clId="{36197D27-FC7B-4ACA-B3E8-A7FD78543FA5}" dt="2022-11-30T09:34:23.706" v="6193" actId="478"/>
          <ac:cxnSpMkLst>
            <pc:docMk/>
            <pc:sldMk cId="279378511" sldId="1242"/>
            <ac:cxnSpMk id="2176" creationId="{C1D72BB1-0A62-04E7-DFB6-85EDDD7FE8E5}"/>
          </ac:cxnSpMkLst>
        </pc:cxnChg>
        <pc:cxnChg chg="add del mod">
          <ac:chgData name="Jonathan  Cosme" userId="272d5a2a-eea8-4805-b974-3aa4aa9a913a" providerId="ADAL" clId="{36197D27-FC7B-4ACA-B3E8-A7FD78543FA5}" dt="2022-11-30T09:34:23.706" v="6193" actId="478"/>
          <ac:cxnSpMkLst>
            <pc:docMk/>
            <pc:sldMk cId="279378511" sldId="1242"/>
            <ac:cxnSpMk id="2177" creationId="{D2606E35-38D8-60A6-DBD2-CAD8F8EB9A50}"/>
          </ac:cxnSpMkLst>
        </pc:cxnChg>
        <pc:cxnChg chg="add del mod">
          <ac:chgData name="Jonathan  Cosme" userId="272d5a2a-eea8-4805-b974-3aa4aa9a913a" providerId="ADAL" clId="{36197D27-FC7B-4ACA-B3E8-A7FD78543FA5}" dt="2022-11-30T09:34:23.706" v="6193" actId="478"/>
          <ac:cxnSpMkLst>
            <pc:docMk/>
            <pc:sldMk cId="279378511" sldId="1242"/>
            <ac:cxnSpMk id="2179" creationId="{68AE0E12-95E7-4C7C-502B-EF9EA76AF9F2}"/>
          </ac:cxnSpMkLst>
        </pc:cxnChg>
        <pc:cxnChg chg="add del mod">
          <ac:chgData name="Jonathan  Cosme" userId="272d5a2a-eea8-4805-b974-3aa4aa9a913a" providerId="ADAL" clId="{36197D27-FC7B-4ACA-B3E8-A7FD78543FA5}" dt="2022-11-30T09:34:23.706" v="6193" actId="478"/>
          <ac:cxnSpMkLst>
            <pc:docMk/>
            <pc:sldMk cId="279378511" sldId="1242"/>
            <ac:cxnSpMk id="2182" creationId="{0D0BFBB7-4134-C8B4-24AB-7F381FDA8EB3}"/>
          </ac:cxnSpMkLst>
        </pc:cxnChg>
        <pc:cxnChg chg="add del mod">
          <ac:chgData name="Jonathan  Cosme" userId="272d5a2a-eea8-4805-b974-3aa4aa9a913a" providerId="ADAL" clId="{36197D27-FC7B-4ACA-B3E8-A7FD78543FA5}" dt="2022-11-30T06:59:49.692" v="2612" actId="478"/>
          <ac:cxnSpMkLst>
            <pc:docMk/>
            <pc:sldMk cId="279378511" sldId="1242"/>
            <ac:cxnSpMk id="2185" creationId="{E2EA0789-987A-7285-EAE6-9D77588D2B79}"/>
          </ac:cxnSpMkLst>
        </pc:cxnChg>
        <pc:cxnChg chg="add del mod">
          <ac:chgData name="Jonathan  Cosme" userId="272d5a2a-eea8-4805-b974-3aa4aa9a913a" providerId="ADAL" clId="{36197D27-FC7B-4ACA-B3E8-A7FD78543FA5}" dt="2022-11-30T06:59:49.692" v="2612" actId="478"/>
          <ac:cxnSpMkLst>
            <pc:docMk/>
            <pc:sldMk cId="279378511" sldId="1242"/>
            <ac:cxnSpMk id="2188" creationId="{3C6AF039-B249-1550-31D0-51B3819B5B1C}"/>
          </ac:cxnSpMkLst>
        </pc:cxnChg>
        <pc:cxnChg chg="add del mod">
          <ac:chgData name="Jonathan  Cosme" userId="272d5a2a-eea8-4805-b974-3aa4aa9a913a" providerId="ADAL" clId="{36197D27-FC7B-4ACA-B3E8-A7FD78543FA5}" dt="2022-11-30T09:34:23.706" v="6193" actId="478"/>
          <ac:cxnSpMkLst>
            <pc:docMk/>
            <pc:sldMk cId="279378511" sldId="1242"/>
            <ac:cxnSpMk id="2189" creationId="{8A20156F-B8DF-8DB0-D1DB-3658D79A9965}"/>
          </ac:cxnSpMkLst>
        </pc:cxnChg>
        <pc:cxnChg chg="add del mod">
          <ac:chgData name="Jonathan  Cosme" userId="272d5a2a-eea8-4805-b974-3aa4aa9a913a" providerId="ADAL" clId="{36197D27-FC7B-4ACA-B3E8-A7FD78543FA5}" dt="2022-11-30T09:34:23.706" v="6193" actId="478"/>
          <ac:cxnSpMkLst>
            <pc:docMk/>
            <pc:sldMk cId="279378511" sldId="1242"/>
            <ac:cxnSpMk id="2190" creationId="{794AC081-4D96-6E8A-CCD9-035DB5608845}"/>
          </ac:cxnSpMkLst>
        </pc:cxnChg>
        <pc:cxnChg chg="add del mod">
          <ac:chgData name="Jonathan  Cosme" userId="272d5a2a-eea8-4805-b974-3aa4aa9a913a" providerId="ADAL" clId="{36197D27-FC7B-4ACA-B3E8-A7FD78543FA5}" dt="2022-11-30T06:59:49.692" v="2612" actId="478"/>
          <ac:cxnSpMkLst>
            <pc:docMk/>
            <pc:sldMk cId="279378511" sldId="1242"/>
            <ac:cxnSpMk id="2191" creationId="{B3F8CB70-B829-212C-4FA4-F149D1D37C90}"/>
          </ac:cxnSpMkLst>
        </pc:cxnChg>
        <pc:cxnChg chg="add del mod">
          <ac:chgData name="Jonathan  Cosme" userId="272d5a2a-eea8-4805-b974-3aa4aa9a913a" providerId="ADAL" clId="{36197D27-FC7B-4ACA-B3E8-A7FD78543FA5}" dt="2022-11-30T06:59:49.692" v="2612" actId="478"/>
          <ac:cxnSpMkLst>
            <pc:docMk/>
            <pc:sldMk cId="279378511" sldId="1242"/>
            <ac:cxnSpMk id="2192" creationId="{D30DC471-8ABB-20DD-C629-83DF1563BE91}"/>
          </ac:cxnSpMkLst>
        </pc:cxnChg>
        <pc:cxnChg chg="add del mod">
          <ac:chgData name="Jonathan  Cosme" userId="272d5a2a-eea8-4805-b974-3aa4aa9a913a" providerId="ADAL" clId="{36197D27-FC7B-4ACA-B3E8-A7FD78543FA5}" dt="2022-11-30T06:59:49.692" v="2612" actId="478"/>
          <ac:cxnSpMkLst>
            <pc:docMk/>
            <pc:sldMk cId="279378511" sldId="1242"/>
            <ac:cxnSpMk id="2193" creationId="{D9606996-D0BF-0041-F318-AA78373A7608}"/>
          </ac:cxnSpMkLst>
        </pc:cxnChg>
        <pc:cxnChg chg="add del mod">
          <ac:chgData name="Jonathan  Cosme" userId="272d5a2a-eea8-4805-b974-3aa4aa9a913a" providerId="ADAL" clId="{36197D27-FC7B-4ACA-B3E8-A7FD78543FA5}" dt="2022-11-30T06:59:49.692" v="2612" actId="478"/>
          <ac:cxnSpMkLst>
            <pc:docMk/>
            <pc:sldMk cId="279378511" sldId="1242"/>
            <ac:cxnSpMk id="2194" creationId="{62B23F1C-FBDD-800D-13DA-539700322C91}"/>
          </ac:cxnSpMkLst>
        </pc:cxnChg>
        <pc:cxnChg chg="add mod">
          <ac:chgData name="Jonathan  Cosme" userId="272d5a2a-eea8-4805-b974-3aa4aa9a913a" providerId="ADAL" clId="{36197D27-FC7B-4ACA-B3E8-A7FD78543FA5}" dt="2022-11-30T07:05:21.349" v="2676" actId="1076"/>
          <ac:cxnSpMkLst>
            <pc:docMk/>
            <pc:sldMk cId="279378511" sldId="1242"/>
            <ac:cxnSpMk id="2204" creationId="{A4DCFE9E-3696-3486-9445-025B2F99AC2C}"/>
          </ac:cxnSpMkLst>
        </pc:cxnChg>
        <pc:cxnChg chg="add mod">
          <ac:chgData name="Jonathan  Cosme" userId="272d5a2a-eea8-4805-b974-3aa4aa9a913a" providerId="ADAL" clId="{36197D27-FC7B-4ACA-B3E8-A7FD78543FA5}" dt="2022-11-30T07:05:21.349" v="2676" actId="1076"/>
          <ac:cxnSpMkLst>
            <pc:docMk/>
            <pc:sldMk cId="279378511" sldId="1242"/>
            <ac:cxnSpMk id="2206" creationId="{F3AD39D1-C4C6-EA6E-0D7A-19D04FA36F97}"/>
          </ac:cxnSpMkLst>
        </pc:cxnChg>
        <pc:cxnChg chg="add del mod">
          <ac:chgData name="Jonathan  Cosme" userId="272d5a2a-eea8-4805-b974-3aa4aa9a913a" providerId="ADAL" clId="{36197D27-FC7B-4ACA-B3E8-A7FD78543FA5}" dt="2022-11-30T07:02:09.876" v="2650" actId="478"/>
          <ac:cxnSpMkLst>
            <pc:docMk/>
            <pc:sldMk cId="279378511" sldId="1242"/>
            <ac:cxnSpMk id="2208" creationId="{5B01291F-3768-937D-75E6-3C024E4269AF}"/>
          </ac:cxnSpMkLst>
        </pc:cxnChg>
        <pc:cxnChg chg="add del mod">
          <ac:chgData name="Jonathan  Cosme" userId="272d5a2a-eea8-4805-b974-3aa4aa9a913a" providerId="ADAL" clId="{36197D27-FC7B-4ACA-B3E8-A7FD78543FA5}" dt="2022-11-30T07:02:09.876" v="2650" actId="478"/>
          <ac:cxnSpMkLst>
            <pc:docMk/>
            <pc:sldMk cId="279378511" sldId="1242"/>
            <ac:cxnSpMk id="2209" creationId="{6B1DE78C-EE7F-6EA6-022C-A00D8AC36108}"/>
          </ac:cxnSpMkLst>
        </pc:cxnChg>
        <pc:cxnChg chg="add del mod">
          <ac:chgData name="Jonathan  Cosme" userId="272d5a2a-eea8-4805-b974-3aa4aa9a913a" providerId="ADAL" clId="{36197D27-FC7B-4ACA-B3E8-A7FD78543FA5}" dt="2022-11-30T09:34:23.706" v="6193" actId="478"/>
          <ac:cxnSpMkLst>
            <pc:docMk/>
            <pc:sldMk cId="279378511" sldId="1242"/>
            <ac:cxnSpMk id="2213" creationId="{D9E7CE9B-26AC-BC87-544B-B322CF86F89D}"/>
          </ac:cxnSpMkLst>
        </pc:cxnChg>
        <pc:cxnChg chg="add del mod">
          <ac:chgData name="Jonathan  Cosme" userId="272d5a2a-eea8-4805-b974-3aa4aa9a913a" providerId="ADAL" clId="{36197D27-FC7B-4ACA-B3E8-A7FD78543FA5}" dt="2022-11-30T09:34:23.706" v="6193" actId="478"/>
          <ac:cxnSpMkLst>
            <pc:docMk/>
            <pc:sldMk cId="279378511" sldId="1242"/>
            <ac:cxnSpMk id="2214" creationId="{893B31D7-105C-56D3-EC26-419AB575D035}"/>
          </ac:cxnSpMkLst>
        </pc:cxnChg>
        <pc:cxnChg chg="add mod">
          <ac:chgData name="Jonathan  Cosme" userId="272d5a2a-eea8-4805-b974-3aa4aa9a913a" providerId="ADAL" clId="{36197D27-FC7B-4ACA-B3E8-A7FD78543FA5}" dt="2022-11-30T07:05:38.552" v="2679" actId="1076"/>
          <ac:cxnSpMkLst>
            <pc:docMk/>
            <pc:sldMk cId="279378511" sldId="1242"/>
            <ac:cxnSpMk id="2215" creationId="{8D11C908-27C0-A6CD-040D-3116BDA2DA53}"/>
          </ac:cxnSpMkLst>
        </pc:cxnChg>
        <pc:cxnChg chg="add mod">
          <ac:chgData name="Jonathan  Cosme" userId="272d5a2a-eea8-4805-b974-3aa4aa9a913a" providerId="ADAL" clId="{36197D27-FC7B-4ACA-B3E8-A7FD78543FA5}" dt="2022-11-30T07:05:41.135" v="2680" actId="571"/>
          <ac:cxnSpMkLst>
            <pc:docMk/>
            <pc:sldMk cId="279378511" sldId="1242"/>
            <ac:cxnSpMk id="2216" creationId="{6DC76AFA-8B1A-D732-8FBC-D351E12C22BC}"/>
          </ac:cxnSpMkLst>
        </pc:cxnChg>
        <pc:cxnChg chg="add del mod">
          <ac:chgData name="Jonathan  Cosme" userId="272d5a2a-eea8-4805-b974-3aa4aa9a913a" providerId="ADAL" clId="{36197D27-FC7B-4ACA-B3E8-A7FD78543FA5}" dt="2022-11-30T07:07:20.697" v="2683"/>
          <ac:cxnSpMkLst>
            <pc:docMk/>
            <pc:sldMk cId="279378511" sldId="1242"/>
            <ac:cxnSpMk id="2217" creationId="{82934A84-2A95-3C79-6DDD-7763AF195FAA}"/>
          </ac:cxnSpMkLst>
        </pc:cxnChg>
        <pc:cxnChg chg="add del mod">
          <ac:chgData name="Jonathan  Cosme" userId="272d5a2a-eea8-4805-b974-3aa4aa9a913a" providerId="ADAL" clId="{36197D27-FC7B-4ACA-B3E8-A7FD78543FA5}" dt="2022-11-30T09:35:49.026" v="6203" actId="478"/>
          <ac:cxnSpMkLst>
            <pc:docMk/>
            <pc:sldMk cId="279378511" sldId="1242"/>
            <ac:cxnSpMk id="2222" creationId="{6A5FBD54-088F-3869-C5DC-ADB805FB19A0}"/>
          </ac:cxnSpMkLst>
        </pc:cxnChg>
        <pc:cxnChg chg="add del mod">
          <ac:chgData name="Jonathan  Cosme" userId="272d5a2a-eea8-4805-b974-3aa4aa9a913a" providerId="ADAL" clId="{36197D27-FC7B-4ACA-B3E8-A7FD78543FA5}" dt="2022-11-30T09:35:49.026" v="6203" actId="478"/>
          <ac:cxnSpMkLst>
            <pc:docMk/>
            <pc:sldMk cId="279378511" sldId="1242"/>
            <ac:cxnSpMk id="2223" creationId="{C4857A11-85D9-BAAF-E1E4-6ABC9D9F0DA4}"/>
          </ac:cxnSpMkLst>
        </pc:cxnChg>
      </pc:sldChg>
      <pc:sldChg chg="addSp delSp modSp add del mod ord">
        <pc:chgData name="Jonathan  Cosme" userId="272d5a2a-eea8-4805-b974-3aa4aa9a913a" providerId="ADAL" clId="{36197D27-FC7B-4ACA-B3E8-A7FD78543FA5}" dt="2022-11-30T06:38:42.932" v="2314" actId="47"/>
        <pc:sldMkLst>
          <pc:docMk/>
          <pc:sldMk cId="3031673357" sldId="1242"/>
        </pc:sldMkLst>
        <pc:spChg chg="mod">
          <ac:chgData name="Jonathan  Cosme" userId="272d5a2a-eea8-4805-b974-3aa4aa9a913a" providerId="ADAL" clId="{36197D27-FC7B-4ACA-B3E8-A7FD78543FA5}" dt="2022-11-30T06:22:01.090" v="1809" actId="165"/>
          <ac:spMkLst>
            <pc:docMk/>
            <pc:sldMk cId="3031673357" sldId="1242"/>
            <ac:spMk id="3" creationId="{4A6BBC6A-D24B-A80B-0DAC-B33FE1A6F5FB}"/>
          </ac:spMkLst>
        </pc:spChg>
        <pc:spChg chg="mod topLvl">
          <ac:chgData name="Jonathan  Cosme" userId="272d5a2a-eea8-4805-b974-3aa4aa9a913a" providerId="ADAL" clId="{36197D27-FC7B-4ACA-B3E8-A7FD78543FA5}" dt="2022-11-30T06:22:03.058" v="1810" actId="164"/>
          <ac:spMkLst>
            <pc:docMk/>
            <pc:sldMk cId="3031673357" sldId="1242"/>
            <ac:spMk id="8" creationId="{408222F7-994A-E412-B2C1-F5278EA306F1}"/>
          </ac:spMkLst>
        </pc:spChg>
        <pc:spChg chg="mod">
          <ac:chgData name="Jonathan  Cosme" userId="272d5a2a-eea8-4805-b974-3aa4aa9a913a" providerId="ADAL" clId="{36197D27-FC7B-4ACA-B3E8-A7FD78543FA5}" dt="2022-11-30T06:22:01.090" v="1809" actId="165"/>
          <ac:spMkLst>
            <pc:docMk/>
            <pc:sldMk cId="3031673357" sldId="1242"/>
            <ac:spMk id="13" creationId="{D5926C84-D51A-F2CB-DD0F-70341A649BEA}"/>
          </ac:spMkLst>
        </pc:spChg>
        <pc:spChg chg="mod">
          <ac:chgData name="Jonathan  Cosme" userId="272d5a2a-eea8-4805-b974-3aa4aa9a913a" providerId="ADAL" clId="{36197D27-FC7B-4ACA-B3E8-A7FD78543FA5}" dt="2022-11-30T06:22:01.090" v="1809" actId="165"/>
          <ac:spMkLst>
            <pc:docMk/>
            <pc:sldMk cId="3031673357" sldId="1242"/>
            <ac:spMk id="15" creationId="{3DD36981-83F2-C9FC-E136-441072DC2F60}"/>
          </ac:spMkLst>
        </pc:spChg>
        <pc:spChg chg="mod">
          <ac:chgData name="Jonathan  Cosme" userId="272d5a2a-eea8-4805-b974-3aa4aa9a913a" providerId="ADAL" clId="{36197D27-FC7B-4ACA-B3E8-A7FD78543FA5}" dt="2022-11-30T06:22:01.090" v="1809" actId="165"/>
          <ac:spMkLst>
            <pc:docMk/>
            <pc:sldMk cId="3031673357" sldId="1242"/>
            <ac:spMk id="41" creationId="{21B89E97-2607-BA90-9931-C75898964B06}"/>
          </ac:spMkLst>
        </pc:spChg>
        <pc:spChg chg="mod">
          <ac:chgData name="Jonathan  Cosme" userId="272d5a2a-eea8-4805-b974-3aa4aa9a913a" providerId="ADAL" clId="{36197D27-FC7B-4ACA-B3E8-A7FD78543FA5}" dt="2022-11-30T06:22:03.058" v="1810" actId="164"/>
          <ac:spMkLst>
            <pc:docMk/>
            <pc:sldMk cId="3031673357" sldId="1242"/>
            <ac:spMk id="43" creationId="{87B0875E-8780-8D12-04A4-FE03EDEAFDF6}"/>
          </ac:spMkLst>
        </pc:spChg>
        <pc:spChg chg="mod topLvl">
          <ac:chgData name="Jonathan  Cosme" userId="272d5a2a-eea8-4805-b974-3aa4aa9a913a" providerId="ADAL" clId="{36197D27-FC7B-4ACA-B3E8-A7FD78543FA5}" dt="2022-11-30T06:22:03.058" v="1810" actId="164"/>
          <ac:spMkLst>
            <pc:docMk/>
            <pc:sldMk cId="3031673357" sldId="1242"/>
            <ac:spMk id="44" creationId="{531D4133-4901-193B-FBB9-E674BE21DED0}"/>
          </ac:spMkLst>
        </pc:spChg>
        <pc:spChg chg="mod topLvl">
          <ac:chgData name="Jonathan  Cosme" userId="272d5a2a-eea8-4805-b974-3aa4aa9a913a" providerId="ADAL" clId="{36197D27-FC7B-4ACA-B3E8-A7FD78543FA5}" dt="2022-11-30T06:22:03.058" v="1810" actId="164"/>
          <ac:spMkLst>
            <pc:docMk/>
            <pc:sldMk cId="3031673357" sldId="1242"/>
            <ac:spMk id="2048" creationId="{55545346-9DF8-41EC-EA30-88CB1DF3EC68}"/>
          </ac:spMkLst>
        </pc:spChg>
        <pc:spChg chg="mod">
          <ac:chgData name="Jonathan  Cosme" userId="272d5a2a-eea8-4805-b974-3aa4aa9a913a" providerId="ADAL" clId="{36197D27-FC7B-4ACA-B3E8-A7FD78543FA5}" dt="2022-11-30T06:22:01.090" v="1809" actId="165"/>
          <ac:spMkLst>
            <pc:docMk/>
            <pc:sldMk cId="3031673357" sldId="1242"/>
            <ac:spMk id="2055" creationId="{1C11B230-87DD-B46F-1299-15A364DE04FD}"/>
          </ac:spMkLst>
        </pc:spChg>
        <pc:spChg chg="mod">
          <ac:chgData name="Jonathan  Cosme" userId="272d5a2a-eea8-4805-b974-3aa4aa9a913a" providerId="ADAL" clId="{36197D27-FC7B-4ACA-B3E8-A7FD78543FA5}" dt="2022-11-30T06:22:01.090" v="1809" actId="165"/>
          <ac:spMkLst>
            <pc:docMk/>
            <pc:sldMk cId="3031673357" sldId="1242"/>
            <ac:spMk id="2056" creationId="{538B893C-CC67-52D0-5653-8A463091D16B}"/>
          </ac:spMkLst>
        </pc:spChg>
        <pc:spChg chg="mod">
          <ac:chgData name="Jonathan  Cosme" userId="272d5a2a-eea8-4805-b974-3aa4aa9a913a" providerId="ADAL" clId="{36197D27-FC7B-4ACA-B3E8-A7FD78543FA5}" dt="2022-11-30T06:22:01.090" v="1809" actId="165"/>
          <ac:spMkLst>
            <pc:docMk/>
            <pc:sldMk cId="3031673357" sldId="1242"/>
            <ac:spMk id="2061" creationId="{F3119E6B-AEF6-0E7C-622E-233A8D7EF656}"/>
          </ac:spMkLst>
        </pc:spChg>
        <pc:spChg chg="mod">
          <ac:chgData name="Jonathan  Cosme" userId="272d5a2a-eea8-4805-b974-3aa4aa9a913a" providerId="ADAL" clId="{36197D27-FC7B-4ACA-B3E8-A7FD78543FA5}" dt="2022-11-30T06:22:01.090" v="1809" actId="165"/>
          <ac:spMkLst>
            <pc:docMk/>
            <pc:sldMk cId="3031673357" sldId="1242"/>
            <ac:spMk id="2062" creationId="{DB874543-122F-C4D9-21A6-81B7D1DDC589}"/>
          </ac:spMkLst>
        </pc:spChg>
        <pc:grpChg chg="add del mod">
          <ac:chgData name="Jonathan  Cosme" userId="272d5a2a-eea8-4805-b974-3aa4aa9a913a" providerId="ADAL" clId="{36197D27-FC7B-4ACA-B3E8-A7FD78543FA5}" dt="2022-11-30T06:22:01.090" v="1809" actId="165"/>
          <ac:grpSpMkLst>
            <pc:docMk/>
            <pc:sldMk cId="3031673357" sldId="1242"/>
            <ac:grpSpMk id="2" creationId="{2E033D19-E15C-8862-1F13-A3AB1715CF07}"/>
          </ac:grpSpMkLst>
        </pc:grpChg>
        <pc:grpChg chg="mod topLvl">
          <ac:chgData name="Jonathan  Cosme" userId="272d5a2a-eea8-4805-b974-3aa4aa9a913a" providerId="ADAL" clId="{36197D27-FC7B-4ACA-B3E8-A7FD78543FA5}" dt="2022-11-30T06:22:03.058" v="1810" actId="164"/>
          <ac:grpSpMkLst>
            <pc:docMk/>
            <pc:sldMk cId="3031673357" sldId="1242"/>
            <ac:grpSpMk id="4" creationId="{95D8FC2A-D2E0-CFC3-4D34-E3C6DF3BBE0E}"/>
          </ac:grpSpMkLst>
        </pc:grpChg>
        <pc:grpChg chg="add mod">
          <ac:chgData name="Jonathan  Cosme" userId="272d5a2a-eea8-4805-b974-3aa4aa9a913a" providerId="ADAL" clId="{36197D27-FC7B-4ACA-B3E8-A7FD78543FA5}" dt="2022-11-30T06:22:03.058" v="1810" actId="164"/>
          <ac:grpSpMkLst>
            <pc:docMk/>
            <pc:sldMk cId="3031673357" sldId="1242"/>
            <ac:grpSpMk id="9" creationId="{2FE68436-95A6-C265-0C62-FC4CF0CC61A8}"/>
          </ac:grpSpMkLst>
        </pc:grpChg>
        <pc:grpChg chg="mod topLvl">
          <ac:chgData name="Jonathan  Cosme" userId="272d5a2a-eea8-4805-b974-3aa4aa9a913a" providerId="ADAL" clId="{36197D27-FC7B-4ACA-B3E8-A7FD78543FA5}" dt="2022-11-30T06:22:03.058" v="1810" actId="164"/>
          <ac:grpSpMkLst>
            <pc:docMk/>
            <pc:sldMk cId="3031673357" sldId="1242"/>
            <ac:grpSpMk id="12" creationId="{92A55883-3588-C8F7-ABEA-FCB65458C6E2}"/>
          </ac:grpSpMkLst>
        </pc:grpChg>
        <pc:grpChg chg="mod topLvl">
          <ac:chgData name="Jonathan  Cosme" userId="272d5a2a-eea8-4805-b974-3aa4aa9a913a" providerId="ADAL" clId="{36197D27-FC7B-4ACA-B3E8-A7FD78543FA5}" dt="2022-11-30T06:22:03.058" v="1810" actId="164"/>
          <ac:grpSpMkLst>
            <pc:docMk/>
            <pc:sldMk cId="3031673357" sldId="1242"/>
            <ac:grpSpMk id="2054" creationId="{DC5C20DA-3791-AD05-247A-D516678BD0BF}"/>
          </ac:grpSpMkLst>
        </pc:grpChg>
        <pc:grpChg chg="mod topLvl">
          <ac:chgData name="Jonathan  Cosme" userId="272d5a2a-eea8-4805-b974-3aa4aa9a913a" providerId="ADAL" clId="{36197D27-FC7B-4ACA-B3E8-A7FD78543FA5}" dt="2022-11-30T06:22:03.058" v="1810" actId="164"/>
          <ac:grpSpMkLst>
            <pc:docMk/>
            <pc:sldMk cId="3031673357" sldId="1242"/>
            <ac:grpSpMk id="2060" creationId="{B077F9CA-54A1-3D35-C5D2-3CBB56E8CC47}"/>
          </ac:grpSpMkLst>
        </pc:grpChg>
        <pc:cxnChg chg="mod topLvl">
          <ac:chgData name="Jonathan  Cosme" userId="272d5a2a-eea8-4805-b974-3aa4aa9a913a" providerId="ADAL" clId="{36197D27-FC7B-4ACA-B3E8-A7FD78543FA5}" dt="2022-11-30T06:22:03.058" v="1810" actId="164"/>
          <ac:cxnSpMkLst>
            <pc:docMk/>
            <pc:sldMk cId="3031673357" sldId="1242"/>
            <ac:cxnSpMk id="6" creationId="{6CA13B78-49DA-C7A0-F6DC-BFE939D38CE0}"/>
          </ac:cxnSpMkLst>
        </pc:cxnChg>
        <pc:cxnChg chg="mod topLvl">
          <ac:chgData name="Jonathan  Cosme" userId="272d5a2a-eea8-4805-b974-3aa4aa9a913a" providerId="ADAL" clId="{36197D27-FC7B-4ACA-B3E8-A7FD78543FA5}" dt="2022-11-30T06:22:03.058" v="1810" actId="164"/>
          <ac:cxnSpMkLst>
            <pc:docMk/>
            <pc:sldMk cId="3031673357" sldId="1242"/>
            <ac:cxnSpMk id="2049" creationId="{9D7F1700-1B4A-8E28-6B1F-8E50477DD3CF}"/>
          </ac:cxnSpMkLst>
        </pc:cxnChg>
      </pc:sldChg>
      <pc:sldChg chg="add del">
        <pc:chgData name="Jonathan  Cosme" userId="272d5a2a-eea8-4805-b974-3aa4aa9a913a" providerId="ADAL" clId="{36197D27-FC7B-4ACA-B3E8-A7FD78543FA5}" dt="2022-11-30T06:37:43.394" v="2313" actId="47"/>
        <pc:sldMkLst>
          <pc:docMk/>
          <pc:sldMk cId="994594317" sldId="1243"/>
        </pc:sldMkLst>
      </pc:sldChg>
      <pc:sldChg chg="addSp delSp modSp add mod">
        <pc:chgData name="Jonathan  Cosme" userId="272d5a2a-eea8-4805-b974-3aa4aa9a913a" providerId="ADAL" clId="{36197D27-FC7B-4ACA-B3E8-A7FD78543FA5}" dt="2022-11-30T07:44:02.153" v="3083" actId="1076"/>
        <pc:sldMkLst>
          <pc:docMk/>
          <pc:sldMk cId="2623951182" sldId="1243"/>
        </pc:sldMkLst>
        <pc:spChg chg="add mod">
          <ac:chgData name="Jonathan  Cosme" userId="272d5a2a-eea8-4805-b974-3aa4aa9a913a" providerId="ADAL" clId="{36197D27-FC7B-4ACA-B3E8-A7FD78543FA5}" dt="2022-11-30T07:19:39.913" v="2873" actId="1076"/>
          <ac:spMkLst>
            <pc:docMk/>
            <pc:sldMk cId="2623951182" sldId="1243"/>
            <ac:spMk id="2" creationId="{29697117-B7F2-C33A-AC8A-9E2B39105C6C}"/>
          </ac:spMkLst>
        </pc:spChg>
        <pc:spChg chg="del mod">
          <ac:chgData name="Jonathan  Cosme" userId="272d5a2a-eea8-4805-b974-3aa4aa9a913a" providerId="ADAL" clId="{36197D27-FC7B-4ACA-B3E8-A7FD78543FA5}" dt="2022-11-30T07:20:41.092" v="2883" actId="478"/>
          <ac:spMkLst>
            <pc:docMk/>
            <pc:sldMk cId="2623951182" sldId="1243"/>
            <ac:spMk id="3" creationId="{4A6BBC6A-D24B-A80B-0DAC-B33FE1A6F5FB}"/>
          </ac:spMkLst>
        </pc:spChg>
        <pc:spChg chg="add del mod">
          <ac:chgData name="Jonathan  Cosme" userId="272d5a2a-eea8-4805-b974-3aa4aa9a913a" providerId="ADAL" clId="{36197D27-FC7B-4ACA-B3E8-A7FD78543FA5}" dt="2022-11-30T07:13:36.628" v="2805" actId="478"/>
          <ac:spMkLst>
            <pc:docMk/>
            <pc:sldMk cId="2623951182" sldId="1243"/>
            <ac:spMk id="4" creationId="{C74F771D-956E-9CF3-72F4-0DC3ED4D1E91}"/>
          </ac:spMkLst>
        </pc:spChg>
        <pc:spChg chg="add mod">
          <ac:chgData name="Jonathan  Cosme" userId="272d5a2a-eea8-4805-b974-3aa4aa9a913a" providerId="ADAL" clId="{36197D27-FC7B-4ACA-B3E8-A7FD78543FA5}" dt="2022-11-30T07:19:39.913" v="2873" actId="1076"/>
          <ac:spMkLst>
            <pc:docMk/>
            <pc:sldMk cId="2623951182" sldId="1243"/>
            <ac:spMk id="7" creationId="{52000677-211F-F2A7-7713-9BB26ABF7018}"/>
          </ac:spMkLst>
        </pc:spChg>
        <pc:spChg chg="mod">
          <ac:chgData name="Jonathan  Cosme" userId="272d5a2a-eea8-4805-b974-3aa4aa9a913a" providerId="ADAL" clId="{36197D27-FC7B-4ACA-B3E8-A7FD78543FA5}" dt="2022-11-30T07:19:39.913" v="2873" actId="1076"/>
          <ac:spMkLst>
            <pc:docMk/>
            <pc:sldMk cId="2623951182" sldId="1243"/>
            <ac:spMk id="8" creationId="{408222F7-994A-E412-B2C1-F5278EA306F1}"/>
          </ac:spMkLst>
        </pc:spChg>
        <pc:spChg chg="del mod topLvl">
          <ac:chgData name="Jonathan  Cosme" userId="272d5a2a-eea8-4805-b974-3aa4aa9a913a" providerId="ADAL" clId="{36197D27-FC7B-4ACA-B3E8-A7FD78543FA5}" dt="2022-11-30T07:15:35.292" v="2839" actId="478"/>
          <ac:spMkLst>
            <pc:docMk/>
            <pc:sldMk cId="2623951182" sldId="1243"/>
            <ac:spMk id="11" creationId="{FA1718D6-B794-9CFC-B806-6AB440DD42E7}"/>
          </ac:spMkLst>
        </pc:spChg>
        <pc:spChg chg="mod">
          <ac:chgData name="Jonathan  Cosme" userId="272d5a2a-eea8-4805-b974-3aa4aa9a913a" providerId="ADAL" clId="{36197D27-FC7B-4ACA-B3E8-A7FD78543FA5}" dt="2022-11-30T07:19:39.913" v="2873" actId="1076"/>
          <ac:spMkLst>
            <pc:docMk/>
            <pc:sldMk cId="2623951182" sldId="1243"/>
            <ac:spMk id="13" creationId="{D5926C84-D51A-F2CB-DD0F-70341A649BEA}"/>
          </ac:spMkLst>
        </pc:spChg>
        <pc:spChg chg="mod">
          <ac:chgData name="Jonathan  Cosme" userId="272d5a2a-eea8-4805-b974-3aa4aa9a913a" providerId="ADAL" clId="{36197D27-FC7B-4ACA-B3E8-A7FD78543FA5}" dt="2022-11-30T07:19:26.141" v="2870" actId="1076"/>
          <ac:spMkLst>
            <pc:docMk/>
            <pc:sldMk cId="2623951182" sldId="1243"/>
            <ac:spMk id="14" creationId="{00000000-0000-0000-0000-000000000000}"/>
          </ac:spMkLst>
        </pc:spChg>
        <pc:spChg chg="del mod">
          <ac:chgData name="Jonathan  Cosme" userId="272d5a2a-eea8-4805-b974-3aa4aa9a913a" providerId="ADAL" clId="{36197D27-FC7B-4ACA-B3E8-A7FD78543FA5}" dt="2022-11-30T07:14:22.540" v="2830" actId="478"/>
          <ac:spMkLst>
            <pc:docMk/>
            <pc:sldMk cId="2623951182" sldId="1243"/>
            <ac:spMk id="15" creationId="{3DD36981-83F2-C9FC-E136-441072DC2F60}"/>
          </ac:spMkLst>
        </pc:spChg>
        <pc:spChg chg="mod topLvl">
          <ac:chgData name="Jonathan  Cosme" userId="272d5a2a-eea8-4805-b974-3aa4aa9a913a" providerId="ADAL" clId="{36197D27-FC7B-4ACA-B3E8-A7FD78543FA5}" dt="2022-11-30T07:44:02.153" v="3083" actId="1076"/>
          <ac:spMkLst>
            <pc:docMk/>
            <pc:sldMk cId="2623951182" sldId="1243"/>
            <ac:spMk id="16" creationId="{1CBD6916-3F1C-6967-05C3-A89A8214F183}"/>
          </ac:spMkLst>
        </pc:spChg>
        <pc:spChg chg="del">
          <ac:chgData name="Jonathan  Cosme" userId="272d5a2a-eea8-4805-b974-3aa4aa9a913a" providerId="ADAL" clId="{36197D27-FC7B-4ACA-B3E8-A7FD78543FA5}" dt="2022-11-30T07:14:38.653" v="2831" actId="478"/>
          <ac:spMkLst>
            <pc:docMk/>
            <pc:sldMk cId="2623951182" sldId="1243"/>
            <ac:spMk id="17" creationId="{CD2DD5B0-C5B0-075F-2238-3C36B01F3D55}"/>
          </ac:spMkLst>
        </pc:spChg>
        <pc:spChg chg="del">
          <ac:chgData name="Jonathan  Cosme" userId="272d5a2a-eea8-4805-b974-3aa4aa9a913a" providerId="ADAL" clId="{36197D27-FC7B-4ACA-B3E8-A7FD78543FA5}" dt="2022-11-30T07:14:38.653" v="2831" actId="478"/>
          <ac:spMkLst>
            <pc:docMk/>
            <pc:sldMk cId="2623951182" sldId="1243"/>
            <ac:spMk id="18" creationId="{E24811E2-210E-EDDD-AC1D-1B45BC3F2BEA}"/>
          </ac:spMkLst>
        </pc:spChg>
        <pc:spChg chg="del">
          <ac:chgData name="Jonathan  Cosme" userId="272d5a2a-eea8-4805-b974-3aa4aa9a913a" providerId="ADAL" clId="{36197D27-FC7B-4ACA-B3E8-A7FD78543FA5}" dt="2022-11-30T07:14:38.653" v="2831" actId="478"/>
          <ac:spMkLst>
            <pc:docMk/>
            <pc:sldMk cId="2623951182" sldId="1243"/>
            <ac:spMk id="23" creationId="{039F2B41-2FEE-C060-A5C9-D97387666401}"/>
          </ac:spMkLst>
        </pc:spChg>
        <pc:spChg chg="del">
          <ac:chgData name="Jonathan  Cosme" userId="272d5a2a-eea8-4805-b974-3aa4aa9a913a" providerId="ADAL" clId="{36197D27-FC7B-4ACA-B3E8-A7FD78543FA5}" dt="2022-11-30T07:14:38.653" v="2831" actId="478"/>
          <ac:spMkLst>
            <pc:docMk/>
            <pc:sldMk cId="2623951182" sldId="1243"/>
            <ac:spMk id="24" creationId="{F3059EFB-25E0-2134-1B43-6189C47F420A}"/>
          </ac:spMkLst>
        </pc:spChg>
        <pc:spChg chg="mod">
          <ac:chgData name="Jonathan  Cosme" userId="272d5a2a-eea8-4805-b974-3aa4aa9a913a" providerId="ADAL" clId="{36197D27-FC7B-4ACA-B3E8-A7FD78543FA5}" dt="2022-11-30T07:19:39.913" v="2873" actId="1076"/>
          <ac:spMkLst>
            <pc:docMk/>
            <pc:sldMk cId="2623951182" sldId="1243"/>
            <ac:spMk id="26" creationId="{246D7A04-7BE3-E346-E6A8-BEF5BCBE5BFE}"/>
          </ac:spMkLst>
        </pc:spChg>
        <pc:spChg chg="mod">
          <ac:chgData name="Jonathan  Cosme" userId="272d5a2a-eea8-4805-b974-3aa4aa9a913a" providerId="ADAL" clId="{36197D27-FC7B-4ACA-B3E8-A7FD78543FA5}" dt="2022-11-30T07:20:46.494" v="2884" actId="1076"/>
          <ac:spMkLst>
            <pc:docMk/>
            <pc:sldMk cId="2623951182" sldId="1243"/>
            <ac:spMk id="28" creationId="{39E6DC33-85D7-D68E-E7DD-373C15EF1F1E}"/>
          </ac:spMkLst>
        </pc:spChg>
        <pc:spChg chg="mod">
          <ac:chgData name="Jonathan  Cosme" userId="272d5a2a-eea8-4805-b974-3aa4aa9a913a" providerId="ADAL" clId="{36197D27-FC7B-4ACA-B3E8-A7FD78543FA5}" dt="2022-11-30T07:20:46.494" v="2884" actId="1076"/>
          <ac:spMkLst>
            <pc:docMk/>
            <pc:sldMk cId="2623951182" sldId="1243"/>
            <ac:spMk id="29" creationId="{88334157-F383-6B3B-33AF-05E930C34621}"/>
          </ac:spMkLst>
        </pc:spChg>
        <pc:spChg chg="del mod">
          <ac:chgData name="Jonathan  Cosme" userId="272d5a2a-eea8-4805-b974-3aa4aa9a913a" providerId="ADAL" clId="{36197D27-FC7B-4ACA-B3E8-A7FD78543FA5}" dt="2022-11-30T07:20:41.092" v="2883" actId="478"/>
          <ac:spMkLst>
            <pc:docMk/>
            <pc:sldMk cId="2623951182" sldId="1243"/>
            <ac:spMk id="41" creationId="{21B89E97-2607-BA90-9931-C75898964B06}"/>
          </ac:spMkLst>
        </pc:spChg>
        <pc:spChg chg="del mod">
          <ac:chgData name="Jonathan  Cosme" userId="272d5a2a-eea8-4805-b974-3aa4aa9a913a" providerId="ADAL" clId="{36197D27-FC7B-4ACA-B3E8-A7FD78543FA5}" dt="2022-11-30T07:20:41.092" v="2883" actId="478"/>
          <ac:spMkLst>
            <pc:docMk/>
            <pc:sldMk cId="2623951182" sldId="1243"/>
            <ac:spMk id="44" creationId="{531D4133-4901-193B-FBB9-E674BE21DED0}"/>
          </ac:spMkLst>
        </pc:spChg>
        <pc:spChg chg="del">
          <ac:chgData name="Jonathan  Cosme" userId="272d5a2a-eea8-4805-b974-3aa4aa9a913a" providerId="ADAL" clId="{36197D27-FC7B-4ACA-B3E8-A7FD78543FA5}" dt="2022-11-30T07:14:41.492" v="2832" actId="478"/>
          <ac:spMkLst>
            <pc:docMk/>
            <pc:sldMk cId="2623951182" sldId="1243"/>
            <ac:spMk id="47" creationId="{CA46D81F-6EF5-1D9F-C15E-CABB6D9722C0}"/>
          </ac:spMkLst>
        </pc:spChg>
        <pc:spChg chg="del">
          <ac:chgData name="Jonathan  Cosme" userId="272d5a2a-eea8-4805-b974-3aa4aa9a913a" providerId="ADAL" clId="{36197D27-FC7B-4ACA-B3E8-A7FD78543FA5}" dt="2022-11-30T07:14:41.492" v="2832" actId="478"/>
          <ac:spMkLst>
            <pc:docMk/>
            <pc:sldMk cId="2623951182" sldId="1243"/>
            <ac:spMk id="49" creationId="{DFC80E55-FDD4-2279-497A-FFD64EF7C5A4}"/>
          </ac:spMkLst>
        </pc:spChg>
        <pc:spChg chg="del mod topLvl">
          <ac:chgData name="Jonathan  Cosme" userId="272d5a2a-eea8-4805-b974-3aa4aa9a913a" providerId="ADAL" clId="{36197D27-FC7B-4ACA-B3E8-A7FD78543FA5}" dt="2022-11-30T07:15:35.292" v="2839" actId="478"/>
          <ac:spMkLst>
            <pc:docMk/>
            <pc:sldMk cId="2623951182" sldId="1243"/>
            <ac:spMk id="51" creationId="{5F75F98C-AFFD-95E7-A49F-86B9DF0F4087}"/>
          </ac:spMkLst>
        </pc:spChg>
        <pc:spChg chg="mod">
          <ac:chgData name="Jonathan  Cosme" userId="272d5a2a-eea8-4805-b974-3aa4aa9a913a" providerId="ADAL" clId="{36197D27-FC7B-4ACA-B3E8-A7FD78543FA5}" dt="2022-11-30T07:20:46.494" v="2884" actId="1076"/>
          <ac:spMkLst>
            <pc:docMk/>
            <pc:sldMk cId="2623951182" sldId="1243"/>
            <ac:spMk id="2048" creationId="{55545346-9DF8-41EC-EA30-88CB1DF3EC68}"/>
          </ac:spMkLst>
        </pc:spChg>
        <pc:spChg chg="del">
          <ac:chgData name="Jonathan  Cosme" userId="272d5a2a-eea8-4805-b974-3aa4aa9a913a" providerId="ADAL" clId="{36197D27-FC7B-4ACA-B3E8-A7FD78543FA5}" dt="2022-11-30T07:14:38.653" v="2831" actId="478"/>
          <ac:spMkLst>
            <pc:docMk/>
            <pc:sldMk cId="2623951182" sldId="1243"/>
            <ac:spMk id="2059" creationId="{192D830D-33E8-B2FD-D83C-60CD812884FE}"/>
          </ac:spMkLst>
        </pc:spChg>
        <pc:spChg chg="mod">
          <ac:chgData name="Jonathan  Cosme" userId="272d5a2a-eea8-4805-b974-3aa4aa9a913a" providerId="ADAL" clId="{36197D27-FC7B-4ACA-B3E8-A7FD78543FA5}" dt="2022-11-30T07:27:22.845" v="2954" actId="165"/>
          <ac:spMkLst>
            <pc:docMk/>
            <pc:sldMk cId="2623951182" sldId="1243"/>
            <ac:spMk id="2060" creationId="{2B745765-FAB1-1CC6-A262-A1E2EEB60BF8}"/>
          </ac:spMkLst>
        </pc:spChg>
        <pc:spChg chg="del">
          <ac:chgData name="Jonathan  Cosme" userId="272d5a2a-eea8-4805-b974-3aa4aa9a913a" providerId="ADAL" clId="{36197D27-FC7B-4ACA-B3E8-A7FD78543FA5}" dt="2022-11-30T07:14:38.653" v="2831" actId="478"/>
          <ac:spMkLst>
            <pc:docMk/>
            <pc:sldMk cId="2623951182" sldId="1243"/>
            <ac:spMk id="2061" creationId="{F3119E6B-AEF6-0E7C-622E-233A8D7EF656}"/>
          </ac:spMkLst>
        </pc:spChg>
        <pc:spChg chg="del">
          <ac:chgData name="Jonathan  Cosme" userId="272d5a2a-eea8-4805-b974-3aa4aa9a913a" providerId="ADAL" clId="{36197D27-FC7B-4ACA-B3E8-A7FD78543FA5}" dt="2022-11-30T07:14:38.653" v="2831" actId="478"/>
          <ac:spMkLst>
            <pc:docMk/>
            <pc:sldMk cId="2623951182" sldId="1243"/>
            <ac:spMk id="2062" creationId="{DB874543-122F-C4D9-21A6-81B7D1DDC589}"/>
          </ac:spMkLst>
        </pc:spChg>
        <pc:spChg chg="del">
          <ac:chgData name="Jonathan  Cosme" userId="272d5a2a-eea8-4805-b974-3aa4aa9a913a" providerId="ADAL" clId="{36197D27-FC7B-4ACA-B3E8-A7FD78543FA5}" dt="2022-11-30T07:14:38.653" v="2831" actId="478"/>
          <ac:spMkLst>
            <pc:docMk/>
            <pc:sldMk cId="2623951182" sldId="1243"/>
            <ac:spMk id="2063" creationId="{035F95B5-04A0-6B1C-9823-B8E080EE4F4C}"/>
          </ac:spMkLst>
        </pc:spChg>
        <pc:spChg chg="del">
          <ac:chgData name="Jonathan  Cosme" userId="272d5a2a-eea8-4805-b974-3aa4aa9a913a" providerId="ADAL" clId="{36197D27-FC7B-4ACA-B3E8-A7FD78543FA5}" dt="2022-11-30T07:14:38.653" v="2831" actId="478"/>
          <ac:spMkLst>
            <pc:docMk/>
            <pc:sldMk cId="2623951182" sldId="1243"/>
            <ac:spMk id="2065" creationId="{3E0802C9-B12A-57B3-B767-2EE3134353D9}"/>
          </ac:spMkLst>
        </pc:spChg>
        <pc:spChg chg="del">
          <ac:chgData name="Jonathan  Cosme" userId="272d5a2a-eea8-4805-b974-3aa4aa9a913a" providerId="ADAL" clId="{36197D27-FC7B-4ACA-B3E8-A7FD78543FA5}" dt="2022-11-30T07:14:38.653" v="2831" actId="478"/>
          <ac:spMkLst>
            <pc:docMk/>
            <pc:sldMk cId="2623951182" sldId="1243"/>
            <ac:spMk id="2066" creationId="{6B481FF5-9266-AF1B-16AD-92B87F7138A8}"/>
          </ac:spMkLst>
        </pc:spChg>
        <pc:spChg chg="mod">
          <ac:chgData name="Jonathan  Cosme" userId="272d5a2a-eea8-4805-b974-3aa4aa9a913a" providerId="ADAL" clId="{36197D27-FC7B-4ACA-B3E8-A7FD78543FA5}" dt="2022-11-30T07:27:22.845" v="2954" actId="165"/>
          <ac:spMkLst>
            <pc:docMk/>
            <pc:sldMk cId="2623951182" sldId="1243"/>
            <ac:spMk id="2067" creationId="{98C3D659-2DF7-E71F-B8D0-60C00B99A4C6}"/>
          </ac:spMkLst>
        </pc:spChg>
        <pc:spChg chg="del">
          <ac:chgData name="Jonathan  Cosme" userId="272d5a2a-eea8-4805-b974-3aa4aa9a913a" providerId="ADAL" clId="{36197D27-FC7B-4ACA-B3E8-A7FD78543FA5}" dt="2022-11-30T07:14:38.653" v="2831" actId="478"/>
          <ac:spMkLst>
            <pc:docMk/>
            <pc:sldMk cId="2623951182" sldId="1243"/>
            <ac:spMk id="2068" creationId="{EA054A11-2F8E-A92C-FA8F-668E88A67BA8}"/>
          </ac:spMkLst>
        </pc:spChg>
        <pc:spChg chg="mod">
          <ac:chgData name="Jonathan  Cosme" userId="272d5a2a-eea8-4805-b974-3aa4aa9a913a" providerId="ADAL" clId="{36197D27-FC7B-4ACA-B3E8-A7FD78543FA5}" dt="2022-11-30T07:27:22.845" v="2954" actId="165"/>
          <ac:spMkLst>
            <pc:docMk/>
            <pc:sldMk cId="2623951182" sldId="1243"/>
            <ac:spMk id="2069" creationId="{A88793EA-DAD7-E04D-9C6A-94A628A7621B}"/>
          </ac:spMkLst>
        </pc:spChg>
        <pc:spChg chg="mod">
          <ac:chgData name="Jonathan  Cosme" userId="272d5a2a-eea8-4805-b974-3aa4aa9a913a" providerId="ADAL" clId="{36197D27-FC7B-4ACA-B3E8-A7FD78543FA5}" dt="2022-11-30T07:27:22.845" v="2954" actId="165"/>
          <ac:spMkLst>
            <pc:docMk/>
            <pc:sldMk cId="2623951182" sldId="1243"/>
            <ac:spMk id="2070" creationId="{B03EAAC2-F1D5-900D-1C01-C3284A254AA5}"/>
          </ac:spMkLst>
        </pc:spChg>
        <pc:spChg chg="mod">
          <ac:chgData name="Jonathan  Cosme" userId="272d5a2a-eea8-4805-b974-3aa4aa9a913a" providerId="ADAL" clId="{36197D27-FC7B-4ACA-B3E8-A7FD78543FA5}" dt="2022-11-30T07:27:22.845" v="2954" actId="165"/>
          <ac:spMkLst>
            <pc:docMk/>
            <pc:sldMk cId="2623951182" sldId="1243"/>
            <ac:spMk id="2071" creationId="{ED016F81-2DD2-189B-0C33-8D7BEB56A8FE}"/>
          </ac:spMkLst>
        </pc:spChg>
        <pc:spChg chg="mod">
          <ac:chgData name="Jonathan  Cosme" userId="272d5a2a-eea8-4805-b974-3aa4aa9a913a" providerId="ADAL" clId="{36197D27-FC7B-4ACA-B3E8-A7FD78543FA5}" dt="2022-11-30T07:27:22.845" v="2954" actId="165"/>
          <ac:spMkLst>
            <pc:docMk/>
            <pc:sldMk cId="2623951182" sldId="1243"/>
            <ac:spMk id="2072" creationId="{1263B362-298A-F6C3-05E5-4B6786E4A2A8}"/>
          </ac:spMkLst>
        </pc:spChg>
        <pc:spChg chg="del">
          <ac:chgData name="Jonathan  Cosme" userId="272d5a2a-eea8-4805-b974-3aa4aa9a913a" providerId="ADAL" clId="{36197D27-FC7B-4ACA-B3E8-A7FD78543FA5}" dt="2022-11-30T07:14:38.653" v="2831" actId="478"/>
          <ac:spMkLst>
            <pc:docMk/>
            <pc:sldMk cId="2623951182" sldId="1243"/>
            <ac:spMk id="2076" creationId="{E64B1B71-7FEF-E785-A57C-202EA56093F0}"/>
          </ac:spMkLst>
        </pc:spChg>
        <pc:spChg chg="mod">
          <ac:chgData name="Jonathan  Cosme" userId="272d5a2a-eea8-4805-b974-3aa4aa9a913a" providerId="ADAL" clId="{36197D27-FC7B-4ACA-B3E8-A7FD78543FA5}" dt="2022-11-30T07:27:22.845" v="2954" actId="165"/>
          <ac:spMkLst>
            <pc:docMk/>
            <pc:sldMk cId="2623951182" sldId="1243"/>
            <ac:spMk id="2077" creationId="{972EA154-09F9-2E7D-9EE7-C5C9063CF93B}"/>
          </ac:spMkLst>
        </pc:spChg>
        <pc:spChg chg="mod">
          <ac:chgData name="Jonathan  Cosme" userId="272d5a2a-eea8-4805-b974-3aa4aa9a913a" providerId="ADAL" clId="{36197D27-FC7B-4ACA-B3E8-A7FD78543FA5}" dt="2022-11-30T07:27:22.845" v="2954" actId="165"/>
          <ac:spMkLst>
            <pc:docMk/>
            <pc:sldMk cId="2623951182" sldId="1243"/>
            <ac:spMk id="2078" creationId="{F1F70329-84DA-B52D-980F-C4664A6CE35C}"/>
          </ac:spMkLst>
        </pc:spChg>
        <pc:spChg chg="mod">
          <ac:chgData name="Jonathan  Cosme" userId="272d5a2a-eea8-4805-b974-3aa4aa9a913a" providerId="ADAL" clId="{36197D27-FC7B-4ACA-B3E8-A7FD78543FA5}" dt="2022-11-30T07:27:22.845" v="2954" actId="165"/>
          <ac:spMkLst>
            <pc:docMk/>
            <pc:sldMk cId="2623951182" sldId="1243"/>
            <ac:spMk id="2079" creationId="{29466DA4-3303-E6EC-F1AA-1CF4E50AACF1}"/>
          </ac:spMkLst>
        </pc:spChg>
        <pc:spChg chg="mod">
          <ac:chgData name="Jonathan  Cosme" userId="272d5a2a-eea8-4805-b974-3aa4aa9a913a" providerId="ADAL" clId="{36197D27-FC7B-4ACA-B3E8-A7FD78543FA5}" dt="2022-11-30T07:27:22.845" v="2954" actId="165"/>
          <ac:spMkLst>
            <pc:docMk/>
            <pc:sldMk cId="2623951182" sldId="1243"/>
            <ac:spMk id="2080" creationId="{DA5AC663-4E90-B549-4F97-0E20A0199142}"/>
          </ac:spMkLst>
        </pc:spChg>
        <pc:spChg chg="mod">
          <ac:chgData name="Jonathan  Cosme" userId="272d5a2a-eea8-4805-b974-3aa4aa9a913a" providerId="ADAL" clId="{36197D27-FC7B-4ACA-B3E8-A7FD78543FA5}" dt="2022-11-30T07:27:22.845" v="2954" actId="165"/>
          <ac:spMkLst>
            <pc:docMk/>
            <pc:sldMk cId="2623951182" sldId="1243"/>
            <ac:spMk id="2081" creationId="{213F8A37-152F-0A79-307A-1D3C8E834C29}"/>
          </ac:spMkLst>
        </pc:spChg>
        <pc:spChg chg="mod">
          <ac:chgData name="Jonathan  Cosme" userId="272d5a2a-eea8-4805-b974-3aa4aa9a913a" providerId="ADAL" clId="{36197D27-FC7B-4ACA-B3E8-A7FD78543FA5}" dt="2022-11-30T07:27:22.845" v="2954" actId="165"/>
          <ac:spMkLst>
            <pc:docMk/>
            <pc:sldMk cId="2623951182" sldId="1243"/>
            <ac:spMk id="2082" creationId="{6D5A6B4C-BF69-0AA9-1AC2-F0719A983010}"/>
          </ac:spMkLst>
        </pc:spChg>
        <pc:spChg chg="mod">
          <ac:chgData name="Jonathan  Cosme" userId="272d5a2a-eea8-4805-b974-3aa4aa9a913a" providerId="ADAL" clId="{36197D27-FC7B-4ACA-B3E8-A7FD78543FA5}" dt="2022-11-30T07:27:22.845" v="2954" actId="165"/>
          <ac:spMkLst>
            <pc:docMk/>
            <pc:sldMk cId="2623951182" sldId="1243"/>
            <ac:spMk id="2083" creationId="{AB6B0262-2155-2452-6445-B21DACE3BF43}"/>
          </ac:spMkLst>
        </pc:spChg>
        <pc:spChg chg="mod">
          <ac:chgData name="Jonathan  Cosme" userId="272d5a2a-eea8-4805-b974-3aa4aa9a913a" providerId="ADAL" clId="{36197D27-FC7B-4ACA-B3E8-A7FD78543FA5}" dt="2022-11-30T07:27:22.845" v="2954" actId="165"/>
          <ac:spMkLst>
            <pc:docMk/>
            <pc:sldMk cId="2623951182" sldId="1243"/>
            <ac:spMk id="2084" creationId="{B7069CA4-BD93-EFF4-CC5C-459B06D21654}"/>
          </ac:spMkLst>
        </pc:spChg>
        <pc:spChg chg="mod">
          <ac:chgData name="Jonathan  Cosme" userId="272d5a2a-eea8-4805-b974-3aa4aa9a913a" providerId="ADAL" clId="{36197D27-FC7B-4ACA-B3E8-A7FD78543FA5}" dt="2022-11-30T07:27:22.845" v="2954" actId="165"/>
          <ac:spMkLst>
            <pc:docMk/>
            <pc:sldMk cId="2623951182" sldId="1243"/>
            <ac:spMk id="2085" creationId="{881468BB-E17A-81A5-2E7A-2D3F0FE21BD3}"/>
          </ac:spMkLst>
        </pc:spChg>
        <pc:spChg chg="mod">
          <ac:chgData name="Jonathan  Cosme" userId="272d5a2a-eea8-4805-b974-3aa4aa9a913a" providerId="ADAL" clId="{36197D27-FC7B-4ACA-B3E8-A7FD78543FA5}" dt="2022-11-30T07:27:22.845" v="2954" actId="165"/>
          <ac:spMkLst>
            <pc:docMk/>
            <pc:sldMk cId="2623951182" sldId="1243"/>
            <ac:spMk id="2086" creationId="{885C08BD-430A-8239-D0F8-D352D9E7FAE9}"/>
          </ac:spMkLst>
        </pc:spChg>
        <pc:spChg chg="mod">
          <ac:chgData name="Jonathan  Cosme" userId="272d5a2a-eea8-4805-b974-3aa4aa9a913a" providerId="ADAL" clId="{36197D27-FC7B-4ACA-B3E8-A7FD78543FA5}" dt="2022-11-30T07:27:22.845" v="2954" actId="165"/>
          <ac:spMkLst>
            <pc:docMk/>
            <pc:sldMk cId="2623951182" sldId="1243"/>
            <ac:spMk id="2087" creationId="{92BDA108-6FF7-485B-B9B7-CCA071D119F3}"/>
          </ac:spMkLst>
        </pc:spChg>
        <pc:spChg chg="mod">
          <ac:chgData name="Jonathan  Cosme" userId="272d5a2a-eea8-4805-b974-3aa4aa9a913a" providerId="ADAL" clId="{36197D27-FC7B-4ACA-B3E8-A7FD78543FA5}" dt="2022-11-30T07:27:22.845" v="2954" actId="165"/>
          <ac:spMkLst>
            <pc:docMk/>
            <pc:sldMk cId="2623951182" sldId="1243"/>
            <ac:spMk id="2089" creationId="{0165DEE7-7D2A-825C-D65D-6C29F4FBCBDC}"/>
          </ac:spMkLst>
        </pc:spChg>
        <pc:spChg chg="mod">
          <ac:chgData name="Jonathan  Cosme" userId="272d5a2a-eea8-4805-b974-3aa4aa9a913a" providerId="ADAL" clId="{36197D27-FC7B-4ACA-B3E8-A7FD78543FA5}" dt="2022-11-30T07:27:22.845" v="2954" actId="165"/>
          <ac:spMkLst>
            <pc:docMk/>
            <pc:sldMk cId="2623951182" sldId="1243"/>
            <ac:spMk id="2092" creationId="{4BE82250-E68E-5F29-3FE1-6FA2698B2879}"/>
          </ac:spMkLst>
        </pc:spChg>
        <pc:spChg chg="mod">
          <ac:chgData name="Jonathan  Cosme" userId="272d5a2a-eea8-4805-b974-3aa4aa9a913a" providerId="ADAL" clId="{36197D27-FC7B-4ACA-B3E8-A7FD78543FA5}" dt="2022-11-30T07:27:22.845" v="2954" actId="165"/>
          <ac:spMkLst>
            <pc:docMk/>
            <pc:sldMk cId="2623951182" sldId="1243"/>
            <ac:spMk id="2093" creationId="{C45D79FF-BC1C-943E-A56F-C7DF1D73D45F}"/>
          </ac:spMkLst>
        </pc:spChg>
        <pc:spChg chg="del">
          <ac:chgData name="Jonathan  Cosme" userId="272d5a2a-eea8-4805-b974-3aa4aa9a913a" providerId="ADAL" clId="{36197D27-FC7B-4ACA-B3E8-A7FD78543FA5}" dt="2022-11-30T07:14:38.653" v="2831" actId="478"/>
          <ac:spMkLst>
            <pc:docMk/>
            <pc:sldMk cId="2623951182" sldId="1243"/>
            <ac:spMk id="2094" creationId="{3E8C2CEF-25D4-CD3A-F0DF-F5A0A2C11779}"/>
          </ac:spMkLst>
        </pc:spChg>
        <pc:spChg chg="mod">
          <ac:chgData name="Jonathan  Cosme" userId="272d5a2a-eea8-4805-b974-3aa4aa9a913a" providerId="ADAL" clId="{36197D27-FC7B-4ACA-B3E8-A7FD78543FA5}" dt="2022-11-30T07:27:22.845" v="2954" actId="165"/>
          <ac:spMkLst>
            <pc:docMk/>
            <pc:sldMk cId="2623951182" sldId="1243"/>
            <ac:spMk id="2095" creationId="{21A69758-CF5E-E379-B9BB-324DA9A6BFD0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096" creationId="{12A53936-42AF-53EC-F56C-810B320D6C84}"/>
          </ac:spMkLst>
        </pc:spChg>
        <pc:spChg chg="del">
          <ac:chgData name="Jonathan  Cosme" userId="272d5a2a-eea8-4805-b974-3aa4aa9a913a" providerId="ADAL" clId="{36197D27-FC7B-4ACA-B3E8-A7FD78543FA5}" dt="2022-11-30T07:14:38.653" v="2831" actId="478"/>
          <ac:spMkLst>
            <pc:docMk/>
            <pc:sldMk cId="2623951182" sldId="1243"/>
            <ac:spMk id="2098" creationId="{E56097D8-612A-B906-E6EB-23AEF8CA1FF0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101" creationId="{8A63EA93-B7A3-02B7-F6EE-EB1D888F034F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102" creationId="{9A0A5A5F-034A-B027-32B4-536C9C5F9BA0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103" creationId="{1E07B60F-D0EC-3CCB-06ED-17CB0142AC00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104" creationId="{58CD3FFA-997E-5A49-3839-74CB262BEDCC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105" creationId="{79E959CC-CE79-E764-61BB-5FBB411F2FE8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106" creationId="{75B09EB1-03A1-BD40-1359-3C6D568EFDCC}"/>
          </ac:spMkLst>
        </pc:spChg>
        <pc:spChg chg="del">
          <ac:chgData name="Jonathan  Cosme" userId="272d5a2a-eea8-4805-b974-3aa4aa9a913a" providerId="ADAL" clId="{36197D27-FC7B-4ACA-B3E8-A7FD78543FA5}" dt="2022-11-30T07:14:38.653" v="2831" actId="478"/>
          <ac:spMkLst>
            <pc:docMk/>
            <pc:sldMk cId="2623951182" sldId="1243"/>
            <ac:spMk id="2107" creationId="{28959B3B-A75E-939F-EA18-42E9BA194BB5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108" creationId="{1EEDFCCC-C263-94E4-AF68-277CD4C434F9}"/>
          </ac:spMkLst>
        </pc:spChg>
        <pc:spChg chg="del">
          <ac:chgData name="Jonathan  Cosme" userId="272d5a2a-eea8-4805-b974-3aa4aa9a913a" providerId="ADAL" clId="{36197D27-FC7B-4ACA-B3E8-A7FD78543FA5}" dt="2022-11-30T07:14:38.653" v="2831" actId="478"/>
          <ac:spMkLst>
            <pc:docMk/>
            <pc:sldMk cId="2623951182" sldId="1243"/>
            <ac:spMk id="2110" creationId="{488E7F8D-E7BF-05B6-98DC-F7148DE9C7D0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111" creationId="{984012D5-30F5-3AAF-869C-FC6F9DB05B37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112" creationId="{E03CD067-879F-14E8-4B96-200259050CDF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113" creationId="{F4A9247B-0B6C-EA6B-55D0-E2163F2D8133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114" creationId="{9FA9515B-6B54-5420-886D-541743D8F538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115" creationId="{E63B460F-C485-646D-C522-AE4222F11B89}"/>
          </ac:spMkLst>
        </pc:spChg>
        <pc:spChg chg="del">
          <ac:chgData name="Jonathan  Cosme" userId="272d5a2a-eea8-4805-b974-3aa4aa9a913a" providerId="ADAL" clId="{36197D27-FC7B-4ACA-B3E8-A7FD78543FA5}" dt="2022-11-30T07:14:38.653" v="2831" actId="478"/>
          <ac:spMkLst>
            <pc:docMk/>
            <pc:sldMk cId="2623951182" sldId="1243"/>
            <ac:spMk id="2116" creationId="{F65C6A1D-D071-DFBE-916A-4BA02D377415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117" creationId="{644648B2-92E8-3523-F7D3-2122BED19624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118" creationId="{295886F6-0034-5BCB-0FAA-EC952A1F4ABD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119" creationId="{B4B11A6C-DA51-E410-2B3D-7CB766D01EDB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120" creationId="{AD004115-FFC9-F84D-7DA1-BEBBE7066D68}"/>
          </ac:spMkLst>
        </pc:spChg>
        <pc:spChg chg="del">
          <ac:chgData name="Jonathan  Cosme" userId="272d5a2a-eea8-4805-b974-3aa4aa9a913a" providerId="ADAL" clId="{36197D27-FC7B-4ACA-B3E8-A7FD78543FA5}" dt="2022-11-30T07:14:38.653" v="2831" actId="478"/>
          <ac:spMkLst>
            <pc:docMk/>
            <pc:sldMk cId="2623951182" sldId="1243"/>
            <ac:spMk id="2122" creationId="{60FA0E4F-E827-5EDB-59BF-9BF6F53344C9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123" creationId="{C070149E-32C0-BA1E-091C-2776D28DCDEE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124" creationId="{5D795BFE-0465-24DD-C5C7-419629D4309D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125" creationId="{718C1EE0-8085-9F93-0856-1AFEB90D0808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126" creationId="{C3E47342-104B-8F5F-5404-10FF81706D7A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127" creationId="{F1784AE8-8094-F06D-9543-EEDE5D4A84D7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128" creationId="{15DBE195-1885-47EE-875A-C8E116A655F6}"/>
          </ac:spMkLst>
        </pc:spChg>
        <pc:spChg chg="del">
          <ac:chgData name="Jonathan  Cosme" userId="272d5a2a-eea8-4805-b974-3aa4aa9a913a" providerId="ADAL" clId="{36197D27-FC7B-4ACA-B3E8-A7FD78543FA5}" dt="2022-11-30T07:14:38.653" v="2831" actId="478"/>
          <ac:spMkLst>
            <pc:docMk/>
            <pc:sldMk cId="2623951182" sldId="1243"/>
            <ac:spMk id="2129" creationId="{9ECBAFB9-5F34-E7BC-8C8D-49F07DB97CA4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132" creationId="{FAD7962A-4EB9-6115-7C2E-8431AA590608}"/>
          </ac:spMkLst>
        </pc:spChg>
        <pc:spChg chg="mod">
          <ac:chgData name="Jonathan  Cosme" userId="272d5a2a-eea8-4805-b974-3aa4aa9a913a" providerId="ADAL" clId="{36197D27-FC7B-4ACA-B3E8-A7FD78543FA5}" dt="2022-11-30T07:20:46.494" v="2884" actId="1076"/>
          <ac:spMkLst>
            <pc:docMk/>
            <pc:sldMk cId="2623951182" sldId="1243"/>
            <ac:spMk id="2134" creationId="{0F96BB89-1D32-6963-50F1-2D4173FE560E}"/>
          </ac:spMkLst>
        </pc:spChg>
        <pc:spChg chg="del">
          <ac:chgData name="Jonathan  Cosme" userId="272d5a2a-eea8-4805-b974-3aa4aa9a913a" providerId="ADAL" clId="{36197D27-FC7B-4ACA-B3E8-A7FD78543FA5}" dt="2022-11-30T07:14:38.653" v="2831" actId="478"/>
          <ac:spMkLst>
            <pc:docMk/>
            <pc:sldMk cId="2623951182" sldId="1243"/>
            <ac:spMk id="2135" creationId="{592FFC0A-8EB7-441E-B319-A8950FF424D8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136" creationId="{F0AAA563-A96E-0A99-8F4C-F6FA65625EF0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137" creationId="{F8FB3F27-7B50-3B84-22CC-EEE5C4099390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138" creationId="{E342B2AE-6669-9D6F-B23E-2DDCE909D872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139" creationId="{3A104F8B-E39E-1B3F-9593-AD4B02730A89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149" creationId="{FA2951FB-B3F0-0581-2A6E-092FBFA68461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150" creationId="{56267478-5BE0-D2D9-8B93-B3B425716044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151" creationId="{9D3F02E3-F934-CAFD-35F1-95F4EBD0EC01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152" creationId="{0C80581B-122D-581D-AFEF-3E8106A32F32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153" creationId="{024EF6A7-980A-6A96-16F7-1EFA5D3D3990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154" creationId="{E61372F8-B59A-CE9A-CAA6-95AB980987A7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155" creationId="{BBE1A595-2946-235A-9206-C528FA457785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156" creationId="{A5C97293-8EB8-70B1-54A4-F6CDDBF7FAA3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157" creationId="{138812BA-DA1C-BB95-B5EF-88B6CBCB9DF9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158" creationId="{CE354A83-4C4B-A3E0-6DF9-66F273459723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159" creationId="{2225143A-5559-8177-72D6-069EAD4A4635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160" creationId="{01FCD6E2-4362-DB21-A43E-96376A0C7AED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161" creationId="{6B31ABCA-F667-B5B6-DBFF-181F9499D783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162" creationId="{6A3F90B9-54A5-20A7-D40C-3B934CC8790D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163" creationId="{C9B9A04C-6B74-9648-2328-CD902B6A9591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164" creationId="{C377B35C-437E-05A0-B6CC-AF091E88EAA6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165" creationId="{917653D9-77CD-6FCC-688F-DA0D38D300BF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168" creationId="{F5D7C01C-9527-01AE-4E2E-FA0767039A7F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169" creationId="{5415DB83-CFE0-2922-9416-99C36F7CE676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170" creationId="{B5BA1C61-377F-5CF1-D301-929C9661B9EA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171" creationId="{603F8D0F-51AD-14AF-0BC3-E9D7D9F3D1DB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172" creationId="{1AEE3056-1774-EADE-8A42-C6BE4070FFEE}"/>
          </ac:spMkLst>
        </pc:spChg>
        <pc:spChg chg="del">
          <ac:chgData name="Jonathan  Cosme" userId="272d5a2a-eea8-4805-b974-3aa4aa9a913a" providerId="ADAL" clId="{36197D27-FC7B-4ACA-B3E8-A7FD78543FA5}" dt="2022-11-30T07:14:38.653" v="2831" actId="478"/>
          <ac:spMkLst>
            <pc:docMk/>
            <pc:sldMk cId="2623951182" sldId="1243"/>
            <ac:spMk id="2174" creationId="{94D5657F-9B7B-ACFD-1423-B940E70B6696}"/>
          </ac:spMkLst>
        </pc:spChg>
        <pc:spChg chg="del">
          <ac:chgData name="Jonathan  Cosme" userId="272d5a2a-eea8-4805-b974-3aa4aa9a913a" providerId="ADAL" clId="{36197D27-FC7B-4ACA-B3E8-A7FD78543FA5}" dt="2022-11-30T07:14:38.653" v="2831" actId="478"/>
          <ac:spMkLst>
            <pc:docMk/>
            <pc:sldMk cId="2623951182" sldId="1243"/>
            <ac:spMk id="2178" creationId="{5C377FC6-6253-555E-4645-C51E9AD14867}"/>
          </ac:spMkLst>
        </pc:spChg>
        <pc:spChg chg="del">
          <ac:chgData name="Jonathan  Cosme" userId="272d5a2a-eea8-4805-b974-3aa4aa9a913a" providerId="ADAL" clId="{36197D27-FC7B-4ACA-B3E8-A7FD78543FA5}" dt="2022-11-30T07:14:38.653" v="2831" actId="478"/>
          <ac:spMkLst>
            <pc:docMk/>
            <pc:sldMk cId="2623951182" sldId="1243"/>
            <ac:spMk id="2180" creationId="{7E10A9F3-51DC-07AB-F7FE-59D96437B567}"/>
          </ac:spMkLst>
        </pc:spChg>
        <pc:spChg chg="del">
          <ac:chgData name="Jonathan  Cosme" userId="272d5a2a-eea8-4805-b974-3aa4aa9a913a" providerId="ADAL" clId="{36197D27-FC7B-4ACA-B3E8-A7FD78543FA5}" dt="2022-11-30T07:14:38.653" v="2831" actId="478"/>
          <ac:spMkLst>
            <pc:docMk/>
            <pc:sldMk cId="2623951182" sldId="1243"/>
            <ac:spMk id="2181" creationId="{B4A37236-21B9-F143-5725-80F5D2CDA15E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183" creationId="{46D4674D-33FB-8C0F-2E59-60347E156248}"/>
          </ac:spMkLst>
        </pc:spChg>
        <pc:spChg chg="del">
          <ac:chgData name="Jonathan  Cosme" userId="272d5a2a-eea8-4805-b974-3aa4aa9a913a" providerId="ADAL" clId="{36197D27-FC7B-4ACA-B3E8-A7FD78543FA5}" dt="2022-11-30T07:14:38.653" v="2831" actId="478"/>
          <ac:spMkLst>
            <pc:docMk/>
            <pc:sldMk cId="2623951182" sldId="1243"/>
            <ac:spMk id="2184" creationId="{C6D52CCF-A38F-67B1-8E70-A3AFEAFF8E3D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185" creationId="{2F8724B9-CE0E-DD40-AB0C-4704D7B33E5E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186" creationId="{D4F81AA0-2CD8-6C4B-3B9B-E17C1FE01AA9}"/>
          </ac:spMkLst>
        </pc:spChg>
        <pc:spChg chg="del">
          <ac:chgData name="Jonathan  Cosme" userId="272d5a2a-eea8-4805-b974-3aa4aa9a913a" providerId="ADAL" clId="{36197D27-FC7B-4ACA-B3E8-A7FD78543FA5}" dt="2022-11-30T07:14:38.653" v="2831" actId="478"/>
          <ac:spMkLst>
            <pc:docMk/>
            <pc:sldMk cId="2623951182" sldId="1243"/>
            <ac:spMk id="2187" creationId="{4D66F4B2-10EE-C6F1-7939-D45506844E5A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188" creationId="{27EFECCC-A71D-9519-0BEF-2E991DF440BA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191" creationId="{72A15529-E852-4EC3-6C12-63AEE76ACD7E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192" creationId="{11B9A79A-D703-CEFE-93E6-E4F15E1CA48B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193" creationId="{FDCD2FAD-6AFB-CAF0-2A64-BD28C9A57A57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194" creationId="{BF34018B-4A2E-302A-684A-22522E815FBC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195" creationId="{33C0FCCB-5E92-248C-B359-194B5524AE4E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196" creationId="{55236D94-3CE4-79A4-6646-C9698D0CE068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197" creationId="{244F968E-47D0-3995-5EC3-848FEE0DE9DE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198" creationId="{A92BAC8C-722C-4D69-D3CA-07D57ECFDFBB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199" creationId="{7644F6DB-AA1A-C26F-E3F0-835C5CA216E1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200" creationId="{54100469-83C3-7A0F-6A43-1A212826D3E4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201" creationId="{D33940A9-A96A-15D9-C71B-DC5F6ED10FC2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202" creationId="{3877403C-709C-861E-3954-AC4D80BB9D44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203" creationId="{A40132A6-67F9-097F-691E-B055450836EB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208" creationId="{2CE8EDF3-794C-34AF-6AC1-740D62AAFF9C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209" creationId="{5029CE6D-1C95-29E0-4099-F86A2EAD275B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210" creationId="{3E07BE08-6ABD-99DD-A924-B59B3CFB6949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211" creationId="{091BDEEE-8C7E-04CC-0AD2-AEBF8F1B4AEA}"/>
          </ac:spMkLst>
        </pc:spChg>
        <pc:spChg chg="del">
          <ac:chgData name="Jonathan  Cosme" userId="272d5a2a-eea8-4805-b974-3aa4aa9a913a" providerId="ADAL" clId="{36197D27-FC7B-4ACA-B3E8-A7FD78543FA5}" dt="2022-11-30T07:14:38.653" v="2831" actId="478"/>
          <ac:spMkLst>
            <pc:docMk/>
            <pc:sldMk cId="2623951182" sldId="1243"/>
            <ac:spMk id="2212" creationId="{49BDF1BA-D5F2-BA4B-82E9-C1273EA7832F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217" creationId="{DB8BD4A4-2CCD-2AF0-E181-015CD79C33E8}"/>
          </ac:spMkLst>
        </pc:spChg>
        <pc:spChg chg="mod">
          <ac:chgData name="Jonathan  Cosme" userId="272d5a2a-eea8-4805-b974-3aa4aa9a913a" providerId="ADAL" clId="{36197D27-FC7B-4ACA-B3E8-A7FD78543FA5}" dt="2022-11-30T07:19:39.913" v="2873" actId="1076"/>
          <ac:spMkLst>
            <pc:docMk/>
            <pc:sldMk cId="2623951182" sldId="1243"/>
            <ac:spMk id="2218" creationId="{C06897BB-2B9F-3641-C286-3513B331C68B}"/>
          </ac:spMkLst>
        </pc:spChg>
        <pc:spChg chg="del">
          <ac:chgData name="Jonathan  Cosme" userId="272d5a2a-eea8-4805-b974-3aa4aa9a913a" providerId="ADAL" clId="{36197D27-FC7B-4ACA-B3E8-A7FD78543FA5}" dt="2022-11-30T07:14:41.492" v="2832" actId="478"/>
          <ac:spMkLst>
            <pc:docMk/>
            <pc:sldMk cId="2623951182" sldId="1243"/>
            <ac:spMk id="2219" creationId="{C69AA8AE-E0DD-4E76-EDA9-662CFCA6024B}"/>
          </ac:spMkLst>
        </pc:spChg>
        <pc:spChg chg="del">
          <ac:chgData name="Jonathan  Cosme" userId="272d5a2a-eea8-4805-b974-3aa4aa9a913a" providerId="ADAL" clId="{36197D27-FC7B-4ACA-B3E8-A7FD78543FA5}" dt="2022-11-30T07:14:38.653" v="2831" actId="478"/>
          <ac:spMkLst>
            <pc:docMk/>
            <pc:sldMk cId="2623951182" sldId="1243"/>
            <ac:spMk id="2220" creationId="{5754E5EC-E96E-DAD4-8A50-D8418AB6EFEC}"/>
          </ac:spMkLst>
        </pc:spChg>
        <pc:spChg chg="del">
          <ac:chgData name="Jonathan  Cosme" userId="272d5a2a-eea8-4805-b974-3aa4aa9a913a" providerId="ADAL" clId="{36197D27-FC7B-4ACA-B3E8-A7FD78543FA5}" dt="2022-11-30T07:14:38.653" v="2831" actId="478"/>
          <ac:spMkLst>
            <pc:docMk/>
            <pc:sldMk cId="2623951182" sldId="1243"/>
            <ac:spMk id="2221" creationId="{9A1D5698-0457-7C49-BFEE-DDE4648DC034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224" creationId="{AF25D757-0AE4-8CF7-A008-49DCFBF65664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225" creationId="{F1C75EAA-9FE1-4169-8D41-5FED3C4A2129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226" creationId="{8F429DF8-173D-1A83-2391-7B80CC677D32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227" creationId="{FF53669F-BB88-0E1B-0629-26C376B8AB44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228" creationId="{472DB241-77D5-B9E6-50DE-231C169CE6D7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229" creationId="{90166CBC-C689-4DB7-0BEE-E91329419F4A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230" creationId="{3A48559E-6735-B897-3387-38441A6EC43C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231" creationId="{5CDA08E6-9D07-0AAB-B643-8A524C35AA79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232" creationId="{591B68B4-1447-5A21-9A8B-EBFF8B01C28B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233" creationId="{C2108327-74AA-2C03-9D53-68BA7B1714D8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234" creationId="{7F69A405-5D4F-D8E3-1853-ECD455C888D1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235" creationId="{6741B4A9-DF8E-48E4-6E81-452D6B734675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236" creationId="{E3542428-0637-7672-3B6F-F1D9FF88AE85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237" creationId="{6D94DF46-F716-A3C1-326A-1F000896B0E9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238" creationId="{0D965D7A-EA86-0185-9232-4A72E6B0C3AE}"/>
          </ac:spMkLst>
        </pc:spChg>
        <pc:spChg chg="mod">
          <ac:chgData name="Jonathan  Cosme" userId="272d5a2a-eea8-4805-b974-3aa4aa9a913a" providerId="ADAL" clId="{36197D27-FC7B-4ACA-B3E8-A7FD78543FA5}" dt="2022-11-30T07:15:32.390" v="2838" actId="165"/>
          <ac:spMkLst>
            <pc:docMk/>
            <pc:sldMk cId="2623951182" sldId="1243"/>
            <ac:spMk id="2239" creationId="{977E501C-282D-92F3-0104-FE7877D3B29D}"/>
          </ac:spMkLst>
        </pc:spChg>
        <pc:spChg chg="add del mod">
          <ac:chgData name="Jonathan  Cosme" userId="272d5a2a-eea8-4805-b974-3aa4aa9a913a" providerId="ADAL" clId="{36197D27-FC7B-4ACA-B3E8-A7FD78543FA5}" dt="2022-11-30T07:17:13.937" v="2847"/>
          <ac:spMkLst>
            <pc:docMk/>
            <pc:sldMk cId="2623951182" sldId="1243"/>
            <ac:spMk id="2242" creationId="{E7D4E039-84AC-F507-5D8B-247D1008C213}"/>
          </ac:spMkLst>
        </pc:spChg>
        <pc:spChg chg="add del mod">
          <ac:chgData name="Jonathan  Cosme" userId="272d5a2a-eea8-4805-b974-3aa4aa9a913a" providerId="ADAL" clId="{36197D27-FC7B-4ACA-B3E8-A7FD78543FA5}" dt="2022-11-30T07:17:13.937" v="2847"/>
          <ac:spMkLst>
            <pc:docMk/>
            <pc:sldMk cId="2623951182" sldId="1243"/>
            <ac:spMk id="2243" creationId="{664BEEB7-EF82-A552-32F4-60EFCE072F48}"/>
          </ac:spMkLst>
        </pc:spChg>
        <pc:spChg chg="add del mod">
          <ac:chgData name="Jonathan  Cosme" userId="272d5a2a-eea8-4805-b974-3aa4aa9a913a" providerId="ADAL" clId="{36197D27-FC7B-4ACA-B3E8-A7FD78543FA5}" dt="2022-11-30T07:17:13.937" v="2847"/>
          <ac:spMkLst>
            <pc:docMk/>
            <pc:sldMk cId="2623951182" sldId="1243"/>
            <ac:spMk id="2245" creationId="{6359B653-9880-0A0D-B74B-DE6AAA7FE0B6}"/>
          </ac:spMkLst>
        </pc:spChg>
        <pc:spChg chg="add mod topLvl">
          <ac:chgData name="Jonathan  Cosme" userId="272d5a2a-eea8-4805-b974-3aa4aa9a913a" providerId="ADAL" clId="{36197D27-FC7B-4ACA-B3E8-A7FD78543FA5}" dt="2022-11-30T07:20:08.137" v="2877" actId="165"/>
          <ac:spMkLst>
            <pc:docMk/>
            <pc:sldMk cId="2623951182" sldId="1243"/>
            <ac:spMk id="2248" creationId="{805B4DBB-B4C4-D250-8F6C-FA38ED2A753A}"/>
          </ac:spMkLst>
        </pc:spChg>
        <pc:spChg chg="add mod topLvl">
          <ac:chgData name="Jonathan  Cosme" userId="272d5a2a-eea8-4805-b974-3aa4aa9a913a" providerId="ADAL" clId="{36197D27-FC7B-4ACA-B3E8-A7FD78543FA5}" dt="2022-11-30T07:20:08.137" v="2877" actId="165"/>
          <ac:spMkLst>
            <pc:docMk/>
            <pc:sldMk cId="2623951182" sldId="1243"/>
            <ac:spMk id="2249" creationId="{6C867618-DCC5-EC1A-F213-775255974D5F}"/>
          </ac:spMkLst>
        </pc:spChg>
        <pc:spChg chg="add mod topLvl">
          <ac:chgData name="Jonathan  Cosme" userId="272d5a2a-eea8-4805-b974-3aa4aa9a913a" providerId="ADAL" clId="{36197D27-FC7B-4ACA-B3E8-A7FD78543FA5}" dt="2022-11-30T07:20:08.137" v="2877" actId="165"/>
          <ac:spMkLst>
            <pc:docMk/>
            <pc:sldMk cId="2623951182" sldId="1243"/>
            <ac:spMk id="2250" creationId="{96AE0C3C-024E-21F9-819E-3A33BF926D50}"/>
          </ac:spMkLst>
        </pc:spChg>
        <pc:spChg chg="add mod topLvl">
          <ac:chgData name="Jonathan  Cosme" userId="272d5a2a-eea8-4805-b974-3aa4aa9a913a" providerId="ADAL" clId="{36197D27-FC7B-4ACA-B3E8-A7FD78543FA5}" dt="2022-11-30T07:20:08.137" v="2877" actId="165"/>
          <ac:spMkLst>
            <pc:docMk/>
            <pc:sldMk cId="2623951182" sldId="1243"/>
            <ac:spMk id="2252" creationId="{2D5A24D2-5B71-BE1B-D2D9-6CE8AB5713EA}"/>
          </ac:spMkLst>
        </pc:spChg>
        <pc:spChg chg="add mod">
          <ac:chgData name="Jonathan  Cosme" userId="272d5a2a-eea8-4805-b974-3aa4aa9a913a" providerId="ADAL" clId="{36197D27-FC7B-4ACA-B3E8-A7FD78543FA5}" dt="2022-11-30T07:24:46.674" v="2933" actId="1076"/>
          <ac:spMkLst>
            <pc:docMk/>
            <pc:sldMk cId="2623951182" sldId="1243"/>
            <ac:spMk id="2256" creationId="{197284C8-99B1-FACA-5670-DA25829C4154}"/>
          </ac:spMkLst>
        </pc:spChg>
        <pc:spChg chg="add mod">
          <ac:chgData name="Jonathan  Cosme" userId="272d5a2a-eea8-4805-b974-3aa4aa9a913a" providerId="ADAL" clId="{36197D27-FC7B-4ACA-B3E8-A7FD78543FA5}" dt="2022-11-30T07:24:46.674" v="2933" actId="1076"/>
          <ac:spMkLst>
            <pc:docMk/>
            <pc:sldMk cId="2623951182" sldId="1243"/>
            <ac:spMk id="2257" creationId="{A68EB277-DDB0-CF17-644C-1843D08902B5}"/>
          </ac:spMkLst>
        </pc:spChg>
        <pc:spChg chg="add del mod">
          <ac:chgData name="Jonathan  Cosme" userId="272d5a2a-eea8-4805-b974-3aa4aa9a913a" providerId="ADAL" clId="{36197D27-FC7B-4ACA-B3E8-A7FD78543FA5}" dt="2022-11-30T07:18:04.485" v="2855" actId="478"/>
          <ac:spMkLst>
            <pc:docMk/>
            <pc:sldMk cId="2623951182" sldId="1243"/>
            <ac:spMk id="2261" creationId="{03EE0E52-E9B1-F4A1-22E3-162A240BD44C}"/>
          </ac:spMkLst>
        </pc:spChg>
        <pc:spChg chg="add del mod">
          <ac:chgData name="Jonathan  Cosme" userId="272d5a2a-eea8-4805-b974-3aa4aa9a913a" providerId="ADAL" clId="{36197D27-FC7B-4ACA-B3E8-A7FD78543FA5}" dt="2022-11-30T07:18:04.485" v="2855" actId="478"/>
          <ac:spMkLst>
            <pc:docMk/>
            <pc:sldMk cId="2623951182" sldId="1243"/>
            <ac:spMk id="2262" creationId="{BD53D171-4B11-688C-2F45-1AE714E35032}"/>
          </ac:spMkLst>
        </pc:spChg>
        <pc:spChg chg="add del mod">
          <ac:chgData name="Jonathan  Cosme" userId="272d5a2a-eea8-4805-b974-3aa4aa9a913a" providerId="ADAL" clId="{36197D27-FC7B-4ACA-B3E8-A7FD78543FA5}" dt="2022-11-30T07:18:04.485" v="2855" actId="478"/>
          <ac:spMkLst>
            <pc:docMk/>
            <pc:sldMk cId="2623951182" sldId="1243"/>
            <ac:spMk id="2267" creationId="{4750D8A5-15D5-D566-1A0F-E0974A204589}"/>
          </ac:spMkLst>
        </pc:spChg>
        <pc:spChg chg="add del mod">
          <ac:chgData name="Jonathan  Cosme" userId="272d5a2a-eea8-4805-b974-3aa4aa9a913a" providerId="ADAL" clId="{36197D27-FC7B-4ACA-B3E8-A7FD78543FA5}" dt="2022-11-30T07:18:04.485" v="2855" actId="478"/>
          <ac:spMkLst>
            <pc:docMk/>
            <pc:sldMk cId="2623951182" sldId="1243"/>
            <ac:spMk id="2268" creationId="{FCEEB001-E322-8FD0-81E7-74C6C14A8E4F}"/>
          </ac:spMkLst>
        </pc:spChg>
        <pc:spChg chg="add mod">
          <ac:chgData name="Jonathan  Cosme" userId="272d5a2a-eea8-4805-b974-3aa4aa9a913a" providerId="ADAL" clId="{36197D27-FC7B-4ACA-B3E8-A7FD78543FA5}" dt="2022-11-30T07:24:46.674" v="2933" actId="1076"/>
          <ac:spMkLst>
            <pc:docMk/>
            <pc:sldMk cId="2623951182" sldId="1243"/>
            <ac:spMk id="2269" creationId="{B8C6A237-F8BD-CA91-C975-2AEA241B0443}"/>
          </ac:spMkLst>
        </pc:spChg>
        <pc:spChg chg="add del mod">
          <ac:chgData name="Jonathan  Cosme" userId="272d5a2a-eea8-4805-b974-3aa4aa9a913a" providerId="ADAL" clId="{36197D27-FC7B-4ACA-B3E8-A7FD78543FA5}" dt="2022-11-30T07:18:10.355" v="2859" actId="478"/>
          <ac:spMkLst>
            <pc:docMk/>
            <pc:sldMk cId="2623951182" sldId="1243"/>
            <ac:spMk id="2270" creationId="{6DA19077-7F98-47F9-3B32-339A3203A5F7}"/>
          </ac:spMkLst>
        </pc:spChg>
        <pc:spChg chg="add del mod">
          <ac:chgData name="Jonathan  Cosme" userId="272d5a2a-eea8-4805-b974-3aa4aa9a913a" providerId="ADAL" clId="{36197D27-FC7B-4ACA-B3E8-A7FD78543FA5}" dt="2022-11-30T07:18:04.485" v="2855" actId="478"/>
          <ac:spMkLst>
            <pc:docMk/>
            <pc:sldMk cId="2623951182" sldId="1243"/>
            <ac:spMk id="2271" creationId="{6CA8147C-4C7F-D218-04AE-0BA47499FA59}"/>
          </ac:spMkLst>
        </pc:spChg>
        <pc:spChg chg="add del mod">
          <ac:chgData name="Jonathan  Cosme" userId="272d5a2a-eea8-4805-b974-3aa4aa9a913a" providerId="ADAL" clId="{36197D27-FC7B-4ACA-B3E8-A7FD78543FA5}" dt="2022-11-30T07:18:04.485" v="2855" actId="478"/>
          <ac:spMkLst>
            <pc:docMk/>
            <pc:sldMk cId="2623951182" sldId="1243"/>
            <ac:spMk id="2272" creationId="{34F0CC2F-FF13-AE4E-25CE-94104EC4ACB8}"/>
          </ac:spMkLst>
        </pc:spChg>
        <pc:spChg chg="add del mod">
          <ac:chgData name="Jonathan  Cosme" userId="272d5a2a-eea8-4805-b974-3aa4aa9a913a" providerId="ADAL" clId="{36197D27-FC7B-4ACA-B3E8-A7FD78543FA5}" dt="2022-11-30T07:18:04.485" v="2855" actId="478"/>
          <ac:spMkLst>
            <pc:docMk/>
            <pc:sldMk cId="2623951182" sldId="1243"/>
            <ac:spMk id="2273" creationId="{6532B5D5-9386-8589-128B-5ACFF484CA6B}"/>
          </ac:spMkLst>
        </pc:spChg>
        <pc:spChg chg="add del mod">
          <ac:chgData name="Jonathan  Cosme" userId="272d5a2a-eea8-4805-b974-3aa4aa9a913a" providerId="ADAL" clId="{36197D27-FC7B-4ACA-B3E8-A7FD78543FA5}" dt="2022-11-30T07:18:04.485" v="2855" actId="478"/>
          <ac:spMkLst>
            <pc:docMk/>
            <pc:sldMk cId="2623951182" sldId="1243"/>
            <ac:spMk id="2274" creationId="{3B54BD84-458A-FAEF-6393-42B2176154E2}"/>
          </ac:spMkLst>
        </pc:spChg>
        <pc:spChg chg="add del mod">
          <ac:chgData name="Jonathan  Cosme" userId="272d5a2a-eea8-4805-b974-3aa4aa9a913a" providerId="ADAL" clId="{36197D27-FC7B-4ACA-B3E8-A7FD78543FA5}" dt="2022-11-30T07:18:04.485" v="2855" actId="478"/>
          <ac:spMkLst>
            <pc:docMk/>
            <pc:sldMk cId="2623951182" sldId="1243"/>
            <ac:spMk id="2275" creationId="{5AFD6AED-F5CB-66C4-663A-2ECED6E506DC}"/>
          </ac:spMkLst>
        </pc:spChg>
        <pc:spChg chg="add mod">
          <ac:chgData name="Jonathan  Cosme" userId="272d5a2a-eea8-4805-b974-3aa4aa9a913a" providerId="ADAL" clId="{36197D27-FC7B-4ACA-B3E8-A7FD78543FA5}" dt="2022-11-30T07:24:46.674" v="2933" actId="1076"/>
          <ac:spMkLst>
            <pc:docMk/>
            <pc:sldMk cId="2623951182" sldId="1243"/>
            <ac:spMk id="2280" creationId="{AF59AA1A-2FBB-1AF8-EE6F-D350B2C5E542}"/>
          </ac:spMkLst>
        </pc:spChg>
        <pc:spChg chg="add mod">
          <ac:chgData name="Jonathan  Cosme" userId="272d5a2a-eea8-4805-b974-3aa4aa9a913a" providerId="ADAL" clId="{36197D27-FC7B-4ACA-B3E8-A7FD78543FA5}" dt="2022-11-30T07:20:17.631" v="2879" actId="1076"/>
          <ac:spMkLst>
            <pc:docMk/>
            <pc:sldMk cId="2623951182" sldId="1243"/>
            <ac:spMk id="2282" creationId="{5B773CCA-BC44-CFC3-B5D2-DB3146844C5E}"/>
          </ac:spMkLst>
        </pc:spChg>
        <pc:spChg chg="add mod">
          <ac:chgData name="Jonathan  Cosme" userId="272d5a2a-eea8-4805-b974-3aa4aa9a913a" providerId="ADAL" clId="{36197D27-FC7B-4ACA-B3E8-A7FD78543FA5}" dt="2022-11-30T07:20:17.631" v="2879" actId="1076"/>
          <ac:spMkLst>
            <pc:docMk/>
            <pc:sldMk cId="2623951182" sldId="1243"/>
            <ac:spMk id="2283" creationId="{BB9D646A-1A4F-BA80-467B-334E858677C9}"/>
          </ac:spMkLst>
        </pc:spChg>
        <pc:spChg chg="add mod">
          <ac:chgData name="Jonathan  Cosme" userId="272d5a2a-eea8-4805-b974-3aa4aa9a913a" providerId="ADAL" clId="{36197D27-FC7B-4ACA-B3E8-A7FD78543FA5}" dt="2022-11-30T07:20:17.631" v="2879" actId="1076"/>
          <ac:spMkLst>
            <pc:docMk/>
            <pc:sldMk cId="2623951182" sldId="1243"/>
            <ac:spMk id="2284" creationId="{56138B0F-6B6C-3B7B-933B-4610444369B2}"/>
          </ac:spMkLst>
        </pc:spChg>
        <pc:spChg chg="add mod">
          <ac:chgData name="Jonathan  Cosme" userId="272d5a2a-eea8-4805-b974-3aa4aa9a913a" providerId="ADAL" clId="{36197D27-FC7B-4ACA-B3E8-A7FD78543FA5}" dt="2022-11-30T07:20:53.684" v="2886" actId="571"/>
          <ac:spMkLst>
            <pc:docMk/>
            <pc:sldMk cId="2623951182" sldId="1243"/>
            <ac:spMk id="2288" creationId="{02A95EEC-F51B-3C45-8863-2ADF06A37957}"/>
          </ac:spMkLst>
        </pc:spChg>
        <pc:spChg chg="mod topLvl">
          <ac:chgData name="Jonathan  Cosme" userId="272d5a2a-eea8-4805-b974-3aa4aa9a913a" providerId="ADAL" clId="{36197D27-FC7B-4ACA-B3E8-A7FD78543FA5}" dt="2022-11-30T07:22:42.098" v="2907" actId="1076"/>
          <ac:spMkLst>
            <pc:docMk/>
            <pc:sldMk cId="2623951182" sldId="1243"/>
            <ac:spMk id="2290" creationId="{60C171C2-37B0-6061-2AC7-F51FF3B8B2D7}"/>
          </ac:spMkLst>
        </pc:spChg>
        <pc:spChg chg="mod">
          <ac:chgData name="Jonathan  Cosme" userId="272d5a2a-eea8-4805-b974-3aa4aa9a913a" providerId="ADAL" clId="{36197D27-FC7B-4ACA-B3E8-A7FD78543FA5}" dt="2022-11-30T07:22:24.250" v="2902" actId="692"/>
          <ac:spMkLst>
            <pc:docMk/>
            <pc:sldMk cId="2623951182" sldId="1243"/>
            <ac:spMk id="2296" creationId="{0193511F-1257-56CA-3D54-6FBC1904FA88}"/>
          </ac:spMkLst>
        </pc:spChg>
        <pc:spChg chg="mod">
          <ac:chgData name="Jonathan  Cosme" userId="272d5a2a-eea8-4805-b974-3aa4aa9a913a" providerId="ADAL" clId="{36197D27-FC7B-4ACA-B3E8-A7FD78543FA5}" dt="2022-11-30T07:22:24.250" v="2902" actId="692"/>
          <ac:spMkLst>
            <pc:docMk/>
            <pc:sldMk cId="2623951182" sldId="1243"/>
            <ac:spMk id="2297" creationId="{02627430-0795-8DD0-8BF3-BA49AB1DCB5D}"/>
          </ac:spMkLst>
        </pc:spChg>
        <pc:spChg chg="mod">
          <ac:chgData name="Jonathan  Cosme" userId="272d5a2a-eea8-4805-b974-3aa4aa9a913a" providerId="ADAL" clId="{36197D27-FC7B-4ACA-B3E8-A7FD78543FA5}" dt="2022-11-30T07:22:24.250" v="2902" actId="692"/>
          <ac:spMkLst>
            <pc:docMk/>
            <pc:sldMk cId="2623951182" sldId="1243"/>
            <ac:spMk id="2298" creationId="{A3F92743-BCB9-B4A4-8FBE-B532A68B9FB9}"/>
          </ac:spMkLst>
        </pc:spChg>
        <pc:spChg chg="mod">
          <ac:chgData name="Jonathan  Cosme" userId="272d5a2a-eea8-4805-b974-3aa4aa9a913a" providerId="ADAL" clId="{36197D27-FC7B-4ACA-B3E8-A7FD78543FA5}" dt="2022-11-30T07:22:24.250" v="2902" actId="692"/>
          <ac:spMkLst>
            <pc:docMk/>
            <pc:sldMk cId="2623951182" sldId="1243"/>
            <ac:spMk id="2299" creationId="{6E55E284-067E-67A9-B629-2EC9DAEFD443}"/>
          </ac:spMkLst>
        </pc:spChg>
        <pc:spChg chg="mod">
          <ac:chgData name="Jonathan  Cosme" userId="272d5a2a-eea8-4805-b974-3aa4aa9a913a" providerId="ADAL" clId="{36197D27-FC7B-4ACA-B3E8-A7FD78543FA5}" dt="2022-11-30T07:22:24.250" v="2902" actId="692"/>
          <ac:spMkLst>
            <pc:docMk/>
            <pc:sldMk cId="2623951182" sldId="1243"/>
            <ac:spMk id="2300" creationId="{89856566-6772-A6B0-9EE7-1B1F5F9F07B0}"/>
          </ac:spMkLst>
        </pc:spChg>
        <pc:spChg chg="mod">
          <ac:chgData name="Jonathan  Cosme" userId="272d5a2a-eea8-4805-b974-3aa4aa9a913a" providerId="ADAL" clId="{36197D27-FC7B-4ACA-B3E8-A7FD78543FA5}" dt="2022-11-30T07:22:24.250" v="2902" actId="692"/>
          <ac:spMkLst>
            <pc:docMk/>
            <pc:sldMk cId="2623951182" sldId="1243"/>
            <ac:spMk id="2301" creationId="{2346503F-6864-EBCF-937D-EC29B38625A4}"/>
          </ac:spMkLst>
        </pc:spChg>
        <pc:spChg chg="mod">
          <ac:chgData name="Jonathan  Cosme" userId="272d5a2a-eea8-4805-b974-3aa4aa9a913a" providerId="ADAL" clId="{36197D27-FC7B-4ACA-B3E8-A7FD78543FA5}" dt="2022-11-30T07:22:24.250" v="2902" actId="692"/>
          <ac:spMkLst>
            <pc:docMk/>
            <pc:sldMk cId="2623951182" sldId="1243"/>
            <ac:spMk id="2302" creationId="{CFCDFC8A-2133-AC05-6156-1C701C7D82D3}"/>
          </ac:spMkLst>
        </pc:spChg>
        <pc:spChg chg="mod">
          <ac:chgData name="Jonathan  Cosme" userId="272d5a2a-eea8-4805-b974-3aa4aa9a913a" providerId="ADAL" clId="{36197D27-FC7B-4ACA-B3E8-A7FD78543FA5}" dt="2022-11-30T07:22:24.250" v="2902" actId="692"/>
          <ac:spMkLst>
            <pc:docMk/>
            <pc:sldMk cId="2623951182" sldId="1243"/>
            <ac:spMk id="2303" creationId="{3615697D-1D56-6AB3-B193-9522076B661B}"/>
          </ac:spMkLst>
        </pc:spChg>
        <pc:spChg chg="mod">
          <ac:chgData name="Jonathan  Cosme" userId="272d5a2a-eea8-4805-b974-3aa4aa9a913a" providerId="ADAL" clId="{36197D27-FC7B-4ACA-B3E8-A7FD78543FA5}" dt="2022-11-30T07:22:24.250" v="2902" actId="692"/>
          <ac:spMkLst>
            <pc:docMk/>
            <pc:sldMk cId="2623951182" sldId="1243"/>
            <ac:spMk id="2304" creationId="{86FFF028-6374-DE94-EFB0-7E79A9B1C4B6}"/>
          </ac:spMkLst>
        </pc:spChg>
        <pc:spChg chg="mod">
          <ac:chgData name="Jonathan  Cosme" userId="272d5a2a-eea8-4805-b974-3aa4aa9a913a" providerId="ADAL" clId="{36197D27-FC7B-4ACA-B3E8-A7FD78543FA5}" dt="2022-11-30T07:22:24.250" v="2902" actId="692"/>
          <ac:spMkLst>
            <pc:docMk/>
            <pc:sldMk cId="2623951182" sldId="1243"/>
            <ac:spMk id="2305" creationId="{089ECB0A-658D-45D1-CA09-126279ED5AF2}"/>
          </ac:spMkLst>
        </pc:spChg>
        <pc:spChg chg="mod">
          <ac:chgData name="Jonathan  Cosme" userId="272d5a2a-eea8-4805-b974-3aa4aa9a913a" providerId="ADAL" clId="{36197D27-FC7B-4ACA-B3E8-A7FD78543FA5}" dt="2022-11-30T07:22:24.250" v="2902" actId="692"/>
          <ac:spMkLst>
            <pc:docMk/>
            <pc:sldMk cId="2623951182" sldId="1243"/>
            <ac:spMk id="2306" creationId="{09680CDA-8D66-924B-041C-C589E7E87113}"/>
          </ac:spMkLst>
        </pc:spChg>
        <pc:spChg chg="mod">
          <ac:chgData name="Jonathan  Cosme" userId="272d5a2a-eea8-4805-b974-3aa4aa9a913a" providerId="ADAL" clId="{36197D27-FC7B-4ACA-B3E8-A7FD78543FA5}" dt="2022-11-30T07:22:24.250" v="2902" actId="692"/>
          <ac:spMkLst>
            <pc:docMk/>
            <pc:sldMk cId="2623951182" sldId="1243"/>
            <ac:spMk id="2307" creationId="{D819DE8C-7BE9-5E3B-A4DB-03FC9CF09258}"/>
          </ac:spMkLst>
        </pc:spChg>
        <pc:spChg chg="mod">
          <ac:chgData name="Jonathan  Cosme" userId="272d5a2a-eea8-4805-b974-3aa4aa9a913a" providerId="ADAL" clId="{36197D27-FC7B-4ACA-B3E8-A7FD78543FA5}" dt="2022-11-30T07:22:24.250" v="2902" actId="692"/>
          <ac:spMkLst>
            <pc:docMk/>
            <pc:sldMk cId="2623951182" sldId="1243"/>
            <ac:spMk id="2308" creationId="{8B4E8594-0594-D3C8-DE15-779E978A19E7}"/>
          </ac:spMkLst>
        </pc:spChg>
        <pc:spChg chg="mod">
          <ac:chgData name="Jonathan  Cosme" userId="272d5a2a-eea8-4805-b974-3aa4aa9a913a" providerId="ADAL" clId="{36197D27-FC7B-4ACA-B3E8-A7FD78543FA5}" dt="2022-11-30T07:22:24.250" v="2902" actId="692"/>
          <ac:spMkLst>
            <pc:docMk/>
            <pc:sldMk cId="2623951182" sldId="1243"/>
            <ac:spMk id="2309" creationId="{764F3C50-D382-7A1B-9876-D491D19EDD7D}"/>
          </ac:spMkLst>
        </pc:spChg>
        <pc:spChg chg="mod">
          <ac:chgData name="Jonathan  Cosme" userId="272d5a2a-eea8-4805-b974-3aa4aa9a913a" providerId="ADAL" clId="{36197D27-FC7B-4ACA-B3E8-A7FD78543FA5}" dt="2022-11-30T07:22:24.250" v="2902" actId="692"/>
          <ac:spMkLst>
            <pc:docMk/>
            <pc:sldMk cId="2623951182" sldId="1243"/>
            <ac:spMk id="2310" creationId="{92073FFC-3E31-2FE1-C440-0EEDDF23145A}"/>
          </ac:spMkLst>
        </pc:spChg>
        <pc:spChg chg="add mod">
          <ac:chgData name="Jonathan  Cosme" userId="272d5a2a-eea8-4805-b974-3aa4aa9a913a" providerId="ADAL" clId="{36197D27-FC7B-4ACA-B3E8-A7FD78543FA5}" dt="2022-11-30T07:24:46.674" v="2933" actId="1076"/>
          <ac:spMkLst>
            <pc:docMk/>
            <pc:sldMk cId="2623951182" sldId="1243"/>
            <ac:spMk id="2312" creationId="{824920FD-B34D-C5F5-4564-1FFE8DE9B9F1}"/>
          </ac:spMkLst>
        </pc:spChg>
        <pc:spChg chg="mod topLvl">
          <ac:chgData name="Jonathan  Cosme" userId="272d5a2a-eea8-4805-b974-3aa4aa9a913a" providerId="ADAL" clId="{36197D27-FC7B-4ACA-B3E8-A7FD78543FA5}" dt="2022-11-30T07:42:30.396" v="3041" actId="165"/>
          <ac:spMkLst>
            <pc:docMk/>
            <pc:sldMk cId="2623951182" sldId="1243"/>
            <ac:spMk id="2425" creationId="{A7C34B56-A119-B088-2C0D-AD343EFB7182}"/>
          </ac:spMkLst>
        </pc:spChg>
        <pc:spChg chg="mod topLvl">
          <ac:chgData name="Jonathan  Cosme" userId="272d5a2a-eea8-4805-b974-3aa4aa9a913a" providerId="ADAL" clId="{36197D27-FC7B-4ACA-B3E8-A7FD78543FA5}" dt="2022-11-30T07:43:34.610" v="3064" actId="1035"/>
          <ac:spMkLst>
            <pc:docMk/>
            <pc:sldMk cId="2623951182" sldId="1243"/>
            <ac:spMk id="2428" creationId="{362B380B-E6B1-D161-6F43-6784B82C6D0C}"/>
          </ac:spMkLst>
        </pc:spChg>
        <pc:spChg chg="mod">
          <ac:chgData name="Jonathan  Cosme" userId="272d5a2a-eea8-4805-b974-3aa4aa9a913a" providerId="ADAL" clId="{36197D27-FC7B-4ACA-B3E8-A7FD78543FA5}" dt="2022-11-30T07:42:30.396" v="3041" actId="165"/>
          <ac:spMkLst>
            <pc:docMk/>
            <pc:sldMk cId="2623951182" sldId="1243"/>
            <ac:spMk id="2429" creationId="{F487C2BC-1914-667B-AB62-D7F77DBE5399}"/>
          </ac:spMkLst>
        </pc:spChg>
        <pc:spChg chg="mod">
          <ac:chgData name="Jonathan  Cosme" userId="272d5a2a-eea8-4805-b974-3aa4aa9a913a" providerId="ADAL" clId="{36197D27-FC7B-4ACA-B3E8-A7FD78543FA5}" dt="2022-11-30T07:42:30.396" v="3041" actId="165"/>
          <ac:spMkLst>
            <pc:docMk/>
            <pc:sldMk cId="2623951182" sldId="1243"/>
            <ac:spMk id="2430" creationId="{A40E1945-2CDC-1710-5120-FB4C02B1CD49}"/>
          </ac:spMkLst>
        </pc:spChg>
        <pc:spChg chg="mod">
          <ac:chgData name="Jonathan  Cosme" userId="272d5a2a-eea8-4805-b974-3aa4aa9a913a" providerId="ADAL" clId="{36197D27-FC7B-4ACA-B3E8-A7FD78543FA5}" dt="2022-11-30T07:42:30.396" v="3041" actId="165"/>
          <ac:spMkLst>
            <pc:docMk/>
            <pc:sldMk cId="2623951182" sldId="1243"/>
            <ac:spMk id="2431" creationId="{427D39AB-6562-6255-06BB-0D650FDC228A}"/>
          </ac:spMkLst>
        </pc:spChg>
        <pc:spChg chg="mod">
          <ac:chgData name="Jonathan  Cosme" userId="272d5a2a-eea8-4805-b974-3aa4aa9a913a" providerId="ADAL" clId="{36197D27-FC7B-4ACA-B3E8-A7FD78543FA5}" dt="2022-11-30T07:42:30.396" v="3041" actId="165"/>
          <ac:spMkLst>
            <pc:docMk/>
            <pc:sldMk cId="2623951182" sldId="1243"/>
            <ac:spMk id="2432" creationId="{49C3E3D9-5A05-063E-8673-A260959310F8}"/>
          </ac:spMkLst>
        </pc:spChg>
        <pc:spChg chg="mod">
          <ac:chgData name="Jonathan  Cosme" userId="272d5a2a-eea8-4805-b974-3aa4aa9a913a" providerId="ADAL" clId="{36197D27-FC7B-4ACA-B3E8-A7FD78543FA5}" dt="2022-11-30T07:42:30.396" v="3041" actId="165"/>
          <ac:spMkLst>
            <pc:docMk/>
            <pc:sldMk cId="2623951182" sldId="1243"/>
            <ac:spMk id="2433" creationId="{0DFDC76F-E4FF-0A50-600E-820628DEFED0}"/>
          </ac:spMkLst>
        </pc:spChg>
        <pc:spChg chg="mod">
          <ac:chgData name="Jonathan  Cosme" userId="272d5a2a-eea8-4805-b974-3aa4aa9a913a" providerId="ADAL" clId="{36197D27-FC7B-4ACA-B3E8-A7FD78543FA5}" dt="2022-11-30T07:42:30.396" v="3041" actId="165"/>
          <ac:spMkLst>
            <pc:docMk/>
            <pc:sldMk cId="2623951182" sldId="1243"/>
            <ac:spMk id="2434" creationId="{786EC47C-5FF3-356E-634B-11FB917C9088}"/>
          </ac:spMkLst>
        </pc:spChg>
        <pc:spChg chg="mod">
          <ac:chgData name="Jonathan  Cosme" userId="272d5a2a-eea8-4805-b974-3aa4aa9a913a" providerId="ADAL" clId="{36197D27-FC7B-4ACA-B3E8-A7FD78543FA5}" dt="2022-11-30T07:42:30.396" v="3041" actId="165"/>
          <ac:spMkLst>
            <pc:docMk/>
            <pc:sldMk cId="2623951182" sldId="1243"/>
            <ac:spMk id="2435" creationId="{6C3FECE7-ABE6-62AD-8C4E-82FB79FAA23E}"/>
          </ac:spMkLst>
        </pc:spChg>
        <pc:spChg chg="mod">
          <ac:chgData name="Jonathan  Cosme" userId="272d5a2a-eea8-4805-b974-3aa4aa9a913a" providerId="ADAL" clId="{36197D27-FC7B-4ACA-B3E8-A7FD78543FA5}" dt="2022-11-30T07:42:30.396" v="3041" actId="165"/>
          <ac:spMkLst>
            <pc:docMk/>
            <pc:sldMk cId="2623951182" sldId="1243"/>
            <ac:spMk id="2436" creationId="{43AA24FD-F915-6860-20B4-70DF90D022EA}"/>
          </ac:spMkLst>
        </pc:spChg>
        <pc:spChg chg="mod">
          <ac:chgData name="Jonathan  Cosme" userId="272d5a2a-eea8-4805-b974-3aa4aa9a913a" providerId="ADAL" clId="{36197D27-FC7B-4ACA-B3E8-A7FD78543FA5}" dt="2022-11-30T07:42:30.396" v="3041" actId="165"/>
          <ac:spMkLst>
            <pc:docMk/>
            <pc:sldMk cId="2623951182" sldId="1243"/>
            <ac:spMk id="2437" creationId="{767CEB0F-684E-27C7-C422-B14FAE137A41}"/>
          </ac:spMkLst>
        </pc:spChg>
        <pc:spChg chg="mod">
          <ac:chgData name="Jonathan  Cosme" userId="272d5a2a-eea8-4805-b974-3aa4aa9a913a" providerId="ADAL" clId="{36197D27-FC7B-4ACA-B3E8-A7FD78543FA5}" dt="2022-11-30T07:42:30.396" v="3041" actId="165"/>
          <ac:spMkLst>
            <pc:docMk/>
            <pc:sldMk cId="2623951182" sldId="1243"/>
            <ac:spMk id="2438" creationId="{672A8D87-02D4-ED63-6FE8-0FA9FBC43074}"/>
          </ac:spMkLst>
        </pc:spChg>
        <pc:spChg chg="mod">
          <ac:chgData name="Jonathan  Cosme" userId="272d5a2a-eea8-4805-b974-3aa4aa9a913a" providerId="ADAL" clId="{36197D27-FC7B-4ACA-B3E8-A7FD78543FA5}" dt="2022-11-30T07:42:30.396" v="3041" actId="165"/>
          <ac:spMkLst>
            <pc:docMk/>
            <pc:sldMk cId="2623951182" sldId="1243"/>
            <ac:spMk id="2439" creationId="{B226FD35-DF57-096C-2E4E-A06AB1D3AC34}"/>
          </ac:spMkLst>
        </pc:spChg>
        <pc:spChg chg="mod">
          <ac:chgData name="Jonathan  Cosme" userId="272d5a2a-eea8-4805-b974-3aa4aa9a913a" providerId="ADAL" clId="{36197D27-FC7B-4ACA-B3E8-A7FD78543FA5}" dt="2022-11-30T07:42:30.396" v="3041" actId="165"/>
          <ac:spMkLst>
            <pc:docMk/>
            <pc:sldMk cId="2623951182" sldId="1243"/>
            <ac:spMk id="2440" creationId="{DED2D5A4-0D67-DDD4-6C11-5198E0478843}"/>
          </ac:spMkLst>
        </pc:spChg>
        <pc:spChg chg="mod">
          <ac:chgData name="Jonathan  Cosme" userId="272d5a2a-eea8-4805-b974-3aa4aa9a913a" providerId="ADAL" clId="{36197D27-FC7B-4ACA-B3E8-A7FD78543FA5}" dt="2022-11-30T07:42:30.396" v="3041" actId="165"/>
          <ac:spMkLst>
            <pc:docMk/>
            <pc:sldMk cId="2623951182" sldId="1243"/>
            <ac:spMk id="2441" creationId="{47751AA1-3081-AF57-EB32-4B217904C053}"/>
          </ac:spMkLst>
        </pc:spChg>
        <pc:spChg chg="mod">
          <ac:chgData name="Jonathan  Cosme" userId="272d5a2a-eea8-4805-b974-3aa4aa9a913a" providerId="ADAL" clId="{36197D27-FC7B-4ACA-B3E8-A7FD78543FA5}" dt="2022-11-30T07:42:30.396" v="3041" actId="165"/>
          <ac:spMkLst>
            <pc:docMk/>
            <pc:sldMk cId="2623951182" sldId="1243"/>
            <ac:spMk id="2442" creationId="{E391A6B7-3359-CD22-DCB2-D259F2644B06}"/>
          </ac:spMkLst>
        </pc:spChg>
        <pc:spChg chg="mod">
          <ac:chgData name="Jonathan  Cosme" userId="272d5a2a-eea8-4805-b974-3aa4aa9a913a" providerId="ADAL" clId="{36197D27-FC7B-4ACA-B3E8-A7FD78543FA5}" dt="2022-11-30T07:42:30.396" v="3041" actId="165"/>
          <ac:spMkLst>
            <pc:docMk/>
            <pc:sldMk cId="2623951182" sldId="1243"/>
            <ac:spMk id="2443" creationId="{F819F48E-CEC6-9897-8266-BBFE4ABCDD06}"/>
          </ac:spMkLst>
        </pc:spChg>
        <pc:spChg chg="mod">
          <ac:chgData name="Jonathan  Cosme" userId="272d5a2a-eea8-4805-b974-3aa4aa9a913a" providerId="ADAL" clId="{36197D27-FC7B-4ACA-B3E8-A7FD78543FA5}" dt="2022-11-30T07:42:30.396" v="3041" actId="165"/>
          <ac:spMkLst>
            <pc:docMk/>
            <pc:sldMk cId="2623951182" sldId="1243"/>
            <ac:spMk id="2444" creationId="{146412AD-F649-388A-9055-74D72F8B11BF}"/>
          </ac:spMkLst>
        </pc:spChg>
        <pc:spChg chg="mod">
          <ac:chgData name="Jonathan  Cosme" userId="272d5a2a-eea8-4805-b974-3aa4aa9a913a" providerId="ADAL" clId="{36197D27-FC7B-4ACA-B3E8-A7FD78543FA5}" dt="2022-11-30T07:42:30.396" v="3041" actId="165"/>
          <ac:spMkLst>
            <pc:docMk/>
            <pc:sldMk cId="2623951182" sldId="1243"/>
            <ac:spMk id="2445" creationId="{D3FE1F93-21EA-D01F-E6D8-81C3EE7937EE}"/>
          </ac:spMkLst>
        </pc:spChg>
        <pc:spChg chg="mod">
          <ac:chgData name="Jonathan  Cosme" userId="272d5a2a-eea8-4805-b974-3aa4aa9a913a" providerId="ADAL" clId="{36197D27-FC7B-4ACA-B3E8-A7FD78543FA5}" dt="2022-11-30T07:42:30.396" v="3041" actId="165"/>
          <ac:spMkLst>
            <pc:docMk/>
            <pc:sldMk cId="2623951182" sldId="1243"/>
            <ac:spMk id="2446" creationId="{C9862744-8C92-32DD-90CE-4A60BD4BEB73}"/>
          </ac:spMkLst>
        </pc:spChg>
        <pc:spChg chg="mod">
          <ac:chgData name="Jonathan  Cosme" userId="272d5a2a-eea8-4805-b974-3aa4aa9a913a" providerId="ADAL" clId="{36197D27-FC7B-4ACA-B3E8-A7FD78543FA5}" dt="2022-11-30T07:42:30.396" v="3041" actId="165"/>
          <ac:spMkLst>
            <pc:docMk/>
            <pc:sldMk cId="2623951182" sldId="1243"/>
            <ac:spMk id="2447" creationId="{803C1FF9-8167-9F98-DD42-4C86506F6071}"/>
          </ac:spMkLst>
        </pc:spChg>
        <pc:spChg chg="mod">
          <ac:chgData name="Jonathan  Cosme" userId="272d5a2a-eea8-4805-b974-3aa4aa9a913a" providerId="ADAL" clId="{36197D27-FC7B-4ACA-B3E8-A7FD78543FA5}" dt="2022-11-30T07:42:30.396" v="3041" actId="165"/>
          <ac:spMkLst>
            <pc:docMk/>
            <pc:sldMk cId="2623951182" sldId="1243"/>
            <ac:spMk id="2448" creationId="{B7FFDFEF-CE49-7287-8DA3-7706696A1C2C}"/>
          </ac:spMkLst>
        </pc:spChg>
        <pc:spChg chg="mod topLvl">
          <ac:chgData name="Jonathan  Cosme" userId="272d5a2a-eea8-4805-b974-3aa4aa9a913a" providerId="ADAL" clId="{36197D27-FC7B-4ACA-B3E8-A7FD78543FA5}" dt="2022-11-30T07:42:30.396" v="3041" actId="165"/>
          <ac:spMkLst>
            <pc:docMk/>
            <pc:sldMk cId="2623951182" sldId="1243"/>
            <ac:spMk id="2450" creationId="{E31388E3-6B0B-53F3-6B80-4E93BB715ECE}"/>
          </ac:spMkLst>
        </pc:spChg>
        <pc:spChg chg="mod topLvl">
          <ac:chgData name="Jonathan  Cosme" userId="272d5a2a-eea8-4805-b974-3aa4aa9a913a" providerId="ADAL" clId="{36197D27-FC7B-4ACA-B3E8-A7FD78543FA5}" dt="2022-11-30T07:43:38.790" v="3071" actId="1035"/>
          <ac:spMkLst>
            <pc:docMk/>
            <pc:sldMk cId="2623951182" sldId="1243"/>
            <ac:spMk id="2453" creationId="{EAF112EA-56B7-AE8F-4185-BFD87390ABB9}"/>
          </ac:spMkLst>
        </pc:spChg>
        <pc:spChg chg="mod">
          <ac:chgData name="Jonathan  Cosme" userId="272d5a2a-eea8-4805-b974-3aa4aa9a913a" providerId="ADAL" clId="{36197D27-FC7B-4ACA-B3E8-A7FD78543FA5}" dt="2022-11-30T07:42:30.396" v="3041" actId="165"/>
          <ac:spMkLst>
            <pc:docMk/>
            <pc:sldMk cId="2623951182" sldId="1243"/>
            <ac:spMk id="2454" creationId="{15C72F87-C00B-FCD4-3FA7-6AE70BC800C8}"/>
          </ac:spMkLst>
        </pc:spChg>
        <pc:spChg chg="mod">
          <ac:chgData name="Jonathan  Cosme" userId="272d5a2a-eea8-4805-b974-3aa4aa9a913a" providerId="ADAL" clId="{36197D27-FC7B-4ACA-B3E8-A7FD78543FA5}" dt="2022-11-30T07:42:30.396" v="3041" actId="165"/>
          <ac:spMkLst>
            <pc:docMk/>
            <pc:sldMk cId="2623951182" sldId="1243"/>
            <ac:spMk id="2455" creationId="{1D2935CB-63A7-CBDA-72EB-68BF3064450E}"/>
          </ac:spMkLst>
        </pc:spChg>
        <pc:spChg chg="mod">
          <ac:chgData name="Jonathan  Cosme" userId="272d5a2a-eea8-4805-b974-3aa4aa9a913a" providerId="ADAL" clId="{36197D27-FC7B-4ACA-B3E8-A7FD78543FA5}" dt="2022-11-30T07:42:30.396" v="3041" actId="165"/>
          <ac:spMkLst>
            <pc:docMk/>
            <pc:sldMk cId="2623951182" sldId="1243"/>
            <ac:spMk id="2456" creationId="{F859A66C-F607-1FBF-B86C-CB0D2E8C090C}"/>
          </ac:spMkLst>
        </pc:spChg>
        <pc:spChg chg="mod">
          <ac:chgData name="Jonathan  Cosme" userId="272d5a2a-eea8-4805-b974-3aa4aa9a913a" providerId="ADAL" clId="{36197D27-FC7B-4ACA-B3E8-A7FD78543FA5}" dt="2022-11-30T07:42:30.396" v="3041" actId="165"/>
          <ac:spMkLst>
            <pc:docMk/>
            <pc:sldMk cId="2623951182" sldId="1243"/>
            <ac:spMk id="2457" creationId="{93D36CEB-1B86-1735-43E2-383E13BCDC78}"/>
          </ac:spMkLst>
        </pc:spChg>
        <pc:spChg chg="mod">
          <ac:chgData name="Jonathan  Cosme" userId="272d5a2a-eea8-4805-b974-3aa4aa9a913a" providerId="ADAL" clId="{36197D27-FC7B-4ACA-B3E8-A7FD78543FA5}" dt="2022-11-30T07:42:30.396" v="3041" actId="165"/>
          <ac:spMkLst>
            <pc:docMk/>
            <pc:sldMk cId="2623951182" sldId="1243"/>
            <ac:spMk id="2458" creationId="{3AF9959C-5AFF-7FAA-8A36-D13A2F142B75}"/>
          </ac:spMkLst>
        </pc:spChg>
        <pc:spChg chg="mod">
          <ac:chgData name="Jonathan  Cosme" userId="272d5a2a-eea8-4805-b974-3aa4aa9a913a" providerId="ADAL" clId="{36197D27-FC7B-4ACA-B3E8-A7FD78543FA5}" dt="2022-11-30T07:42:30.396" v="3041" actId="165"/>
          <ac:spMkLst>
            <pc:docMk/>
            <pc:sldMk cId="2623951182" sldId="1243"/>
            <ac:spMk id="2459" creationId="{D36373C3-D8B8-1A10-C22A-F82FC45C1361}"/>
          </ac:spMkLst>
        </pc:spChg>
        <pc:spChg chg="mod">
          <ac:chgData name="Jonathan  Cosme" userId="272d5a2a-eea8-4805-b974-3aa4aa9a913a" providerId="ADAL" clId="{36197D27-FC7B-4ACA-B3E8-A7FD78543FA5}" dt="2022-11-30T07:42:30.396" v="3041" actId="165"/>
          <ac:spMkLst>
            <pc:docMk/>
            <pc:sldMk cId="2623951182" sldId="1243"/>
            <ac:spMk id="2460" creationId="{8C56F862-06DB-6623-B8B8-1E8F84C2220A}"/>
          </ac:spMkLst>
        </pc:spChg>
        <pc:spChg chg="mod">
          <ac:chgData name="Jonathan  Cosme" userId="272d5a2a-eea8-4805-b974-3aa4aa9a913a" providerId="ADAL" clId="{36197D27-FC7B-4ACA-B3E8-A7FD78543FA5}" dt="2022-11-30T07:42:30.396" v="3041" actId="165"/>
          <ac:spMkLst>
            <pc:docMk/>
            <pc:sldMk cId="2623951182" sldId="1243"/>
            <ac:spMk id="2461" creationId="{9C606302-14DA-8181-C982-24E541140E4B}"/>
          </ac:spMkLst>
        </pc:spChg>
        <pc:spChg chg="mod">
          <ac:chgData name="Jonathan  Cosme" userId="272d5a2a-eea8-4805-b974-3aa4aa9a913a" providerId="ADAL" clId="{36197D27-FC7B-4ACA-B3E8-A7FD78543FA5}" dt="2022-11-30T07:42:30.396" v="3041" actId="165"/>
          <ac:spMkLst>
            <pc:docMk/>
            <pc:sldMk cId="2623951182" sldId="1243"/>
            <ac:spMk id="2462" creationId="{8739B12A-1D34-93E3-DFB3-61E7451AFEFD}"/>
          </ac:spMkLst>
        </pc:spChg>
        <pc:spChg chg="mod">
          <ac:chgData name="Jonathan  Cosme" userId="272d5a2a-eea8-4805-b974-3aa4aa9a913a" providerId="ADAL" clId="{36197D27-FC7B-4ACA-B3E8-A7FD78543FA5}" dt="2022-11-30T07:42:30.396" v="3041" actId="165"/>
          <ac:spMkLst>
            <pc:docMk/>
            <pc:sldMk cId="2623951182" sldId="1243"/>
            <ac:spMk id="2463" creationId="{F09F535F-FD09-AB67-D810-F1102F12D6AF}"/>
          </ac:spMkLst>
        </pc:spChg>
        <pc:spChg chg="mod">
          <ac:chgData name="Jonathan  Cosme" userId="272d5a2a-eea8-4805-b974-3aa4aa9a913a" providerId="ADAL" clId="{36197D27-FC7B-4ACA-B3E8-A7FD78543FA5}" dt="2022-11-30T07:42:30.396" v="3041" actId="165"/>
          <ac:spMkLst>
            <pc:docMk/>
            <pc:sldMk cId="2623951182" sldId="1243"/>
            <ac:spMk id="2464" creationId="{079F87A9-FDF1-1087-42E7-2E2AC00C7564}"/>
          </ac:spMkLst>
        </pc:spChg>
        <pc:spChg chg="mod">
          <ac:chgData name="Jonathan  Cosme" userId="272d5a2a-eea8-4805-b974-3aa4aa9a913a" providerId="ADAL" clId="{36197D27-FC7B-4ACA-B3E8-A7FD78543FA5}" dt="2022-11-30T07:42:30.396" v="3041" actId="165"/>
          <ac:spMkLst>
            <pc:docMk/>
            <pc:sldMk cId="2623951182" sldId="1243"/>
            <ac:spMk id="2465" creationId="{808AA6DE-A642-5A7F-CD46-C5E8BF0A5D5F}"/>
          </ac:spMkLst>
        </pc:spChg>
        <pc:spChg chg="mod">
          <ac:chgData name="Jonathan  Cosme" userId="272d5a2a-eea8-4805-b974-3aa4aa9a913a" providerId="ADAL" clId="{36197D27-FC7B-4ACA-B3E8-A7FD78543FA5}" dt="2022-11-30T07:42:30.396" v="3041" actId="165"/>
          <ac:spMkLst>
            <pc:docMk/>
            <pc:sldMk cId="2623951182" sldId="1243"/>
            <ac:spMk id="2466" creationId="{AD91A66D-CCF4-40B7-4277-5FD7BBCBD0FD}"/>
          </ac:spMkLst>
        </pc:spChg>
        <pc:spChg chg="mod">
          <ac:chgData name="Jonathan  Cosme" userId="272d5a2a-eea8-4805-b974-3aa4aa9a913a" providerId="ADAL" clId="{36197D27-FC7B-4ACA-B3E8-A7FD78543FA5}" dt="2022-11-30T07:42:30.396" v="3041" actId="165"/>
          <ac:spMkLst>
            <pc:docMk/>
            <pc:sldMk cId="2623951182" sldId="1243"/>
            <ac:spMk id="2467" creationId="{90EE26B4-161F-4CC9-2151-7C95CDBF4A5D}"/>
          </ac:spMkLst>
        </pc:spChg>
        <pc:spChg chg="mod">
          <ac:chgData name="Jonathan  Cosme" userId="272d5a2a-eea8-4805-b974-3aa4aa9a913a" providerId="ADAL" clId="{36197D27-FC7B-4ACA-B3E8-A7FD78543FA5}" dt="2022-11-30T07:42:30.396" v="3041" actId="165"/>
          <ac:spMkLst>
            <pc:docMk/>
            <pc:sldMk cId="2623951182" sldId="1243"/>
            <ac:spMk id="2468" creationId="{2093CE84-F754-7F0A-5498-FC405058E19C}"/>
          </ac:spMkLst>
        </pc:spChg>
        <pc:spChg chg="mod">
          <ac:chgData name="Jonathan  Cosme" userId="272d5a2a-eea8-4805-b974-3aa4aa9a913a" providerId="ADAL" clId="{36197D27-FC7B-4ACA-B3E8-A7FD78543FA5}" dt="2022-11-30T07:42:30.396" v="3041" actId="165"/>
          <ac:spMkLst>
            <pc:docMk/>
            <pc:sldMk cId="2623951182" sldId="1243"/>
            <ac:spMk id="2469" creationId="{6CED0A2A-C582-89B5-7947-CA29C7316A19}"/>
          </ac:spMkLst>
        </pc:spChg>
        <pc:spChg chg="mod">
          <ac:chgData name="Jonathan  Cosme" userId="272d5a2a-eea8-4805-b974-3aa4aa9a913a" providerId="ADAL" clId="{36197D27-FC7B-4ACA-B3E8-A7FD78543FA5}" dt="2022-11-30T07:42:30.396" v="3041" actId="165"/>
          <ac:spMkLst>
            <pc:docMk/>
            <pc:sldMk cId="2623951182" sldId="1243"/>
            <ac:spMk id="2470" creationId="{B5EC4CA0-3953-26AA-A5B6-2A844C58F734}"/>
          </ac:spMkLst>
        </pc:spChg>
        <pc:spChg chg="mod">
          <ac:chgData name="Jonathan  Cosme" userId="272d5a2a-eea8-4805-b974-3aa4aa9a913a" providerId="ADAL" clId="{36197D27-FC7B-4ACA-B3E8-A7FD78543FA5}" dt="2022-11-30T07:42:30.396" v="3041" actId="165"/>
          <ac:spMkLst>
            <pc:docMk/>
            <pc:sldMk cId="2623951182" sldId="1243"/>
            <ac:spMk id="2471" creationId="{6AA46DB8-B6BB-A4C5-497F-04676E7EA619}"/>
          </ac:spMkLst>
        </pc:spChg>
        <pc:spChg chg="mod">
          <ac:chgData name="Jonathan  Cosme" userId="272d5a2a-eea8-4805-b974-3aa4aa9a913a" providerId="ADAL" clId="{36197D27-FC7B-4ACA-B3E8-A7FD78543FA5}" dt="2022-11-30T07:42:30.396" v="3041" actId="165"/>
          <ac:spMkLst>
            <pc:docMk/>
            <pc:sldMk cId="2623951182" sldId="1243"/>
            <ac:spMk id="2472" creationId="{1503E006-30C9-2BE6-1148-7697C5744C6E}"/>
          </ac:spMkLst>
        </pc:spChg>
        <pc:spChg chg="mod">
          <ac:chgData name="Jonathan  Cosme" userId="272d5a2a-eea8-4805-b974-3aa4aa9a913a" providerId="ADAL" clId="{36197D27-FC7B-4ACA-B3E8-A7FD78543FA5}" dt="2022-11-30T07:42:30.396" v="3041" actId="165"/>
          <ac:spMkLst>
            <pc:docMk/>
            <pc:sldMk cId="2623951182" sldId="1243"/>
            <ac:spMk id="2473" creationId="{984386A5-F57A-A386-34E9-0DC12F929008}"/>
          </ac:spMkLst>
        </pc:spChg>
        <pc:spChg chg="mod topLvl">
          <ac:chgData name="Jonathan  Cosme" userId="272d5a2a-eea8-4805-b974-3aa4aa9a913a" providerId="ADAL" clId="{36197D27-FC7B-4ACA-B3E8-A7FD78543FA5}" dt="2022-11-30T07:42:30.396" v="3041" actId="165"/>
          <ac:spMkLst>
            <pc:docMk/>
            <pc:sldMk cId="2623951182" sldId="1243"/>
            <ac:spMk id="2475" creationId="{42CC43A6-6347-0990-CF98-0E17F8819475}"/>
          </ac:spMkLst>
        </pc:spChg>
        <pc:spChg chg="mod topLvl">
          <ac:chgData name="Jonathan  Cosme" userId="272d5a2a-eea8-4805-b974-3aa4aa9a913a" providerId="ADAL" clId="{36197D27-FC7B-4ACA-B3E8-A7FD78543FA5}" dt="2022-11-30T07:43:42.609" v="3078" actId="1035"/>
          <ac:spMkLst>
            <pc:docMk/>
            <pc:sldMk cId="2623951182" sldId="1243"/>
            <ac:spMk id="2478" creationId="{38363A7C-7BA4-390A-65E2-64376777C8FF}"/>
          </ac:spMkLst>
        </pc:spChg>
        <pc:spChg chg="mod">
          <ac:chgData name="Jonathan  Cosme" userId="272d5a2a-eea8-4805-b974-3aa4aa9a913a" providerId="ADAL" clId="{36197D27-FC7B-4ACA-B3E8-A7FD78543FA5}" dt="2022-11-30T07:42:30.396" v="3041" actId="165"/>
          <ac:spMkLst>
            <pc:docMk/>
            <pc:sldMk cId="2623951182" sldId="1243"/>
            <ac:spMk id="2479" creationId="{FCD67024-9260-9EB9-F993-05CB00645348}"/>
          </ac:spMkLst>
        </pc:spChg>
        <pc:spChg chg="mod">
          <ac:chgData name="Jonathan  Cosme" userId="272d5a2a-eea8-4805-b974-3aa4aa9a913a" providerId="ADAL" clId="{36197D27-FC7B-4ACA-B3E8-A7FD78543FA5}" dt="2022-11-30T07:42:30.396" v="3041" actId="165"/>
          <ac:spMkLst>
            <pc:docMk/>
            <pc:sldMk cId="2623951182" sldId="1243"/>
            <ac:spMk id="2480" creationId="{21DB344E-7F3A-E4D0-5661-EBA01CA119CF}"/>
          </ac:spMkLst>
        </pc:spChg>
        <pc:spChg chg="mod">
          <ac:chgData name="Jonathan  Cosme" userId="272d5a2a-eea8-4805-b974-3aa4aa9a913a" providerId="ADAL" clId="{36197D27-FC7B-4ACA-B3E8-A7FD78543FA5}" dt="2022-11-30T07:42:30.396" v="3041" actId="165"/>
          <ac:spMkLst>
            <pc:docMk/>
            <pc:sldMk cId="2623951182" sldId="1243"/>
            <ac:spMk id="2481" creationId="{3B87CC25-CBE3-D0FB-C2CE-712AA5587147}"/>
          </ac:spMkLst>
        </pc:spChg>
        <pc:spChg chg="mod">
          <ac:chgData name="Jonathan  Cosme" userId="272d5a2a-eea8-4805-b974-3aa4aa9a913a" providerId="ADAL" clId="{36197D27-FC7B-4ACA-B3E8-A7FD78543FA5}" dt="2022-11-30T07:42:30.396" v="3041" actId="165"/>
          <ac:spMkLst>
            <pc:docMk/>
            <pc:sldMk cId="2623951182" sldId="1243"/>
            <ac:spMk id="2482" creationId="{BD8A64EA-3B27-3F83-E143-87F1CB5E1403}"/>
          </ac:spMkLst>
        </pc:spChg>
        <pc:spChg chg="mod">
          <ac:chgData name="Jonathan  Cosme" userId="272d5a2a-eea8-4805-b974-3aa4aa9a913a" providerId="ADAL" clId="{36197D27-FC7B-4ACA-B3E8-A7FD78543FA5}" dt="2022-11-30T07:42:30.396" v="3041" actId="165"/>
          <ac:spMkLst>
            <pc:docMk/>
            <pc:sldMk cId="2623951182" sldId="1243"/>
            <ac:spMk id="2483" creationId="{DC50517F-702C-0E5B-2142-811D8D1E0628}"/>
          </ac:spMkLst>
        </pc:spChg>
        <pc:spChg chg="mod">
          <ac:chgData name="Jonathan  Cosme" userId="272d5a2a-eea8-4805-b974-3aa4aa9a913a" providerId="ADAL" clId="{36197D27-FC7B-4ACA-B3E8-A7FD78543FA5}" dt="2022-11-30T07:42:30.396" v="3041" actId="165"/>
          <ac:spMkLst>
            <pc:docMk/>
            <pc:sldMk cId="2623951182" sldId="1243"/>
            <ac:spMk id="2484" creationId="{6540999B-12B8-5AEA-89A9-30E8CB253757}"/>
          </ac:spMkLst>
        </pc:spChg>
        <pc:spChg chg="mod">
          <ac:chgData name="Jonathan  Cosme" userId="272d5a2a-eea8-4805-b974-3aa4aa9a913a" providerId="ADAL" clId="{36197D27-FC7B-4ACA-B3E8-A7FD78543FA5}" dt="2022-11-30T07:42:30.396" v="3041" actId="165"/>
          <ac:spMkLst>
            <pc:docMk/>
            <pc:sldMk cId="2623951182" sldId="1243"/>
            <ac:spMk id="2485" creationId="{7573E34C-16E4-BF36-D2F3-9712F66ED501}"/>
          </ac:spMkLst>
        </pc:spChg>
        <pc:spChg chg="mod">
          <ac:chgData name="Jonathan  Cosme" userId="272d5a2a-eea8-4805-b974-3aa4aa9a913a" providerId="ADAL" clId="{36197D27-FC7B-4ACA-B3E8-A7FD78543FA5}" dt="2022-11-30T07:42:30.396" v="3041" actId="165"/>
          <ac:spMkLst>
            <pc:docMk/>
            <pc:sldMk cId="2623951182" sldId="1243"/>
            <ac:spMk id="2486" creationId="{A892C834-DA8D-89A0-653F-92E13C9C2513}"/>
          </ac:spMkLst>
        </pc:spChg>
        <pc:spChg chg="mod">
          <ac:chgData name="Jonathan  Cosme" userId="272d5a2a-eea8-4805-b974-3aa4aa9a913a" providerId="ADAL" clId="{36197D27-FC7B-4ACA-B3E8-A7FD78543FA5}" dt="2022-11-30T07:42:30.396" v="3041" actId="165"/>
          <ac:spMkLst>
            <pc:docMk/>
            <pc:sldMk cId="2623951182" sldId="1243"/>
            <ac:spMk id="2487" creationId="{53EE16B2-6191-CB87-03E7-5A2ABCDC2783}"/>
          </ac:spMkLst>
        </pc:spChg>
        <pc:spChg chg="mod">
          <ac:chgData name="Jonathan  Cosme" userId="272d5a2a-eea8-4805-b974-3aa4aa9a913a" providerId="ADAL" clId="{36197D27-FC7B-4ACA-B3E8-A7FD78543FA5}" dt="2022-11-30T07:42:30.396" v="3041" actId="165"/>
          <ac:spMkLst>
            <pc:docMk/>
            <pc:sldMk cId="2623951182" sldId="1243"/>
            <ac:spMk id="2488" creationId="{E47A146C-8B8D-1CDF-B40C-B1409B1CD175}"/>
          </ac:spMkLst>
        </pc:spChg>
        <pc:spChg chg="mod">
          <ac:chgData name="Jonathan  Cosme" userId="272d5a2a-eea8-4805-b974-3aa4aa9a913a" providerId="ADAL" clId="{36197D27-FC7B-4ACA-B3E8-A7FD78543FA5}" dt="2022-11-30T07:42:30.396" v="3041" actId="165"/>
          <ac:spMkLst>
            <pc:docMk/>
            <pc:sldMk cId="2623951182" sldId="1243"/>
            <ac:spMk id="2489" creationId="{4908A603-4FAF-281E-63E9-7ECB51912867}"/>
          </ac:spMkLst>
        </pc:spChg>
        <pc:spChg chg="mod">
          <ac:chgData name="Jonathan  Cosme" userId="272d5a2a-eea8-4805-b974-3aa4aa9a913a" providerId="ADAL" clId="{36197D27-FC7B-4ACA-B3E8-A7FD78543FA5}" dt="2022-11-30T07:42:30.396" v="3041" actId="165"/>
          <ac:spMkLst>
            <pc:docMk/>
            <pc:sldMk cId="2623951182" sldId="1243"/>
            <ac:spMk id="2490" creationId="{CD17F664-9553-131C-BC09-BB1CAD651CD0}"/>
          </ac:spMkLst>
        </pc:spChg>
        <pc:spChg chg="mod">
          <ac:chgData name="Jonathan  Cosme" userId="272d5a2a-eea8-4805-b974-3aa4aa9a913a" providerId="ADAL" clId="{36197D27-FC7B-4ACA-B3E8-A7FD78543FA5}" dt="2022-11-30T07:42:30.396" v="3041" actId="165"/>
          <ac:spMkLst>
            <pc:docMk/>
            <pc:sldMk cId="2623951182" sldId="1243"/>
            <ac:spMk id="2491" creationId="{0ECB4998-FDFA-B980-0110-5B2219BB614A}"/>
          </ac:spMkLst>
        </pc:spChg>
        <pc:spChg chg="mod">
          <ac:chgData name="Jonathan  Cosme" userId="272d5a2a-eea8-4805-b974-3aa4aa9a913a" providerId="ADAL" clId="{36197D27-FC7B-4ACA-B3E8-A7FD78543FA5}" dt="2022-11-30T07:42:30.396" v="3041" actId="165"/>
          <ac:spMkLst>
            <pc:docMk/>
            <pc:sldMk cId="2623951182" sldId="1243"/>
            <ac:spMk id="2492" creationId="{EEDA1828-C97C-E8B6-1EF3-79989373C9A1}"/>
          </ac:spMkLst>
        </pc:spChg>
        <pc:spChg chg="mod">
          <ac:chgData name="Jonathan  Cosme" userId="272d5a2a-eea8-4805-b974-3aa4aa9a913a" providerId="ADAL" clId="{36197D27-FC7B-4ACA-B3E8-A7FD78543FA5}" dt="2022-11-30T07:42:30.396" v="3041" actId="165"/>
          <ac:spMkLst>
            <pc:docMk/>
            <pc:sldMk cId="2623951182" sldId="1243"/>
            <ac:spMk id="2493" creationId="{9A22CF2C-498F-982C-7E09-A1DDA3434500}"/>
          </ac:spMkLst>
        </pc:spChg>
        <pc:spChg chg="mod">
          <ac:chgData name="Jonathan  Cosme" userId="272d5a2a-eea8-4805-b974-3aa4aa9a913a" providerId="ADAL" clId="{36197D27-FC7B-4ACA-B3E8-A7FD78543FA5}" dt="2022-11-30T07:42:30.396" v="3041" actId="165"/>
          <ac:spMkLst>
            <pc:docMk/>
            <pc:sldMk cId="2623951182" sldId="1243"/>
            <ac:spMk id="2494" creationId="{8B145601-6CD2-FB90-30D9-89DB53C2C362}"/>
          </ac:spMkLst>
        </pc:spChg>
        <pc:spChg chg="mod">
          <ac:chgData name="Jonathan  Cosme" userId="272d5a2a-eea8-4805-b974-3aa4aa9a913a" providerId="ADAL" clId="{36197D27-FC7B-4ACA-B3E8-A7FD78543FA5}" dt="2022-11-30T07:42:30.396" v="3041" actId="165"/>
          <ac:spMkLst>
            <pc:docMk/>
            <pc:sldMk cId="2623951182" sldId="1243"/>
            <ac:spMk id="2495" creationId="{F73620F7-59F9-A84A-8AA3-9490ACB6599D}"/>
          </ac:spMkLst>
        </pc:spChg>
        <pc:spChg chg="mod">
          <ac:chgData name="Jonathan  Cosme" userId="272d5a2a-eea8-4805-b974-3aa4aa9a913a" providerId="ADAL" clId="{36197D27-FC7B-4ACA-B3E8-A7FD78543FA5}" dt="2022-11-30T07:42:30.396" v="3041" actId="165"/>
          <ac:spMkLst>
            <pc:docMk/>
            <pc:sldMk cId="2623951182" sldId="1243"/>
            <ac:spMk id="2496" creationId="{D8688CC7-30DE-9E4E-C5E8-B76AA125B74D}"/>
          </ac:spMkLst>
        </pc:spChg>
        <pc:spChg chg="mod">
          <ac:chgData name="Jonathan  Cosme" userId="272d5a2a-eea8-4805-b974-3aa4aa9a913a" providerId="ADAL" clId="{36197D27-FC7B-4ACA-B3E8-A7FD78543FA5}" dt="2022-11-30T07:42:30.396" v="3041" actId="165"/>
          <ac:spMkLst>
            <pc:docMk/>
            <pc:sldMk cId="2623951182" sldId="1243"/>
            <ac:spMk id="2497" creationId="{31CE7DFC-BA5D-C7B8-4F65-0851A5F7F47E}"/>
          </ac:spMkLst>
        </pc:spChg>
        <pc:spChg chg="mod">
          <ac:chgData name="Jonathan  Cosme" userId="272d5a2a-eea8-4805-b974-3aa4aa9a913a" providerId="ADAL" clId="{36197D27-FC7B-4ACA-B3E8-A7FD78543FA5}" dt="2022-11-30T07:42:30.396" v="3041" actId="165"/>
          <ac:spMkLst>
            <pc:docMk/>
            <pc:sldMk cId="2623951182" sldId="1243"/>
            <ac:spMk id="2498" creationId="{FF261ABD-DB8E-6A87-5F4E-235E8D8D81CE}"/>
          </ac:spMkLst>
        </pc:spChg>
        <pc:grpChg chg="add del mod">
          <ac:chgData name="Jonathan  Cosme" userId="272d5a2a-eea8-4805-b974-3aa4aa9a913a" providerId="ADAL" clId="{36197D27-FC7B-4ACA-B3E8-A7FD78543FA5}" dt="2022-11-30T07:15:32.390" v="2838" actId="165"/>
          <ac:grpSpMkLst>
            <pc:docMk/>
            <pc:sldMk cId="2623951182" sldId="1243"/>
            <ac:grpSpMk id="9" creationId="{24D4CF31-3A58-2F9A-1534-43647B597A43}"/>
          </ac:grpSpMkLst>
        </pc:grpChg>
        <pc:grpChg chg="del mod topLvl">
          <ac:chgData name="Jonathan  Cosme" userId="272d5a2a-eea8-4805-b974-3aa4aa9a913a" providerId="ADAL" clId="{36197D27-FC7B-4ACA-B3E8-A7FD78543FA5}" dt="2022-11-30T07:16:11.654" v="2843" actId="478"/>
          <ac:grpSpMkLst>
            <pc:docMk/>
            <pc:sldMk cId="2623951182" sldId="1243"/>
            <ac:grpSpMk id="12" creationId="{E1F43E9B-106A-B549-3326-836673893E7B}"/>
          </ac:grpSpMkLst>
        </pc:grpChg>
        <pc:grpChg chg="del mod topLvl">
          <ac:chgData name="Jonathan  Cosme" userId="272d5a2a-eea8-4805-b974-3aa4aa9a913a" providerId="ADAL" clId="{36197D27-FC7B-4ACA-B3E8-A7FD78543FA5}" dt="2022-11-30T07:16:11.654" v="2843" actId="478"/>
          <ac:grpSpMkLst>
            <pc:docMk/>
            <pc:sldMk cId="2623951182" sldId="1243"/>
            <ac:grpSpMk id="19" creationId="{6FED3569-F908-A3C1-B38A-448FD3C8F156}"/>
          </ac:grpSpMkLst>
        </pc:grpChg>
        <pc:grpChg chg="del mod topLvl">
          <ac:chgData name="Jonathan  Cosme" userId="272d5a2a-eea8-4805-b974-3aa4aa9a913a" providerId="ADAL" clId="{36197D27-FC7B-4ACA-B3E8-A7FD78543FA5}" dt="2022-11-30T07:16:11.654" v="2843" actId="478"/>
          <ac:grpSpMkLst>
            <pc:docMk/>
            <pc:sldMk cId="2623951182" sldId="1243"/>
            <ac:grpSpMk id="20" creationId="{89F361FD-7513-BA9B-A7CB-8628BABDD713}"/>
          </ac:grpSpMkLst>
        </pc:grpChg>
        <pc:grpChg chg="del mod topLvl">
          <ac:chgData name="Jonathan  Cosme" userId="272d5a2a-eea8-4805-b974-3aa4aa9a913a" providerId="ADAL" clId="{36197D27-FC7B-4ACA-B3E8-A7FD78543FA5}" dt="2022-11-30T07:15:37.436" v="2840" actId="478"/>
          <ac:grpSpMkLst>
            <pc:docMk/>
            <pc:sldMk cId="2623951182" sldId="1243"/>
            <ac:grpSpMk id="22" creationId="{A7531D84-91B4-5274-3BB1-A797769FC5A8}"/>
          </ac:grpSpMkLst>
        </pc:grpChg>
        <pc:grpChg chg="mod topLvl">
          <ac:chgData name="Jonathan  Cosme" userId="272d5a2a-eea8-4805-b974-3aa4aa9a913a" providerId="ADAL" clId="{36197D27-FC7B-4ACA-B3E8-A7FD78543FA5}" dt="2022-11-30T07:30:56.192" v="2993" actId="164"/>
          <ac:grpSpMkLst>
            <pc:docMk/>
            <pc:sldMk cId="2623951182" sldId="1243"/>
            <ac:grpSpMk id="58" creationId="{723ECAEA-8D92-B85B-4BE3-78B112E35526}"/>
          </ac:grpSpMkLst>
        </pc:grpChg>
        <pc:grpChg chg="del">
          <ac:chgData name="Jonathan  Cosme" userId="272d5a2a-eea8-4805-b974-3aa4aa9a913a" providerId="ADAL" clId="{36197D27-FC7B-4ACA-B3E8-A7FD78543FA5}" dt="2022-11-30T07:14:41.492" v="2832" actId="478"/>
          <ac:grpSpMkLst>
            <pc:docMk/>
            <pc:sldMk cId="2623951182" sldId="1243"/>
            <ac:grpSpMk id="2074" creationId="{251A566F-6D21-0F6A-DD55-31A993F97177}"/>
          </ac:grpSpMkLst>
        </pc:grpChg>
        <pc:grpChg chg="del">
          <ac:chgData name="Jonathan  Cosme" userId="272d5a2a-eea8-4805-b974-3aa4aa9a913a" providerId="ADAL" clId="{36197D27-FC7B-4ACA-B3E8-A7FD78543FA5}" dt="2022-11-30T07:14:38.653" v="2831" actId="478"/>
          <ac:grpSpMkLst>
            <pc:docMk/>
            <pc:sldMk cId="2623951182" sldId="1243"/>
            <ac:grpSpMk id="2075" creationId="{A34229EA-A4F3-825D-4142-3F9350770043}"/>
          </ac:grpSpMkLst>
        </pc:grpChg>
        <pc:grpChg chg="mod">
          <ac:chgData name="Jonathan  Cosme" userId="272d5a2a-eea8-4805-b974-3aa4aa9a913a" providerId="ADAL" clId="{36197D27-FC7B-4ACA-B3E8-A7FD78543FA5}" dt="2022-11-30T07:15:32.390" v="2838" actId="165"/>
          <ac:grpSpMkLst>
            <pc:docMk/>
            <pc:sldMk cId="2623951182" sldId="1243"/>
            <ac:grpSpMk id="2099" creationId="{F422BBCC-BA32-9B54-3761-E5EBF8DA2872}"/>
          </ac:grpSpMkLst>
        </pc:grpChg>
        <pc:grpChg chg="mod">
          <ac:chgData name="Jonathan  Cosme" userId="272d5a2a-eea8-4805-b974-3aa4aa9a913a" providerId="ADAL" clId="{36197D27-FC7B-4ACA-B3E8-A7FD78543FA5}" dt="2022-11-30T07:15:32.390" v="2838" actId="165"/>
          <ac:grpSpMkLst>
            <pc:docMk/>
            <pc:sldMk cId="2623951182" sldId="1243"/>
            <ac:grpSpMk id="2100" creationId="{106A783A-6A85-C501-AB51-0D0B37168617}"/>
          </ac:grpSpMkLst>
        </pc:grpChg>
        <pc:grpChg chg="mod">
          <ac:chgData name="Jonathan  Cosme" userId="272d5a2a-eea8-4805-b974-3aa4aa9a913a" providerId="ADAL" clId="{36197D27-FC7B-4ACA-B3E8-A7FD78543FA5}" dt="2022-11-30T07:15:32.390" v="2838" actId="165"/>
          <ac:grpSpMkLst>
            <pc:docMk/>
            <pc:sldMk cId="2623951182" sldId="1243"/>
            <ac:grpSpMk id="2130" creationId="{5628E2DF-CC52-DE6A-4854-429F9F883BCF}"/>
          </ac:grpSpMkLst>
        </pc:grpChg>
        <pc:grpChg chg="mod">
          <ac:chgData name="Jonathan  Cosme" userId="272d5a2a-eea8-4805-b974-3aa4aa9a913a" providerId="ADAL" clId="{36197D27-FC7B-4ACA-B3E8-A7FD78543FA5}" dt="2022-11-30T07:15:32.390" v="2838" actId="165"/>
          <ac:grpSpMkLst>
            <pc:docMk/>
            <pc:sldMk cId="2623951182" sldId="1243"/>
            <ac:grpSpMk id="2131" creationId="{9178DF8F-E47C-2430-0C69-2D6634956603}"/>
          </ac:grpSpMkLst>
        </pc:grpChg>
        <pc:grpChg chg="mod">
          <ac:chgData name="Jonathan  Cosme" userId="272d5a2a-eea8-4805-b974-3aa4aa9a913a" providerId="ADAL" clId="{36197D27-FC7B-4ACA-B3E8-A7FD78543FA5}" dt="2022-11-30T07:15:32.390" v="2838" actId="165"/>
          <ac:grpSpMkLst>
            <pc:docMk/>
            <pc:sldMk cId="2623951182" sldId="1243"/>
            <ac:grpSpMk id="2166" creationId="{E171F8D5-F8B6-4A3D-AE53-82C20656A8F0}"/>
          </ac:grpSpMkLst>
        </pc:grpChg>
        <pc:grpChg chg="mod">
          <ac:chgData name="Jonathan  Cosme" userId="272d5a2a-eea8-4805-b974-3aa4aa9a913a" providerId="ADAL" clId="{36197D27-FC7B-4ACA-B3E8-A7FD78543FA5}" dt="2022-11-30T07:15:32.390" v="2838" actId="165"/>
          <ac:grpSpMkLst>
            <pc:docMk/>
            <pc:sldMk cId="2623951182" sldId="1243"/>
            <ac:grpSpMk id="2167" creationId="{F8B7C5A1-8BE8-74E6-DAA3-C1BED0B65246}"/>
          </ac:grpSpMkLst>
        </pc:grpChg>
        <pc:grpChg chg="mod">
          <ac:chgData name="Jonathan  Cosme" userId="272d5a2a-eea8-4805-b974-3aa4aa9a913a" providerId="ADAL" clId="{36197D27-FC7B-4ACA-B3E8-A7FD78543FA5}" dt="2022-11-30T07:15:32.390" v="2838" actId="165"/>
          <ac:grpSpMkLst>
            <pc:docMk/>
            <pc:sldMk cId="2623951182" sldId="1243"/>
            <ac:grpSpMk id="2205" creationId="{BB822F51-2936-564E-FE3C-068C57335771}"/>
          </ac:grpSpMkLst>
        </pc:grpChg>
        <pc:grpChg chg="mod">
          <ac:chgData name="Jonathan  Cosme" userId="272d5a2a-eea8-4805-b974-3aa4aa9a913a" providerId="ADAL" clId="{36197D27-FC7B-4ACA-B3E8-A7FD78543FA5}" dt="2022-11-30T07:15:32.390" v="2838" actId="165"/>
          <ac:grpSpMkLst>
            <pc:docMk/>
            <pc:sldMk cId="2623951182" sldId="1243"/>
            <ac:grpSpMk id="2207" creationId="{513952A8-5555-194B-8D26-668E0312D915}"/>
          </ac:grpSpMkLst>
        </pc:grpChg>
        <pc:grpChg chg="add del mod">
          <ac:chgData name="Jonathan  Cosme" userId="272d5a2a-eea8-4805-b974-3aa4aa9a913a" providerId="ADAL" clId="{36197D27-FC7B-4ACA-B3E8-A7FD78543FA5}" dt="2022-11-30T07:20:08.137" v="2877" actId="165"/>
          <ac:grpSpMkLst>
            <pc:docMk/>
            <pc:sldMk cId="2623951182" sldId="1243"/>
            <ac:grpSpMk id="2254" creationId="{3B7DD054-D4B4-BC01-0D3E-7CB6E2CDD562}"/>
          </ac:grpSpMkLst>
        </pc:grpChg>
        <pc:grpChg chg="add del mod">
          <ac:chgData name="Jonathan  Cosme" userId="272d5a2a-eea8-4805-b974-3aa4aa9a913a" providerId="ADAL" clId="{36197D27-FC7B-4ACA-B3E8-A7FD78543FA5}" dt="2022-11-30T07:23:02.140" v="2910" actId="165"/>
          <ac:grpSpMkLst>
            <pc:docMk/>
            <pc:sldMk cId="2623951182" sldId="1243"/>
            <ac:grpSpMk id="2281" creationId="{C153EF2E-AFA1-31F7-6233-05F68A66EF48}"/>
          </ac:grpSpMkLst>
        </pc:grpChg>
        <pc:grpChg chg="add del mod">
          <ac:chgData name="Jonathan  Cosme" userId="272d5a2a-eea8-4805-b974-3aa4aa9a913a" providerId="ADAL" clId="{36197D27-FC7B-4ACA-B3E8-A7FD78543FA5}" dt="2022-11-30T07:22:10.488" v="2900" actId="165"/>
          <ac:grpSpMkLst>
            <pc:docMk/>
            <pc:sldMk cId="2623951182" sldId="1243"/>
            <ac:grpSpMk id="2289" creationId="{DFEA2794-729C-2EC5-B0AF-3BAC8C47FD80}"/>
          </ac:grpSpMkLst>
        </pc:grpChg>
        <pc:grpChg chg="del mod topLvl">
          <ac:chgData name="Jonathan  Cosme" userId="272d5a2a-eea8-4805-b974-3aa4aa9a913a" providerId="ADAL" clId="{36197D27-FC7B-4ACA-B3E8-A7FD78543FA5}" dt="2022-11-30T07:22:12.801" v="2901" actId="165"/>
          <ac:grpSpMkLst>
            <pc:docMk/>
            <pc:sldMk cId="2623951182" sldId="1243"/>
            <ac:grpSpMk id="2291" creationId="{2C0D75C6-BCA1-A516-7243-E136A75AEE7F}"/>
          </ac:grpSpMkLst>
        </pc:grpChg>
        <pc:grpChg chg="mod topLvl">
          <ac:chgData name="Jonathan  Cosme" userId="272d5a2a-eea8-4805-b974-3aa4aa9a913a" providerId="ADAL" clId="{36197D27-FC7B-4ACA-B3E8-A7FD78543FA5}" dt="2022-11-30T07:22:29.080" v="2903" actId="164"/>
          <ac:grpSpMkLst>
            <pc:docMk/>
            <pc:sldMk cId="2623951182" sldId="1243"/>
            <ac:grpSpMk id="2292" creationId="{4FD760F2-EF24-421F-CC02-68EDF1F2169A}"/>
          </ac:grpSpMkLst>
        </pc:grpChg>
        <pc:grpChg chg="add mod">
          <ac:chgData name="Jonathan  Cosme" userId="272d5a2a-eea8-4805-b974-3aa4aa9a913a" providerId="ADAL" clId="{36197D27-FC7B-4ACA-B3E8-A7FD78543FA5}" dt="2022-11-30T07:24:46.674" v="2933" actId="1076"/>
          <ac:grpSpMkLst>
            <pc:docMk/>
            <pc:sldMk cId="2623951182" sldId="1243"/>
            <ac:grpSpMk id="2311" creationId="{2C88EE52-9F47-9B45-F7B2-6931DECA5DDC}"/>
          </ac:grpSpMkLst>
        </pc:grpChg>
        <pc:grpChg chg="add del mod">
          <ac:chgData name="Jonathan  Cosme" userId="272d5a2a-eea8-4805-b974-3aa4aa9a913a" providerId="ADAL" clId="{36197D27-FC7B-4ACA-B3E8-A7FD78543FA5}" dt="2022-11-30T07:23:27.340" v="2916" actId="165"/>
          <ac:grpSpMkLst>
            <pc:docMk/>
            <pc:sldMk cId="2623951182" sldId="1243"/>
            <ac:grpSpMk id="2323" creationId="{E9FBC164-BEBC-0189-E5F3-03625D479B42}"/>
          </ac:grpSpMkLst>
        </pc:grpChg>
        <pc:grpChg chg="add del mod">
          <ac:chgData name="Jonathan  Cosme" userId="272d5a2a-eea8-4805-b974-3aa4aa9a913a" providerId="ADAL" clId="{36197D27-FC7B-4ACA-B3E8-A7FD78543FA5}" dt="2022-11-30T07:25:36.066" v="2939" actId="165"/>
          <ac:grpSpMkLst>
            <pc:docMk/>
            <pc:sldMk cId="2623951182" sldId="1243"/>
            <ac:grpSpMk id="2335" creationId="{01D17233-A066-0980-07F3-93CE8D6B4D19}"/>
          </ac:grpSpMkLst>
        </pc:grpChg>
        <pc:grpChg chg="add del mod">
          <ac:chgData name="Jonathan  Cosme" userId="272d5a2a-eea8-4805-b974-3aa4aa9a913a" providerId="ADAL" clId="{36197D27-FC7B-4ACA-B3E8-A7FD78543FA5}" dt="2022-11-30T07:27:22.845" v="2954" actId="165"/>
          <ac:grpSpMkLst>
            <pc:docMk/>
            <pc:sldMk cId="2623951182" sldId="1243"/>
            <ac:grpSpMk id="2367" creationId="{3F9C972C-B685-D26B-909D-351D471339AA}"/>
          </ac:grpSpMkLst>
        </pc:grpChg>
        <pc:grpChg chg="add mod">
          <ac:chgData name="Jonathan  Cosme" userId="272d5a2a-eea8-4805-b974-3aa4aa9a913a" providerId="ADAL" clId="{36197D27-FC7B-4ACA-B3E8-A7FD78543FA5}" dt="2022-11-30T07:43:59.697" v="3082" actId="1076"/>
          <ac:grpSpMkLst>
            <pc:docMk/>
            <pc:sldMk cId="2623951182" sldId="1243"/>
            <ac:grpSpMk id="2418" creationId="{8EBAF9F0-4A8A-8ABE-562F-FE03302361D1}"/>
          </ac:grpSpMkLst>
        </pc:grpChg>
        <pc:grpChg chg="add del mod">
          <ac:chgData name="Jonathan  Cosme" userId="272d5a2a-eea8-4805-b974-3aa4aa9a913a" providerId="ADAL" clId="{36197D27-FC7B-4ACA-B3E8-A7FD78543FA5}" dt="2022-11-30T07:43:55.933" v="3081" actId="1076"/>
          <ac:grpSpMkLst>
            <pc:docMk/>
            <pc:sldMk cId="2623951182" sldId="1243"/>
            <ac:grpSpMk id="2424" creationId="{79BD8563-C36D-77D1-C5BC-2DA0DEF5BD1D}"/>
          </ac:grpSpMkLst>
        </pc:grpChg>
        <pc:grpChg chg="mod topLvl">
          <ac:chgData name="Jonathan  Cosme" userId="272d5a2a-eea8-4805-b974-3aa4aa9a913a" providerId="ADAL" clId="{36197D27-FC7B-4ACA-B3E8-A7FD78543FA5}" dt="2022-11-30T07:42:30.396" v="3041" actId="165"/>
          <ac:grpSpMkLst>
            <pc:docMk/>
            <pc:sldMk cId="2623951182" sldId="1243"/>
            <ac:grpSpMk id="2426" creationId="{A3480B65-9C0C-846C-AD4A-614B03856733}"/>
          </ac:grpSpMkLst>
        </pc:grpChg>
        <pc:grpChg chg="mod topLvl">
          <ac:chgData name="Jonathan  Cosme" userId="272d5a2a-eea8-4805-b974-3aa4aa9a913a" providerId="ADAL" clId="{36197D27-FC7B-4ACA-B3E8-A7FD78543FA5}" dt="2022-11-30T07:42:30.396" v="3041" actId="165"/>
          <ac:grpSpMkLst>
            <pc:docMk/>
            <pc:sldMk cId="2623951182" sldId="1243"/>
            <ac:grpSpMk id="2427" creationId="{5F2C6F24-6547-7385-292C-F62FFC6352DB}"/>
          </ac:grpSpMkLst>
        </pc:grpChg>
        <pc:grpChg chg="add del mod">
          <ac:chgData name="Jonathan  Cosme" userId="272d5a2a-eea8-4805-b974-3aa4aa9a913a" providerId="ADAL" clId="{36197D27-FC7B-4ACA-B3E8-A7FD78543FA5}" dt="2022-11-30T07:43:55.933" v="3081" actId="1076"/>
          <ac:grpSpMkLst>
            <pc:docMk/>
            <pc:sldMk cId="2623951182" sldId="1243"/>
            <ac:grpSpMk id="2449" creationId="{D650BFE0-D6E5-C1EF-AC0B-B7ACEE5A9D26}"/>
          </ac:grpSpMkLst>
        </pc:grpChg>
        <pc:grpChg chg="mod topLvl">
          <ac:chgData name="Jonathan  Cosme" userId="272d5a2a-eea8-4805-b974-3aa4aa9a913a" providerId="ADAL" clId="{36197D27-FC7B-4ACA-B3E8-A7FD78543FA5}" dt="2022-11-30T07:42:30.396" v="3041" actId="165"/>
          <ac:grpSpMkLst>
            <pc:docMk/>
            <pc:sldMk cId="2623951182" sldId="1243"/>
            <ac:grpSpMk id="2451" creationId="{87095669-5DE0-9959-9B2B-D12AE97433ED}"/>
          </ac:grpSpMkLst>
        </pc:grpChg>
        <pc:grpChg chg="mod topLvl">
          <ac:chgData name="Jonathan  Cosme" userId="272d5a2a-eea8-4805-b974-3aa4aa9a913a" providerId="ADAL" clId="{36197D27-FC7B-4ACA-B3E8-A7FD78543FA5}" dt="2022-11-30T07:42:30.396" v="3041" actId="165"/>
          <ac:grpSpMkLst>
            <pc:docMk/>
            <pc:sldMk cId="2623951182" sldId="1243"/>
            <ac:grpSpMk id="2452" creationId="{487A30EE-EEDD-F816-23D9-9C4DC7AC736B}"/>
          </ac:grpSpMkLst>
        </pc:grpChg>
        <pc:grpChg chg="add del mod">
          <ac:chgData name="Jonathan  Cosme" userId="272d5a2a-eea8-4805-b974-3aa4aa9a913a" providerId="ADAL" clId="{36197D27-FC7B-4ACA-B3E8-A7FD78543FA5}" dt="2022-11-30T07:43:55.933" v="3081" actId="1076"/>
          <ac:grpSpMkLst>
            <pc:docMk/>
            <pc:sldMk cId="2623951182" sldId="1243"/>
            <ac:grpSpMk id="2474" creationId="{91D12AC9-8845-B1F6-265F-4F5EA3462DAC}"/>
          </ac:grpSpMkLst>
        </pc:grpChg>
        <pc:grpChg chg="mod topLvl">
          <ac:chgData name="Jonathan  Cosme" userId="272d5a2a-eea8-4805-b974-3aa4aa9a913a" providerId="ADAL" clId="{36197D27-FC7B-4ACA-B3E8-A7FD78543FA5}" dt="2022-11-30T07:42:30.396" v="3041" actId="165"/>
          <ac:grpSpMkLst>
            <pc:docMk/>
            <pc:sldMk cId="2623951182" sldId="1243"/>
            <ac:grpSpMk id="2476" creationId="{EE72E333-1378-6B61-97F8-CF47E787E8D5}"/>
          </ac:grpSpMkLst>
        </pc:grpChg>
        <pc:grpChg chg="mod topLvl">
          <ac:chgData name="Jonathan  Cosme" userId="272d5a2a-eea8-4805-b974-3aa4aa9a913a" providerId="ADAL" clId="{36197D27-FC7B-4ACA-B3E8-A7FD78543FA5}" dt="2022-11-30T07:42:30.396" v="3041" actId="165"/>
          <ac:grpSpMkLst>
            <pc:docMk/>
            <pc:sldMk cId="2623951182" sldId="1243"/>
            <ac:grpSpMk id="2477" creationId="{2B5E5A76-5C2C-4188-40D7-E9E91D36F7F5}"/>
          </ac:grpSpMkLst>
        </pc:grpChg>
        <pc:picChg chg="mod">
          <ac:chgData name="Jonathan  Cosme" userId="272d5a2a-eea8-4805-b974-3aa4aa9a913a" providerId="ADAL" clId="{36197D27-FC7B-4ACA-B3E8-A7FD78543FA5}" dt="2022-11-30T07:19:39.913" v="2873" actId="1076"/>
          <ac:picMkLst>
            <pc:docMk/>
            <pc:sldMk cId="2623951182" sldId="1243"/>
            <ac:picMk id="5" creationId="{CD371B33-A159-0765-0A19-FBDAD52133EE}"/>
          </ac:picMkLst>
        </pc:picChg>
        <pc:picChg chg="mod">
          <ac:chgData name="Jonathan  Cosme" userId="272d5a2a-eea8-4805-b974-3aa4aa9a913a" providerId="ADAL" clId="{36197D27-FC7B-4ACA-B3E8-A7FD78543FA5}" dt="2022-11-30T07:19:39.913" v="2873" actId="1076"/>
          <ac:picMkLst>
            <pc:docMk/>
            <pc:sldMk cId="2623951182" sldId="1243"/>
            <ac:picMk id="25" creationId="{2D582AF6-81D6-5CDE-3FC7-4D96AF06069A}"/>
          </ac:picMkLst>
        </pc:picChg>
        <pc:picChg chg="mod topLvl">
          <ac:chgData name="Jonathan  Cosme" userId="272d5a2a-eea8-4805-b974-3aa4aa9a913a" providerId="ADAL" clId="{36197D27-FC7B-4ACA-B3E8-A7FD78543FA5}" dt="2022-11-30T07:30:56.192" v="2993" actId="164"/>
          <ac:picMkLst>
            <pc:docMk/>
            <pc:sldMk cId="2623951182" sldId="1243"/>
            <ac:picMk id="42" creationId="{9D57CC87-3265-C5B9-51A3-5857A063910C}"/>
          </ac:picMkLst>
        </pc:picChg>
        <pc:picChg chg="mod topLvl">
          <ac:chgData name="Jonathan  Cosme" userId="272d5a2a-eea8-4805-b974-3aa4aa9a913a" providerId="ADAL" clId="{36197D27-FC7B-4ACA-B3E8-A7FD78543FA5}" dt="2022-11-30T07:30:56.192" v="2993" actId="164"/>
          <ac:picMkLst>
            <pc:docMk/>
            <pc:sldMk cId="2623951182" sldId="1243"/>
            <ac:picMk id="43" creationId="{D6C190C8-E86F-BA7D-56C1-F7785F4F7600}"/>
          </ac:picMkLst>
        </pc:picChg>
        <pc:picChg chg="mod topLvl">
          <ac:chgData name="Jonathan  Cosme" userId="272d5a2a-eea8-4805-b974-3aa4aa9a913a" providerId="ADAL" clId="{36197D27-FC7B-4ACA-B3E8-A7FD78543FA5}" dt="2022-11-30T07:30:56.192" v="2993" actId="164"/>
          <ac:picMkLst>
            <pc:docMk/>
            <pc:sldMk cId="2623951182" sldId="1243"/>
            <ac:picMk id="48" creationId="{D624CC15-30EA-0546-4C0B-4052194BFBBB}"/>
          </ac:picMkLst>
        </pc:picChg>
        <pc:picChg chg="mod topLvl">
          <ac:chgData name="Jonathan  Cosme" userId="272d5a2a-eea8-4805-b974-3aa4aa9a913a" providerId="ADAL" clId="{36197D27-FC7B-4ACA-B3E8-A7FD78543FA5}" dt="2022-11-30T07:30:56.192" v="2993" actId="164"/>
          <ac:picMkLst>
            <pc:docMk/>
            <pc:sldMk cId="2623951182" sldId="1243"/>
            <ac:picMk id="50" creationId="{968206E4-3348-4DD6-FD08-F144E18F146F}"/>
          </ac:picMkLst>
        </pc:picChg>
        <pc:picChg chg="mod topLvl">
          <ac:chgData name="Jonathan  Cosme" userId="272d5a2a-eea8-4805-b974-3aa4aa9a913a" providerId="ADAL" clId="{36197D27-FC7B-4ACA-B3E8-A7FD78543FA5}" dt="2022-11-30T07:30:56.192" v="2993" actId="164"/>
          <ac:picMkLst>
            <pc:docMk/>
            <pc:sldMk cId="2623951182" sldId="1243"/>
            <ac:picMk id="52" creationId="{7E0AD4B4-5346-F0A2-6723-C45F207959D8}"/>
          </ac:picMkLst>
        </pc:picChg>
        <pc:picChg chg="mod topLvl">
          <ac:chgData name="Jonathan  Cosme" userId="272d5a2a-eea8-4805-b974-3aa4aa9a913a" providerId="ADAL" clId="{36197D27-FC7B-4ACA-B3E8-A7FD78543FA5}" dt="2022-11-30T07:30:56.192" v="2993" actId="164"/>
          <ac:picMkLst>
            <pc:docMk/>
            <pc:sldMk cId="2623951182" sldId="1243"/>
            <ac:picMk id="53" creationId="{CFAA9C28-01D4-8E67-9780-FD7215D41FC2}"/>
          </ac:picMkLst>
        </pc:picChg>
        <pc:picChg chg="mod topLvl">
          <ac:chgData name="Jonathan  Cosme" userId="272d5a2a-eea8-4805-b974-3aa4aa9a913a" providerId="ADAL" clId="{36197D27-FC7B-4ACA-B3E8-A7FD78543FA5}" dt="2022-11-30T07:30:56.192" v="2993" actId="164"/>
          <ac:picMkLst>
            <pc:docMk/>
            <pc:sldMk cId="2623951182" sldId="1243"/>
            <ac:picMk id="54" creationId="{B1AEF24E-B65A-7275-13A6-9323FAAEFC9C}"/>
          </ac:picMkLst>
        </pc:picChg>
        <pc:picChg chg="mod topLvl">
          <ac:chgData name="Jonathan  Cosme" userId="272d5a2a-eea8-4805-b974-3aa4aa9a913a" providerId="ADAL" clId="{36197D27-FC7B-4ACA-B3E8-A7FD78543FA5}" dt="2022-11-30T07:30:56.192" v="2993" actId="164"/>
          <ac:picMkLst>
            <pc:docMk/>
            <pc:sldMk cId="2623951182" sldId="1243"/>
            <ac:picMk id="55" creationId="{4116E8BD-F785-552A-0DA8-62101EE2AE6C}"/>
          </ac:picMkLst>
        </pc:picChg>
        <pc:picChg chg="mod topLvl">
          <ac:chgData name="Jonathan  Cosme" userId="272d5a2a-eea8-4805-b974-3aa4aa9a913a" providerId="ADAL" clId="{36197D27-FC7B-4ACA-B3E8-A7FD78543FA5}" dt="2022-11-30T07:30:56.192" v="2993" actId="164"/>
          <ac:picMkLst>
            <pc:docMk/>
            <pc:sldMk cId="2623951182" sldId="1243"/>
            <ac:picMk id="56" creationId="{5B8FCABF-DD8C-BEF2-4476-C67CC011E514}"/>
          </ac:picMkLst>
        </pc:picChg>
        <pc:picChg chg="mod topLvl">
          <ac:chgData name="Jonathan  Cosme" userId="272d5a2a-eea8-4805-b974-3aa4aa9a913a" providerId="ADAL" clId="{36197D27-FC7B-4ACA-B3E8-A7FD78543FA5}" dt="2022-11-30T07:30:56.192" v="2993" actId="164"/>
          <ac:picMkLst>
            <pc:docMk/>
            <pc:sldMk cId="2623951182" sldId="1243"/>
            <ac:picMk id="57" creationId="{2F373D09-18F1-E780-D37B-4C41535F43F3}"/>
          </ac:picMkLst>
        </pc:picChg>
        <pc:picChg chg="add del mod">
          <ac:chgData name="Jonathan  Cosme" userId="272d5a2a-eea8-4805-b974-3aa4aa9a913a" providerId="ADAL" clId="{36197D27-FC7B-4ACA-B3E8-A7FD78543FA5}" dt="2022-11-30T07:17:13.937" v="2847"/>
          <ac:picMkLst>
            <pc:docMk/>
            <pc:sldMk cId="2623951182" sldId="1243"/>
            <ac:picMk id="2240" creationId="{ECEF786F-C6C7-A390-3A63-D0438BB48B82}"/>
          </ac:picMkLst>
        </pc:picChg>
        <pc:picChg chg="add mod topLvl">
          <ac:chgData name="Jonathan  Cosme" userId="272d5a2a-eea8-4805-b974-3aa4aa9a913a" providerId="ADAL" clId="{36197D27-FC7B-4ACA-B3E8-A7FD78543FA5}" dt="2022-11-30T07:20:08.137" v="2877" actId="165"/>
          <ac:picMkLst>
            <pc:docMk/>
            <pc:sldMk cId="2623951182" sldId="1243"/>
            <ac:picMk id="2246" creationId="{7EC66D9A-96F2-0248-F62B-F6D416729075}"/>
          </ac:picMkLst>
        </pc:picChg>
        <pc:cxnChg chg="mod">
          <ac:chgData name="Jonathan  Cosme" userId="272d5a2a-eea8-4805-b974-3aa4aa9a913a" providerId="ADAL" clId="{36197D27-FC7B-4ACA-B3E8-A7FD78543FA5}" dt="2022-11-30T07:20:50.369" v="2885" actId="14100"/>
          <ac:cxnSpMkLst>
            <pc:docMk/>
            <pc:sldMk cId="2623951182" sldId="1243"/>
            <ac:cxnSpMk id="6" creationId="{6CA13B78-49DA-C7A0-F6DC-BFE939D38CE0}"/>
          </ac:cxnSpMkLst>
        </pc:cxnChg>
        <pc:cxnChg chg="mod topLvl">
          <ac:chgData name="Jonathan  Cosme" userId="272d5a2a-eea8-4805-b974-3aa4aa9a913a" providerId="ADAL" clId="{36197D27-FC7B-4ACA-B3E8-A7FD78543FA5}" dt="2022-11-30T07:30:56.192" v="2993" actId="164"/>
          <ac:cxnSpMkLst>
            <pc:docMk/>
            <pc:sldMk cId="2623951182" sldId="1243"/>
            <ac:cxnSpMk id="10" creationId="{0CC6ED08-1379-E654-D946-9ACEAC1409EB}"/>
          </ac:cxnSpMkLst>
        </pc:cxnChg>
        <pc:cxnChg chg="del">
          <ac:chgData name="Jonathan  Cosme" userId="272d5a2a-eea8-4805-b974-3aa4aa9a913a" providerId="ADAL" clId="{36197D27-FC7B-4ACA-B3E8-A7FD78543FA5}" dt="2022-11-30T07:14:38.653" v="2831" actId="478"/>
          <ac:cxnSpMkLst>
            <pc:docMk/>
            <pc:sldMk cId="2623951182" sldId="1243"/>
            <ac:cxnSpMk id="21" creationId="{6FFBBB08-3963-142F-F268-D1810598DF78}"/>
          </ac:cxnSpMkLst>
        </pc:cxnChg>
        <pc:cxnChg chg="mod topLvl">
          <ac:chgData name="Jonathan  Cosme" userId="272d5a2a-eea8-4805-b974-3aa4aa9a913a" providerId="ADAL" clId="{36197D27-FC7B-4ACA-B3E8-A7FD78543FA5}" dt="2022-11-30T07:30:56.192" v="2993" actId="164"/>
          <ac:cxnSpMkLst>
            <pc:docMk/>
            <pc:sldMk cId="2623951182" sldId="1243"/>
            <ac:cxnSpMk id="27" creationId="{D3EC16AD-59B4-5986-9BE7-9A143F6E73AE}"/>
          </ac:cxnSpMkLst>
        </pc:cxnChg>
        <pc:cxnChg chg="mod topLvl">
          <ac:chgData name="Jonathan  Cosme" userId="272d5a2a-eea8-4805-b974-3aa4aa9a913a" providerId="ADAL" clId="{36197D27-FC7B-4ACA-B3E8-A7FD78543FA5}" dt="2022-11-30T07:30:56.192" v="2993" actId="164"/>
          <ac:cxnSpMkLst>
            <pc:docMk/>
            <pc:sldMk cId="2623951182" sldId="1243"/>
            <ac:cxnSpMk id="31" creationId="{5A30959F-E22A-65B5-02F3-8A729BC23D55}"/>
          </ac:cxnSpMkLst>
        </pc:cxnChg>
        <pc:cxnChg chg="mod topLvl">
          <ac:chgData name="Jonathan  Cosme" userId="272d5a2a-eea8-4805-b974-3aa4aa9a913a" providerId="ADAL" clId="{36197D27-FC7B-4ACA-B3E8-A7FD78543FA5}" dt="2022-11-30T07:30:56.192" v="2993" actId="164"/>
          <ac:cxnSpMkLst>
            <pc:docMk/>
            <pc:sldMk cId="2623951182" sldId="1243"/>
            <ac:cxnSpMk id="32" creationId="{54CC546C-09B6-5744-B851-F0BAFB6A1BBE}"/>
          </ac:cxnSpMkLst>
        </pc:cxnChg>
        <pc:cxnChg chg="mod topLvl">
          <ac:chgData name="Jonathan  Cosme" userId="272d5a2a-eea8-4805-b974-3aa4aa9a913a" providerId="ADAL" clId="{36197D27-FC7B-4ACA-B3E8-A7FD78543FA5}" dt="2022-11-30T07:30:56.192" v="2993" actId="164"/>
          <ac:cxnSpMkLst>
            <pc:docMk/>
            <pc:sldMk cId="2623951182" sldId="1243"/>
            <ac:cxnSpMk id="40" creationId="{31FD8BF2-EE70-266F-2FDC-7009A3785E4F}"/>
          </ac:cxnSpMkLst>
        </pc:cxnChg>
        <pc:cxnChg chg="mod topLvl">
          <ac:chgData name="Jonathan  Cosme" userId="272d5a2a-eea8-4805-b974-3aa4aa9a913a" providerId="ADAL" clId="{36197D27-FC7B-4ACA-B3E8-A7FD78543FA5}" dt="2022-11-30T07:30:56.192" v="2993" actId="164"/>
          <ac:cxnSpMkLst>
            <pc:docMk/>
            <pc:sldMk cId="2623951182" sldId="1243"/>
            <ac:cxnSpMk id="59" creationId="{D1BF89CA-DD7E-7FB2-F130-658DE56C318E}"/>
          </ac:cxnSpMkLst>
        </pc:cxnChg>
        <pc:cxnChg chg="mod topLvl">
          <ac:chgData name="Jonathan  Cosme" userId="272d5a2a-eea8-4805-b974-3aa4aa9a913a" providerId="ADAL" clId="{36197D27-FC7B-4ACA-B3E8-A7FD78543FA5}" dt="2022-11-30T07:30:56.192" v="2993" actId="164"/>
          <ac:cxnSpMkLst>
            <pc:docMk/>
            <pc:sldMk cId="2623951182" sldId="1243"/>
            <ac:cxnSpMk id="60" creationId="{7D5EB3B3-2372-858F-F83B-3C069EF89EB1}"/>
          </ac:cxnSpMkLst>
        </pc:cxnChg>
        <pc:cxnChg chg="mod">
          <ac:chgData name="Jonathan  Cosme" userId="272d5a2a-eea8-4805-b974-3aa4aa9a913a" providerId="ADAL" clId="{36197D27-FC7B-4ACA-B3E8-A7FD78543FA5}" dt="2022-11-30T07:20:46.494" v="2884" actId="1076"/>
          <ac:cxnSpMkLst>
            <pc:docMk/>
            <pc:sldMk cId="2623951182" sldId="1243"/>
            <ac:cxnSpMk id="2049" creationId="{9D7F1700-1B4A-8E28-6B1F-8E50477DD3CF}"/>
          </ac:cxnSpMkLst>
        </pc:cxnChg>
        <pc:cxnChg chg="mod topLvl">
          <ac:chgData name="Jonathan  Cosme" userId="272d5a2a-eea8-4805-b974-3aa4aa9a913a" providerId="ADAL" clId="{36197D27-FC7B-4ACA-B3E8-A7FD78543FA5}" dt="2022-11-30T07:30:56.192" v="2993" actId="164"/>
          <ac:cxnSpMkLst>
            <pc:docMk/>
            <pc:sldMk cId="2623951182" sldId="1243"/>
            <ac:cxnSpMk id="2054" creationId="{C880F28D-2CBC-2B7C-5717-34E9AEA2F25A}"/>
          </ac:cxnSpMkLst>
        </pc:cxnChg>
        <pc:cxnChg chg="mod topLvl">
          <ac:chgData name="Jonathan  Cosme" userId="272d5a2a-eea8-4805-b974-3aa4aa9a913a" providerId="ADAL" clId="{36197D27-FC7B-4ACA-B3E8-A7FD78543FA5}" dt="2022-11-30T07:30:56.192" v="2993" actId="164"/>
          <ac:cxnSpMkLst>
            <pc:docMk/>
            <pc:sldMk cId="2623951182" sldId="1243"/>
            <ac:cxnSpMk id="2055" creationId="{06996A83-602A-EAD1-FB5A-198BDF0DF03E}"/>
          </ac:cxnSpMkLst>
        </pc:cxnChg>
        <pc:cxnChg chg="mod topLvl">
          <ac:chgData name="Jonathan  Cosme" userId="272d5a2a-eea8-4805-b974-3aa4aa9a913a" providerId="ADAL" clId="{36197D27-FC7B-4ACA-B3E8-A7FD78543FA5}" dt="2022-11-30T07:30:56.192" v="2993" actId="164"/>
          <ac:cxnSpMkLst>
            <pc:docMk/>
            <pc:sldMk cId="2623951182" sldId="1243"/>
            <ac:cxnSpMk id="2056" creationId="{28AC511D-AB3A-6413-2CB3-E93D1F99A712}"/>
          </ac:cxnSpMkLst>
        </pc:cxnChg>
        <pc:cxnChg chg="del">
          <ac:chgData name="Jonathan  Cosme" userId="272d5a2a-eea8-4805-b974-3aa4aa9a913a" providerId="ADAL" clId="{36197D27-FC7B-4ACA-B3E8-A7FD78543FA5}" dt="2022-11-30T07:14:38.653" v="2831" actId="478"/>
          <ac:cxnSpMkLst>
            <pc:docMk/>
            <pc:sldMk cId="2623951182" sldId="1243"/>
            <ac:cxnSpMk id="2073" creationId="{FDB378EE-B3E7-5A23-9C53-4FF2D3E68BCF}"/>
          </ac:cxnSpMkLst>
        </pc:cxnChg>
        <pc:cxnChg chg="del">
          <ac:chgData name="Jonathan  Cosme" userId="272d5a2a-eea8-4805-b974-3aa4aa9a913a" providerId="ADAL" clId="{36197D27-FC7B-4ACA-B3E8-A7FD78543FA5}" dt="2022-11-30T07:14:38.653" v="2831" actId="478"/>
          <ac:cxnSpMkLst>
            <pc:docMk/>
            <pc:sldMk cId="2623951182" sldId="1243"/>
            <ac:cxnSpMk id="2088" creationId="{46BA3A43-CB57-2F6F-CE0C-6A9F3D1541C4}"/>
          </ac:cxnSpMkLst>
        </pc:cxnChg>
        <pc:cxnChg chg="del">
          <ac:chgData name="Jonathan  Cosme" userId="272d5a2a-eea8-4805-b974-3aa4aa9a913a" providerId="ADAL" clId="{36197D27-FC7B-4ACA-B3E8-A7FD78543FA5}" dt="2022-11-30T07:14:38.653" v="2831" actId="478"/>
          <ac:cxnSpMkLst>
            <pc:docMk/>
            <pc:sldMk cId="2623951182" sldId="1243"/>
            <ac:cxnSpMk id="2090" creationId="{9ACA607F-FB26-A6CC-FC69-E6266F8C4288}"/>
          </ac:cxnSpMkLst>
        </pc:cxnChg>
        <pc:cxnChg chg="del">
          <ac:chgData name="Jonathan  Cosme" userId="272d5a2a-eea8-4805-b974-3aa4aa9a913a" providerId="ADAL" clId="{36197D27-FC7B-4ACA-B3E8-A7FD78543FA5}" dt="2022-11-30T07:14:38.653" v="2831" actId="478"/>
          <ac:cxnSpMkLst>
            <pc:docMk/>
            <pc:sldMk cId="2623951182" sldId="1243"/>
            <ac:cxnSpMk id="2091" creationId="{0D36D7C4-570F-C71B-6BB7-2100D3BAEC8D}"/>
          </ac:cxnSpMkLst>
        </pc:cxnChg>
        <pc:cxnChg chg="del">
          <ac:chgData name="Jonathan  Cosme" userId="272d5a2a-eea8-4805-b974-3aa4aa9a913a" providerId="ADAL" clId="{36197D27-FC7B-4ACA-B3E8-A7FD78543FA5}" dt="2022-11-30T07:14:38.653" v="2831" actId="478"/>
          <ac:cxnSpMkLst>
            <pc:docMk/>
            <pc:sldMk cId="2623951182" sldId="1243"/>
            <ac:cxnSpMk id="2097" creationId="{AA6DDF16-5204-FBF7-94C6-54B9E13759A7}"/>
          </ac:cxnSpMkLst>
        </pc:cxnChg>
        <pc:cxnChg chg="del">
          <ac:chgData name="Jonathan  Cosme" userId="272d5a2a-eea8-4805-b974-3aa4aa9a913a" providerId="ADAL" clId="{36197D27-FC7B-4ACA-B3E8-A7FD78543FA5}" dt="2022-11-30T07:14:38.653" v="2831" actId="478"/>
          <ac:cxnSpMkLst>
            <pc:docMk/>
            <pc:sldMk cId="2623951182" sldId="1243"/>
            <ac:cxnSpMk id="2109" creationId="{54057576-2294-1763-8702-7EB53D0C4C40}"/>
          </ac:cxnSpMkLst>
        </pc:cxnChg>
        <pc:cxnChg chg="del">
          <ac:chgData name="Jonathan  Cosme" userId="272d5a2a-eea8-4805-b974-3aa4aa9a913a" providerId="ADAL" clId="{36197D27-FC7B-4ACA-B3E8-A7FD78543FA5}" dt="2022-11-30T07:14:38.653" v="2831" actId="478"/>
          <ac:cxnSpMkLst>
            <pc:docMk/>
            <pc:sldMk cId="2623951182" sldId="1243"/>
            <ac:cxnSpMk id="2121" creationId="{CB05A5CA-D5C0-92C6-8DF0-CA21473BF105}"/>
          </ac:cxnSpMkLst>
        </pc:cxnChg>
        <pc:cxnChg chg="del">
          <ac:chgData name="Jonathan  Cosme" userId="272d5a2a-eea8-4805-b974-3aa4aa9a913a" providerId="ADAL" clId="{36197D27-FC7B-4ACA-B3E8-A7FD78543FA5}" dt="2022-11-30T07:14:38.653" v="2831" actId="478"/>
          <ac:cxnSpMkLst>
            <pc:docMk/>
            <pc:sldMk cId="2623951182" sldId="1243"/>
            <ac:cxnSpMk id="2133" creationId="{5B976574-B92C-A04C-CB89-AC76464AEA44}"/>
          </ac:cxnSpMkLst>
        </pc:cxnChg>
        <pc:cxnChg chg="del">
          <ac:chgData name="Jonathan  Cosme" userId="272d5a2a-eea8-4805-b974-3aa4aa9a913a" providerId="ADAL" clId="{36197D27-FC7B-4ACA-B3E8-A7FD78543FA5}" dt="2022-11-30T07:14:38.653" v="2831" actId="478"/>
          <ac:cxnSpMkLst>
            <pc:docMk/>
            <pc:sldMk cId="2623951182" sldId="1243"/>
            <ac:cxnSpMk id="2140" creationId="{8CE930CB-A363-F866-A1AE-029702C192C7}"/>
          </ac:cxnSpMkLst>
        </pc:cxnChg>
        <pc:cxnChg chg="del">
          <ac:chgData name="Jonathan  Cosme" userId="272d5a2a-eea8-4805-b974-3aa4aa9a913a" providerId="ADAL" clId="{36197D27-FC7B-4ACA-B3E8-A7FD78543FA5}" dt="2022-11-30T07:14:38.653" v="2831" actId="478"/>
          <ac:cxnSpMkLst>
            <pc:docMk/>
            <pc:sldMk cId="2623951182" sldId="1243"/>
            <ac:cxnSpMk id="2141" creationId="{AF89F060-6278-9231-EE8D-492E374760A5}"/>
          </ac:cxnSpMkLst>
        </pc:cxnChg>
        <pc:cxnChg chg="del">
          <ac:chgData name="Jonathan  Cosme" userId="272d5a2a-eea8-4805-b974-3aa4aa9a913a" providerId="ADAL" clId="{36197D27-FC7B-4ACA-B3E8-A7FD78543FA5}" dt="2022-11-30T07:14:38.653" v="2831" actId="478"/>
          <ac:cxnSpMkLst>
            <pc:docMk/>
            <pc:sldMk cId="2623951182" sldId="1243"/>
            <ac:cxnSpMk id="2142" creationId="{F27B67F7-B6A7-8F8A-0C67-C9CDE87C3C66}"/>
          </ac:cxnSpMkLst>
        </pc:cxnChg>
        <pc:cxnChg chg="del">
          <ac:chgData name="Jonathan  Cosme" userId="272d5a2a-eea8-4805-b974-3aa4aa9a913a" providerId="ADAL" clId="{36197D27-FC7B-4ACA-B3E8-A7FD78543FA5}" dt="2022-11-30T07:14:38.653" v="2831" actId="478"/>
          <ac:cxnSpMkLst>
            <pc:docMk/>
            <pc:sldMk cId="2623951182" sldId="1243"/>
            <ac:cxnSpMk id="2143" creationId="{4BE10AAB-795E-1E35-A52D-D87D394DE0DB}"/>
          </ac:cxnSpMkLst>
        </pc:cxnChg>
        <pc:cxnChg chg="del">
          <ac:chgData name="Jonathan  Cosme" userId="272d5a2a-eea8-4805-b974-3aa4aa9a913a" providerId="ADAL" clId="{36197D27-FC7B-4ACA-B3E8-A7FD78543FA5}" dt="2022-11-30T07:14:38.653" v="2831" actId="478"/>
          <ac:cxnSpMkLst>
            <pc:docMk/>
            <pc:sldMk cId="2623951182" sldId="1243"/>
            <ac:cxnSpMk id="2144" creationId="{4C8BDD9D-11D4-46AC-AB82-AD3A3600A8B3}"/>
          </ac:cxnSpMkLst>
        </pc:cxnChg>
        <pc:cxnChg chg="del">
          <ac:chgData name="Jonathan  Cosme" userId="272d5a2a-eea8-4805-b974-3aa4aa9a913a" providerId="ADAL" clId="{36197D27-FC7B-4ACA-B3E8-A7FD78543FA5}" dt="2022-11-30T07:14:38.653" v="2831" actId="478"/>
          <ac:cxnSpMkLst>
            <pc:docMk/>
            <pc:sldMk cId="2623951182" sldId="1243"/>
            <ac:cxnSpMk id="2145" creationId="{518CCB14-23AB-AAA7-5E67-D454F0230E24}"/>
          </ac:cxnSpMkLst>
        </pc:cxnChg>
        <pc:cxnChg chg="del">
          <ac:chgData name="Jonathan  Cosme" userId="272d5a2a-eea8-4805-b974-3aa4aa9a913a" providerId="ADAL" clId="{36197D27-FC7B-4ACA-B3E8-A7FD78543FA5}" dt="2022-11-30T07:14:38.653" v="2831" actId="478"/>
          <ac:cxnSpMkLst>
            <pc:docMk/>
            <pc:sldMk cId="2623951182" sldId="1243"/>
            <ac:cxnSpMk id="2146" creationId="{60CB4016-E2E4-D739-4A58-C6E3C3DCFA0A}"/>
          </ac:cxnSpMkLst>
        </pc:cxnChg>
        <pc:cxnChg chg="del">
          <ac:chgData name="Jonathan  Cosme" userId="272d5a2a-eea8-4805-b974-3aa4aa9a913a" providerId="ADAL" clId="{36197D27-FC7B-4ACA-B3E8-A7FD78543FA5}" dt="2022-11-30T07:14:38.653" v="2831" actId="478"/>
          <ac:cxnSpMkLst>
            <pc:docMk/>
            <pc:sldMk cId="2623951182" sldId="1243"/>
            <ac:cxnSpMk id="2147" creationId="{37A8FB69-0460-BFEA-103E-BFBFA3606D33}"/>
          </ac:cxnSpMkLst>
        </pc:cxnChg>
        <pc:cxnChg chg="del">
          <ac:chgData name="Jonathan  Cosme" userId="272d5a2a-eea8-4805-b974-3aa4aa9a913a" providerId="ADAL" clId="{36197D27-FC7B-4ACA-B3E8-A7FD78543FA5}" dt="2022-11-30T07:14:38.653" v="2831" actId="478"/>
          <ac:cxnSpMkLst>
            <pc:docMk/>
            <pc:sldMk cId="2623951182" sldId="1243"/>
            <ac:cxnSpMk id="2148" creationId="{3B8FDFC3-C9AD-916F-5068-5BC889223C13}"/>
          </ac:cxnSpMkLst>
        </pc:cxnChg>
        <pc:cxnChg chg="del">
          <ac:chgData name="Jonathan  Cosme" userId="272d5a2a-eea8-4805-b974-3aa4aa9a913a" providerId="ADAL" clId="{36197D27-FC7B-4ACA-B3E8-A7FD78543FA5}" dt="2022-11-30T07:14:38.653" v="2831" actId="478"/>
          <ac:cxnSpMkLst>
            <pc:docMk/>
            <pc:sldMk cId="2623951182" sldId="1243"/>
            <ac:cxnSpMk id="2173" creationId="{3B3AB426-4299-0440-4244-4AA135647FCD}"/>
          </ac:cxnSpMkLst>
        </pc:cxnChg>
        <pc:cxnChg chg="del">
          <ac:chgData name="Jonathan  Cosme" userId="272d5a2a-eea8-4805-b974-3aa4aa9a913a" providerId="ADAL" clId="{36197D27-FC7B-4ACA-B3E8-A7FD78543FA5}" dt="2022-11-30T07:14:38.653" v="2831" actId="478"/>
          <ac:cxnSpMkLst>
            <pc:docMk/>
            <pc:sldMk cId="2623951182" sldId="1243"/>
            <ac:cxnSpMk id="2175" creationId="{6702A2D7-C174-B5EC-5EC6-52DD8E5A91EC}"/>
          </ac:cxnSpMkLst>
        </pc:cxnChg>
        <pc:cxnChg chg="del">
          <ac:chgData name="Jonathan  Cosme" userId="272d5a2a-eea8-4805-b974-3aa4aa9a913a" providerId="ADAL" clId="{36197D27-FC7B-4ACA-B3E8-A7FD78543FA5}" dt="2022-11-30T07:14:38.653" v="2831" actId="478"/>
          <ac:cxnSpMkLst>
            <pc:docMk/>
            <pc:sldMk cId="2623951182" sldId="1243"/>
            <ac:cxnSpMk id="2176" creationId="{C1D72BB1-0A62-04E7-DFB6-85EDDD7FE8E5}"/>
          </ac:cxnSpMkLst>
        </pc:cxnChg>
        <pc:cxnChg chg="del">
          <ac:chgData name="Jonathan  Cosme" userId="272d5a2a-eea8-4805-b974-3aa4aa9a913a" providerId="ADAL" clId="{36197D27-FC7B-4ACA-B3E8-A7FD78543FA5}" dt="2022-11-30T07:14:38.653" v="2831" actId="478"/>
          <ac:cxnSpMkLst>
            <pc:docMk/>
            <pc:sldMk cId="2623951182" sldId="1243"/>
            <ac:cxnSpMk id="2177" creationId="{D2606E35-38D8-60A6-DBD2-CAD8F8EB9A50}"/>
          </ac:cxnSpMkLst>
        </pc:cxnChg>
        <pc:cxnChg chg="del">
          <ac:chgData name="Jonathan  Cosme" userId="272d5a2a-eea8-4805-b974-3aa4aa9a913a" providerId="ADAL" clId="{36197D27-FC7B-4ACA-B3E8-A7FD78543FA5}" dt="2022-11-30T07:14:38.653" v="2831" actId="478"/>
          <ac:cxnSpMkLst>
            <pc:docMk/>
            <pc:sldMk cId="2623951182" sldId="1243"/>
            <ac:cxnSpMk id="2179" creationId="{68AE0E12-95E7-4C7C-502B-EF9EA76AF9F2}"/>
          </ac:cxnSpMkLst>
        </pc:cxnChg>
        <pc:cxnChg chg="del">
          <ac:chgData name="Jonathan  Cosme" userId="272d5a2a-eea8-4805-b974-3aa4aa9a913a" providerId="ADAL" clId="{36197D27-FC7B-4ACA-B3E8-A7FD78543FA5}" dt="2022-11-30T07:14:38.653" v="2831" actId="478"/>
          <ac:cxnSpMkLst>
            <pc:docMk/>
            <pc:sldMk cId="2623951182" sldId="1243"/>
            <ac:cxnSpMk id="2182" creationId="{0D0BFBB7-4134-C8B4-24AB-7F381FDA8EB3}"/>
          </ac:cxnSpMkLst>
        </pc:cxnChg>
        <pc:cxnChg chg="del">
          <ac:chgData name="Jonathan  Cosme" userId="272d5a2a-eea8-4805-b974-3aa4aa9a913a" providerId="ADAL" clId="{36197D27-FC7B-4ACA-B3E8-A7FD78543FA5}" dt="2022-11-30T07:14:38.653" v="2831" actId="478"/>
          <ac:cxnSpMkLst>
            <pc:docMk/>
            <pc:sldMk cId="2623951182" sldId="1243"/>
            <ac:cxnSpMk id="2189" creationId="{8A20156F-B8DF-8DB0-D1DB-3658D79A9965}"/>
          </ac:cxnSpMkLst>
        </pc:cxnChg>
        <pc:cxnChg chg="del">
          <ac:chgData name="Jonathan  Cosme" userId="272d5a2a-eea8-4805-b974-3aa4aa9a913a" providerId="ADAL" clId="{36197D27-FC7B-4ACA-B3E8-A7FD78543FA5}" dt="2022-11-30T07:14:38.653" v="2831" actId="478"/>
          <ac:cxnSpMkLst>
            <pc:docMk/>
            <pc:sldMk cId="2623951182" sldId="1243"/>
            <ac:cxnSpMk id="2190" creationId="{794AC081-4D96-6E8A-CCD9-035DB5608845}"/>
          </ac:cxnSpMkLst>
        </pc:cxnChg>
        <pc:cxnChg chg="del">
          <ac:chgData name="Jonathan  Cosme" userId="272d5a2a-eea8-4805-b974-3aa4aa9a913a" providerId="ADAL" clId="{36197D27-FC7B-4ACA-B3E8-A7FD78543FA5}" dt="2022-11-30T07:14:38.653" v="2831" actId="478"/>
          <ac:cxnSpMkLst>
            <pc:docMk/>
            <pc:sldMk cId="2623951182" sldId="1243"/>
            <ac:cxnSpMk id="2204" creationId="{A4DCFE9E-3696-3486-9445-025B2F99AC2C}"/>
          </ac:cxnSpMkLst>
        </pc:cxnChg>
        <pc:cxnChg chg="del">
          <ac:chgData name="Jonathan  Cosme" userId="272d5a2a-eea8-4805-b974-3aa4aa9a913a" providerId="ADAL" clId="{36197D27-FC7B-4ACA-B3E8-A7FD78543FA5}" dt="2022-11-30T07:14:38.653" v="2831" actId="478"/>
          <ac:cxnSpMkLst>
            <pc:docMk/>
            <pc:sldMk cId="2623951182" sldId="1243"/>
            <ac:cxnSpMk id="2206" creationId="{F3AD39D1-C4C6-EA6E-0D7A-19D04FA36F97}"/>
          </ac:cxnSpMkLst>
        </pc:cxnChg>
        <pc:cxnChg chg="del">
          <ac:chgData name="Jonathan  Cosme" userId="272d5a2a-eea8-4805-b974-3aa4aa9a913a" providerId="ADAL" clId="{36197D27-FC7B-4ACA-B3E8-A7FD78543FA5}" dt="2022-11-30T07:14:38.653" v="2831" actId="478"/>
          <ac:cxnSpMkLst>
            <pc:docMk/>
            <pc:sldMk cId="2623951182" sldId="1243"/>
            <ac:cxnSpMk id="2213" creationId="{D9E7CE9B-26AC-BC87-544B-B322CF86F89D}"/>
          </ac:cxnSpMkLst>
        </pc:cxnChg>
        <pc:cxnChg chg="del">
          <ac:chgData name="Jonathan  Cosme" userId="272d5a2a-eea8-4805-b974-3aa4aa9a913a" providerId="ADAL" clId="{36197D27-FC7B-4ACA-B3E8-A7FD78543FA5}" dt="2022-11-30T07:14:38.653" v="2831" actId="478"/>
          <ac:cxnSpMkLst>
            <pc:docMk/>
            <pc:sldMk cId="2623951182" sldId="1243"/>
            <ac:cxnSpMk id="2214" creationId="{893B31D7-105C-56D3-EC26-419AB575D035}"/>
          </ac:cxnSpMkLst>
        </pc:cxnChg>
        <pc:cxnChg chg="del">
          <ac:chgData name="Jonathan  Cosme" userId="272d5a2a-eea8-4805-b974-3aa4aa9a913a" providerId="ADAL" clId="{36197D27-FC7B-4ACA-B3E8-A7FD78543FA5}" dt="2022-11-30T07:14:38.653" v="2831" actId="478"/>
          <ac:cxnSpMkLst>
            <pc:docMk/>
            <pc:sldMk cId="2623951182" sldId="1243"/>
            <ac:cxnSpMk id="2215" creationId="{8D11C908-27C0-A6CD-040D-3116BDA2DA53}"/>
          </ac:cxnSpMkLst>
        </pc:cxnChg>
        <pc:cxnChg chg="del">
          <ac:chgData name="Jonathan  Cosme" userId="272d5a2a-eea8-4805-b974-3aa4aa9a913a" providerId="ADAL" clId="{36197D27-FC7B-4ACA-B3E8-A7FD78543FA5}" dt="2022-11-30T07:14:38.653" v="2831" actId="478"/>
          <ac:cxnSpMkLst>
            <pc:docMk/>
            <pc:sldMk cId="2623951182" sldId="1243"/>
            <ac:cxnSpMk id="2216" creationId="{6DC76AFA-8B1A-D732-8FBC-D351E12C22BC}"/>
          </ac:cxnSpMkLst>
        </pc:cxnChg>
        <pc:cxnChg chg="del mod">
          <ac:chgData name="Jonathan  Cosme" userId="272d5a2a-eea8-4805-b974-3aa4aa9a913a" providerId="ADAL" clId="{36197D27-FC7B-4ACA-B3E8-A7FD78543FA5}" dt="2022-11-30T07:14:38.653" v="2831" actId="478"/>
          <ac:cxnSpMkLst>
            <pc:docMk/>
            <pc:sldMk cId="2623951182" sldId="1243"/>
            <ac:cxnSpMk id="2222" creationId="{6A5FBD54-088F-3869-C5DC-ADB805FB19A0}"/>
          </ac:cxnSpMkLst>
        </pc:cxnChg>
        <pc:cxnChg chg="del mod">
          <ac:chgData name="Jonathan  Cosme" userId="272d5a2a-eea8-4805-b974-3aa4aa9a913a" providerId="ADAL" clId="{36197D27-FC7B-4ACA-B3E8-A7FD78543FA5}" dt="2022-11-30T07:14:38.653" v="2831" actId="478"/>
          <ac:cxnSpMkLst>
            <pc:docMk/>
            <pc:sldMk cId="2623951182" sldId="1243"/>
            <ac:cxnSpMk id="2223" creationId="{C4857A11-85D9-BAAF-E1E4-6ABC9D9F0DA4}"/>
          </ac:cxnSpMkLst>
        </pc:cxnChg>
        <pc:cxnChg chg="add del mod">
          <ac:chgData name="Jonathan  Cosme" userId="272d5a2a-eea8-4805-b974-3aa4aa9a913a" providerId="ADAL" clId="{36197D27-FC7B-4ACA-B3E8-A7FD78543FA5}" dt="2022-11-30T07:17:13.937" v="2847"/>
          <ac:cxnSpMkLst>
            <pc:docMk/>
            <pc:sldMk cId="2623951182" sldId="1243"/>
            <ac:cxnSpMk id="2241" creationId="{852186A9-F963-58D8-93C3-1380B73C06A3}"/>
          </ac:cxnSpMkLst>
        </pc:cxnChg>
        <pc:cxnChg chg="add del mod">
          <ac:chgData name="Jonathan  Cosme" userId="272d5a2a-eea8-4805-b974-3aa4aa9a913a" providerId="ADAL" clId="{36197D27-FC7B-4ACA-B3E8-A7FD78543FA5}" dt="2022-11-30T07:17:13.937" v="2847"/>
          <ac:cxnSpMkLst>
            <pc:docMk/>
            <pc:sldMk cId="2623951182" sldId="1243"/>
            <ac:cxnSpMk id="2244" creationId="{3C1D7688-1EAF-20A6-F378-03920255F9ED}"/>
          </ac:cxnSpMkLst>
        </pc:cxnChg>
        <pc:cxnChg chg="add mod topLvl">
          <ac:chgData name="Jonathan  Cosme" userId="272d5a2a-eea8-4805-b974-3aa4aa9a913a" providerId="ADAL" clId="{36197D27-FC7B-4ACA-B3E8-A7FD78543FA5}" dt="2022-11-30T07:20:33.612" v="2882" actId="14100"/>
          <ac:cxnSpMkLst>
            <pc:docMk/>
            <pc:sldMk cId="2623951182" sldId="1243"/>
            <ac:cxnSpMk id="2247" creationId="{3EE5E90B-98C8-032B-2206-14AC34C587C6}"/>
          </ac:cxnSpMkLst>
        </pc:cxnChg>
        <pc:cxnChg chg="add mod topLvl">
          <ac:chgData name="Jonathan  Cosme" userId="272d5a2a-eea8-4805-b974-3aa4aa9a913a" providerId="ADAL" clId="{36197D27-FC7B-4ACA-B3E8-A7FD78543FA5}" dt="2022-11-30T07:20:28.572" v="2881" actId="1076"/>
          <ac:cxnSpMkLst>
            <pc:docMk/>
            <pc:sldMk cId="2623951182" sldId="1243"/>
            <ac:cxnSpMk id="2251" creationId="{4C4092B9-7B4F-983B-CD2B-CEB3696C4B54}"/>
          </ac:cxnSpMkLst>
        </pc:cxnChg>
        <pc:cxnChg chg="add del mod">
          <ac:chgData name="Jonathan  Cosme" userId="272d5a2a-eea8-4805-b974-3aa4aa9a913a" providerId="ADAL" clId="{36197D27-FC7B-4ACA-B3E8-A7FD78543FA5}" dt="2022-11-30T07:18:06.202" v="2856" actId="478"/>
          <ac:cxnSpMkLst>
            <pc:docMk/>
            <pc:sldMk cId="2623951182" sldId="1243"/>
            <ac:cxnSpMk id="2255" creationId="{0FF00E0A-7607-BD77-607E-1BB0D92A8D82}"/>
          </ac:cxnSpMkLst>
        </pc:cxnChg>
        <pc:cxnChg chg="add mod">
          <ac:chgData name="Jonathan  Cosme" userId="272d5a2a-eea8-4805-b974-3aa4aa9a913a" providerId="ADAL" clId="{36197D27-FC7B-4ACA-B3E8-A7FD78543FA5}" dt="2022-11-30T07:24:46.674" v="2933" actId="1076"/>
          <ac:cxnSpMkLst>
            <pc:docMk/>
            <pc:sldMk cId="2623951182" sldId="1243"/>
            <ac:cxnSpMk id="2258" creationId="{3419F43D-6E49-20DC-AD39-33C5DB40A415}"/>
          </ac:cxnSpMkLst>
        </pc:cxnChg>
        <pc:cxnChg chg="add mod">
          <ac:chgData name="Jonathan  Cosme" userId="272d5a2a-eea8-4805-b974-3aa4aa9a913a" providerId="ADAL" clId="{36197D27-FC7B-4ACA-B3E8-A7FD78543FA5}" dt="2022-11-30T07:24:46.674" v="2933" actId="1076"/>
          <ac:cxnSpMkLst>
            <pc:docMk/>
            <pc:sldMk cId="2623951182" sldId="1243"/>
            <ac:cxnSpMk id="2259" creationId="{21827D99-A3D1-674E-22D3-75D4FCF88C2D}"/>
          </ac:cxnSpMkLst>
        </pc:cxnChg>
        <pc:cxnChg chg="add mod">
          <ac:chgData name="Jonathan  Cosme" userId="272d5a2a-eea8-4805-b974-3aa4aa9a913a" providerId="ADAL" clId="{36197D27-FC7B-4ACA-B3E8-A7FD78543FA5}" dt="2022-11-30T07:24:46.674" v="2933" actId="1076"/>
          <ac:cxnSpMkLst>
            <pc:docMk/>
            <pc:sldMk cId="2623951182" sldId="1243"/>
            <ac:cxnSpMk id="2260" creationId="{A0ED9D9B-6E52-3DB4-35B0-7FB0993F0EE9}"/>
          </ac:cxnSpMkLst>
        </pc:cxnChg>
        <pc:cxnChg chg="add del mod">
          <ac:chgData name="Jonathan  Cosme" userId="272d5a2a-eea8-4805-b974-3aa4aa9a913a" providerId="ADAL" clId="{36197D27-FC7B-4ACA-B3E8-A7FD78543FA5}" dt="2022-11-30T07:18:04.485" v="2855" actId="478"/>
          <ac:cxnSpMkLst>
            <pc:docMk/>
            <pc:sldMk cId="2623951182" sldId="1243"/>
            <ac:cxnSpMk id="2263" creationId="{6F460FCC-4A9C-87CA-6E61-F157D49FEBFF}"/>
          </ac:cxnSpMkLst>
        </pc:cxnChg>
        <pc:cxnChg chg="add del mod">
          <ac:chgData name="Jonathan  Cosme" userId="272d5a2a-eea8-4805-b974-3aa4aa9a913a" providerId="ADAL" clId="{36197D27-FC7B-4ACA-B3E8-A7FD78543FA5}" dt="2022-11-30T07:18:04.485" v="2855" actId="478"/>
          <ac:cxnSpMkLst>
            <pc:docMk/>
            <pc:sldMk cId="2623951182" sldId="1243"/>
            <ac:cxnSpMk id="2264" creationId="{16C156F8-3D5A-022D-E560-59535B0E2B6A}"/>
          </ac:cxnSpMkLst>
        </pc:cxnChg>
        <pc:cxnChg chg="add del mod">
          <ac:chgData name="Jonathan  Cosme" userId="272d5a2a-eea8-4805-b974-3aa4aa9a913a" providerId="ADAL" clId="{36197D27-FC7B-4ACA-B3E8-A7FD78543FA5}" dt="2022-11-30T07:18:07.769" v="2857" actId="478"/>
          <ac:cxnSpMkLst>
            <pc:docMk/>
            <pc:sldMk cId="2623951182" sldId="1243"/>
            <ac:cxnSpMk id="2265" creationId="{792F8D4B-A551-EC64-941B-A436004BB1DF}"/>
          </ac:cxnSpMkLst>
        </pc:cxnChg>
        <pc:cxnChg chg="add del mod">
          <ac:chgData name="Jonathan  Cosme" userId="272d5a2a-eea8-4805-b974-3aa4aa9a913a" providerId="ADAL" clId="{36197D27-FC7B-4ACA-B3E8-A7FD78543FA5}" dt="2022-11-30T07:18:08.763" v="2858" actId="478"/>
          <ac:cxnSpMkLst>
            <pc:docMk/>
            <pc:sldMk cId="2623951182" sldId="1243"/>
            <ac:cxnSpMk id="2266" creationId="{1BC264BB-7B64-CF9E-4011-040E0352C755}"/>
          </ac:cxnSpMkLst>
        </pc:cxnChg>
        <pc:cxnChg chg="mod topLvl">
          <ac:chgData name="Jonathan  Cosme" userId="272d5a2a-eea8-4805-b974-3aa4aa9a913a" providerId="ADAL" clId="{36197D27-FC7B-4ACA-B3E8-A7FD78543FA5}" dt="2022-11-30T07:22:29.080" v="2903" actId="164"/>
          <ac:cxnSpMkLst>
            <pc:docMk/>
            <pc:sldMk cId="2623951182" sldId="1243"/>
            <ac:cxnSpMk id="2293" creationId="{79B41915-B375-9E0F-18CC-03936F8F8AD9}"/>
          </ac:cxnSpMkLst>
        </pc:cxnChg>
        <pc:cxnChg chg="mod topLvl">
          <ac:chgData name="Jonathan  Cosme" userId="272d5a2a-eea8-4805-b974-3aa4aa9a913a" providerId="ADAL" clId="{36197D27-FC7B-4ACA-B3E8-A7FD78543FA5}" dt="2022-11-30T07:22:29.080" v="2903" actId="164"/>
          <ac:cxnSpMkLst>
            <pc:docMk/>
            <pc:sldMk cId="2623951182" sldId="1243"/>
            <ac:cxnSpMk id="2294" creationId="{4ECFD9CE-C63B-B28D-35CB-18C50EE91D63}"/>
          </ac:cxnSpMkLst>
        </pc:cxnChg>
        <pc:cxnChg chg="mod topLvl">
          <ac:chgData name="Jonathan  Cosme" userId="272d5a2a-eea8-4805-b974-3aa4aa9a913a" providerId="ADAL" clId="{36197D27-FC7B-4ACA-B3E8-A7FD78543FA5}" dt="2022-11-30T07:22:29.080" v="2903" actId="164"/>
          <ac:cxnSpMkLst>
            <pc:docMk/>
            <pc:sldMk cId="2623951182" sldId="1243"/>
            <ac:cxnSpMk id="2295" creationId="{B5101843-B375-6924-44C1-640FD746B49F}"/>
          </ac:cxnSpMkLst>
        </pc:cxnChg>
        <pc:cxnChg chg="add mod">
          <ac:chgData name="Jonathan  Cosme" userId="272d5a2a-eea8-4805-b974-3aa4aa9a913a" providerId="ADAL" clId="{36197D27-FC7B-4ACA-B3E8-A7FD78543FA5}" dt="2022-11-30T07:31:15.466" v="2996" actId="1076"/>
          <ac:cxnSpMkLst>
            <pc:docMk/>
            <pc:sldMk cId="2623951182" sldId="1243"/>
            <ac:cxnSpMk id="2419" creationId="{604B0315-BFAA-C9EE-199B-C9C3CDADE1E0}"/>
          </ac:cxnSpMkLst>
        </pc:cxnChg>
        <pc:cxnChg chg="add mod">
          <ac:chgData name="Jonathan  Cosme" userId="272d5a2a-eea8-4805-b974-3aa4aa9a913a" providerId="ADAL" clId="{36197D27-FC7B-4ACA-B3E8-A7FD78543FA5}" dt="2022-11-30T07:31:17.771" v="2997" actId="571"/>
          <ac:cxnSpMkLst>
            <pc:docMk/>
            <pc:sldMk cId="2623951182" sldId="1243"/>
            <ac:cxnSpMk id="2420" creationId="{AFE60F1C-1E74-7EF5-ACC9-6C26AA5AC4AA}"/>
          </ac:cxnSpMkLst>
        </pc:cxnChg>
        <pc:cxnChg chg="add mod">
          <ac:chgData name="Jonathan  Cosme" userId="272d5a2a-eea8-4805-b974-3aa4aa9a913a" providerId="ADAL" clId="{36197D27-FC7B-4ACA-B3E8-A7FD78543FA5}" dt="2022-11-30T07:31:28.625" v="3002" actId="1076"/>
          <ac:cxnSpMkLst>
            <pc:docMk/>
            <pc:sldMk cId="2623951182" sldId="1243"/>
            <ac:cxnSpMk id="2421" creationId="{697BA75A-88D1-4064-8BFB-BD1521734577}"/>
          </ac:cxnSpMkLst>
        </pc:cxnChg>
      </pc:sldChg>
      <pc:sldChg chg="add del">
        <pc:chgData name="Jonathan  Cosme" userId="272d5a2a-eea8-4805-b974-3aa4aa9a913a" providerId="ADAL" clId="{36197D27-FC7B-4ACA-B3E8-A7FD78543FA5}" dt="2022-11-30T07:15:24.006" v="2835"/>
        <pc:sldMkLst>
          <pc:docMk/>
          <pc:sldMk cId="37582303" sldId="1244"/>
        </pc:sldMkLst>
      </pc:sldChg>
      <pc:sldChg chg="add del ord">
        <pc:chgData name="Jonathan  Cosme" userId="272d5a2a-eea8-4805-b974-3aa4aa9a913a" providerId="ADAL" clId="{36197D27-FC7B-4ACA-B3E8-A7FD78543FA5}" dt="2022-11-30T07:39:58.951" v="3029" actId="47"/>
        <pc:sldMkLst>
          <pc:docMk/>
          <pc:sldMk cId="1227818145" sldId="1244"/>
        </pc:sldMkLst>
      </pc:sldChg>
      <pc:sldChg chg="modSp add mod ord">
        <pc:chgData name="Jonathan  Cosme" userId="272d5a2a-eea8-4805-b974-3aa4aa9a913a" providerId="ADAL" clId="{36197D27-FC7B-4ACA-B3E8-A7FD78543FA5}" dt="2022-11-30T08:13:52.869" v="3091" actId="20577"/>
        <pc:sldMkLst>
          <pc:docMk/>
          <pc:sldMk cId="3755210416" sldId="1245"/>
        </pc:sldMkLst>
        <pc:spChg chg="mod">
          <ac:chgData name="Jonathan  Cosme" userId="272d5a2a-eea8-4805-b974-3aa4aa9a913a" providerId="ADAL" clId="{36197D27-FC7B-4ACA-B3E8-A7FD78543FA5}" dt="2022-11-30T08:13:52.869" v="3091" actId="20577"/>
          <ac:spMkLst>
            <pc:docMk/>
            <pc:sldMk cId="3755210416" sldId="1245"/>
            <ac:spMk id="710" creationId="{00000000-0000-0000-0000-000000000000}"/>
          </ac:spMkLst>
        </pc:spChg>
      </pc:sldChg>
      <pc:sldChg chg="addSp delSp modSp add mod">
        <pc:chgData name="Jonathan  Cosme" userId="272d5a2a-eea8-4805-b974-3aa4aa9a913a" providerId="ADAL" clId="{36197D27-FC7B-4ACA-B3E8-A7FD78543FA5}" dt="2022-11-30T09:15:48.565" v="5621" actId="478"/>
        <pc:sldMkLst>
          <pc:docMk/>
          <pc:sldMk cId="3120167791" sldId="1246"/>
        </pc:sldMkLst>
        <pc:spChg chg="del">
          <ac:chgData name="Jonathan  Cosme" userId="272d5a2a-eea8-4805-b974-3aa4aa9a913a" providerId="ADAL" clId="{36197D27-FC7B-4ACA-B3E8-A7FD78543FA5}" dt="2022-11-30T07:38:42.376" v="3011" actId="478"/>
          <ac:spMkLst>
            <pc:docMk/>
            <pc:sldMk cId="3120167791" sldId="1246"/>
            <ac:spMk id="2" creationId="{29697117-B7F2-C33A-AC8A-9E2B39105C6C}"/>
          </ac:spMkLst>
        </pc:spChg>
        <pc:spChg chg="del mod">
          <ac:chgData name="Jonathan  Cosme" userId="272d5a2a-eea8-4805-b974-3aa4aa9a913a" providerId="ADAL" clId="{36197D27-FC7B-4ACA-B3E8-A7FD78543FA5}" dt="2022-11-30T09:14:15.289" v="5609" actId="478"/>
          <ac:spMkLst>
            <pc:docMk/>
            <pc:sldMk cId="3120167791" sldId="1246"/>
            <ac:spMk id="4" creationId="{F509085A-63D1-6917-85A2-8797B050BD38}"/>
          </ac:spMkLst>
        </pc:spChg>
        <pc:spChg chg="del">
          <ac:chgData name="Jonathan  Cosme" userId="272d5a2a-eea8-4805-b974-3aa4aa9a913a" providerId="ADAL" clId="{36197D27-FC7B-4ACA-B3E8-A7FD78543FA5}" dt="2022-11-30T07:38:42.376" v="3011" actId="478"/>
          <ac:spMkLst>
            <pc:docMk/>
            <pc:sldMk cId="3120167791" sldId="1246"/>
            <ac:spMk id="7" creationId="{52000677-211F-F2A7-7713-9BB26ABF7018}"/>
          </ac:spMkLst>
        </pc:spChg>
        <pc:spChg chg="del">
          <ac:chgData name="Jonathan  Cosme" userId="272d5a2a-eea8-4805-b974-3aa4aa9a913a" providerId="ADAL" clId="{36197D27-FC7B-4ACA-B3E8-A7FD78543FA5}" dt="2022-11-30T07:38:42.376" v="3011" actId="478"/>
          <ac:spMkLst>
            <pc:docMk/>
            <pc:sldMk cId="3120167791" sldId="1246"/>
            <ac:spMk id="8" creationId="{408222F7-994A-E412-B2C1-F5278EA306F1}"/>
          </ac:spMkLst>
        </pc:spChg>
        <pc:spChg chg="mod topLvl">
          <ac:chgData name="Jonathan  Cosme" userId="272d5a2a-eea8-4805-b974-3aa4aa9a913a" providerId="ADAL" clId="{36197D27-FC7B-4ACA-B3E8-A7FD78543FA5}" dt="2022-11-30T09:14:28.077" v="5611" actId="165"/>
          <ac:spMkLst>
            <pc:docMk/>
            <pc:sldMk cId="3120167791" sldId="1246"/>
            <ac:spMk id="9" creationId="{2A7BDAAF-4F4D-7FB3-B4FD-6B0388D290D5}"/>
          </ac:spMkLst>
        </pc:spChg>
        <pc:spChg chg="mod topLvl">
          <ac:chgData name="Jonathan  Cosme" userId="272d5a2a-eea8-4805-b974-3aa4aa9a913a" providerId="ADAL" clId="{36197D27-FC7B-4ACA-B3E8-A7FD78543FA5}" dt="2022-11-30T09:14:28.077" v="5611" actId="165"/>
          <ac:spMkLst>
            <pc:docMk/>
            <pc:sldMk cId="3120167791" sldId="1246"/>
            <ac:spMk id="11" creationId="{44203245-E294-A4A1-A9B7-1829A101BBB8}"/>
          </ac:spMkLst>
        </pc:spChg>
        <pc:spChg chg="mod topLvl">
          <ac:chgData name="Jonathan  Cosme" userId="272d5a2a-eea8-4805-b974-3aa4aa9a913a" providerId="ADAL" clId="{36197D27-FC7B-4ACA-B3E8-A7FD78543FA5}" dt="2022-11-30T09:14:28.077" v="5611" actId="165"/>
          <ac:spMkLst>
            <pc:docMk/>
            <pc:sldMk cId="3120167791" sldId="1246"/>
            <ac:spMk id="12" creationId="{5241B45A-BAC9-72AD-5BD2-2F18509E4724}"/>
          </ac:spMkLst>
        </pc:spChg>
        <pc:spChg chg="del">
          <ac:chgData name="Jonathan  Cosme" userId="272d5a2a-eea8-4805-b974-3aa4aa9a913a" providerId="ADAL" clId="{36197D27-FC7B-4ACA-B3E8-A7FD78543FA5}" dt="2022-11-30T07:38:42.376" v="3011" actId="478"/>
          <ac:spMkLst>
            <pc:docMk/>
            <pc:sldMk cId="3120167791" sldId="1246"/>
            <ac:spMk id="13" creationId="{D5926C84-D51A-F2CB-DD0F-70341A649BEA}"/>
          </ac:spMkLst>
        </pc:spChg>
        <pc:spChg chg="mod">
          <ac:chgData name="Jonathan  Cosme" userId="272d5a2a-eea8-4805-b974-3aa4aa9a913a" providerId="ADAL" clId="{36197D27-FC7B-4ACA-B3E8-A7FD78543FA5}" dt="2022-11-30T07:38:48.284" v="3013"/>
          <ac:spMkLst>
            <pc:docMk/>
            <pc:sldMk cId="3120167791" sldId="1246"/>
            <ac:spMk id="14" creationId="{00000000-0000-0000-0000-000000000000}"/>
          </ac:spMkLst>
        </pc:spChg>
        <pc:spChg chg="mod topLvl">
          <ac:chgData name="Jonathan  Cosme" userId="272d5a2a-eea8-4805-b974-3aa4aa9a913a" providerId="ADAL" clId="{36197D27-FC7B-4ACA-B3E8-A7FD78543FA5}" dt="2022-11-30T09:14:28.077" v="5611" actId="165"/>
          <ac:spMkLst>
            <pc:docMk/>
            <pc:sldMk cId="3120167791" sldId="1246"/>
            <ac:spMk id="15" creationId="{0F7C752B-414A-C7DD-0524-3FAA92829387}"/>
          </ac:spMkLst>
        </pc:spChg>
        <pc:spChg chg="del">
          <ac:chgData name="Jonathan  Cosme" userId="272d5a2a-eea8-4805-b974-3aa4aa9a913a" providerId="ADAL" clId="{36197D27-FC7B-4ACA-B3E8-A7FD78543FA5}" dt="2022-11-30T07:38:42.376" v="3011" actId="478"/>
          <ac:spMkLst>
            <pc:docMk/>
            <pc:sldMk cId="3120167791" sldId="1246"/>
            <ac:spMk id="16" creationId="{1CBD6916-3F1C-6967-05C3-A89A8214F183}"/>
          </ac:spMkLst>
        </pc:spChg>
        <pc:spChg chg="mod topLvl">
          <ac:chgData name="Jonathan  Cosme" userId="272d5a2a-eea8-4805-b974-3aa4aa9a913a" providerId="ADAL" clId="{36197D27-FC7B-4ACA-B3E8-A7FD78543FA5}" dt="2022-11-30T09:14:28.077" v="5611" actId="165"/>
          <ac:spMkLst>
            <pc:docMk/>
            <pc:sldMk cId="3120167791" sldId="1246"/>
            <ac:spMk id="17" creationId="{6FDD5F28-C346-C73F-5724-CB86C7676FBC}"/>
          </ac:spMkLst>
        </pc:spChg>
        <pc:spChg chg="mod topLvl">
          <ac:chgData name="Jonathan  Cosme" userId="272d5a2a-eea8-4805-b974-3aa4aa9a913a" providerId="ADAL" clId="{36197D27-FC7B-4ACA-B3E8-A7FD78543FA5}" dt="2022-11-30T09:14:28.077" v="5611" actId="165"/>
          <ac:spMkLst>
            <pc:docMk/>
            <pc:sldMk cId="3120167791" sldId="1246"/>
            <ac:spMk id="22" creationId="{D0545AD3-BB6C-4DA3-6EAD-6BE43300C062}"/>
          </ac:spMkLst>
        </pc:spChg>
        <pc:spChg chg="mod topLvl">
          <ac:chgData name="Jonathan  Cosme" userId="272d5a2a-eea8-4805-b974-3aa4aa9a913a" providerId="ADAL" clId="{36197D27-FC7B-4ACA-B3E8-A7FD78543FA5}" dt="2022-11-30T09:14:28.077" v="5611" actId="165"/>
          <ac:spMkLst>
            <pc:docMk/>
            <pc:sldMk cId="3120167791" sldId="1246"/>
            <ac:spMk id="23" creationId="{2581F8F0-F286-FF67-3F86-4022F1F71AAD}"/>
          </ac:spMkLst>
        </pc:spChg>
        <pc:spChg chg="mod topLvl">
          <ac:chgData name="Jonathan  Cosme" userId="272d5a2a-eea8-4805-b974-3aa4aa9a913a" providerId="ADAL" clId="{36197D27-FC7B-4ACA-B3E8-A7FD78543FA5}" dt="2022-11-30T09:14:28.077" v="5611" actId="165"/>
          <ac:spMkLst>
            <pc:docMk/>
            <pc:sldMk cId="3120167791" sldId="1246"/>
            <ac:spMk id="24" creationId="{DE8C4BF2-E403-849C-9F5E-60683690FF9B}"/>
          </ac:spMkLst>
        </pc:spChg>
        <pc:spChg chg="del">
          <ac:chgData name="Jonathan  Cosme" userId="272d5a2a-eea8-4805-b974-3aa4aa9a913a" providerId="ADAL" clId="{36197D27-FC7B-4ACA-B3E8-A7FD78543FA5}" dt="2022-11-30T07:38:42.376" v="3011" actId="478"/>
          <ac:spMkLst>
            <pc:docMk/>
            <pc:sldMk cId="3120167791" sldId="1246"/>
            <ac:spMk id="26" creationId="{246D7A04-7BE3-E346-E6A8-BEF5BCBE5BFE}"/>
          </ac:spMkLst>
        </pc:spChg>
        <pc:spChg chg="del">
          <ac:chgData name="Jonathan  Cosme" userId="272d5a2a-eea8-4805-b974-3aa4aa9a913a" providerId="ADAL" clId="{36197D27-FC7B-4ACA-B3E8-A7FD78543FA5}" dt="2022-11-30T07:38:42.376" v="3011" actId="478"/>
          <ac:spMkLst>
            <pc:docMk/>
            <pc:sldMk cId="3120167791" sldId="1246"/>
            <ac:spMk id="28" creationId="{39E6DC33-85D7-D68E-E7DD-373C15EF1F1E}"/>
          </ac:spMkLst>
        </pc:spChg>
        <pc:spChg chg="del">
          <ac:chgData name="Jonathan  Cosme" userId="272d5a2a-eea8-4805-b974-3aa4aa9a913a" providerId="ADAL" clId="{36197D27-FC7B-4ACA-B3E8-A7FD78543FA5}" dt="2022-11-30T07:38:42.376" v="3011" actId="478"/>
          <ac:spMkLst>
            <pc:docMk/>
            <pc:sldMk cId="3120167791" sldId="1246"/>
            <ac:spMk id="29" creationId="{88334157-F383-6B3B-33AF-05E930C34621}"/>
          </ac:spMkLst>
        </pc:spChg>
        <pc:spChg chg="mod topLvl">
          <ac:chgData name="Jonathan  Cosme" userId="272d5a2a-eea8-4805-b974-3aa4aa9a913a" providerId="ADAL" clId="{36197D27-FC7B-4ACA-B3E8-A7FD78543FA5}" dt="2022-11-30T09:14:28.077" v="5611" actId="165"/>
          <ac:spMkLst>
            <pc:docMk/>
            <pc:sldMk cId="3120167791" sldId="1246"/>
            <ac:spMk id="30" creationId="{9D35229A-815D-B66C-291B-81A70FF45272}"/>
          </ac:spMkLst>
        </pc:spChg>
        <pc:spChg chg="del mod topLvl">
          <ac:chgData name="Jonathan  Cosme" userId="272d5a2a-eea8-4805-b974-3aa4aa9a913a" providerId="ADAL" clId="{36197D27-FC7B-4ACA-B3E8-A7FD78543FA5}" dt="2022-11-30T09:15:38.034" v="5620" actId="478"/>
          <ac:spMkLst>
            <pc:docMk/>
            <pc:sldMk cId="3120167791" sldId="1246"/>
            <ac:spMk id="37" creationId="{77B1AF1E-61BA-81B4-0DA0-8881EFE82A22}"/>
          </ac:spMkLst>
        </pc:spChg>
        <pc:spChg chg="del mod topLvl">
          <ac:chgData name="Jonathan  Cosme" userId="272d5a2a-eea8-4805-b974-3aa4aa9a913a" providerId="ADAL" clId="{36197D27-FC7B-4ACA-B3E8-A7FD78543FA5}" dt="2022-11-30T09:15:08.266" v="5617" actId="478"/>
          <ac:spMkLst>
            <pc:docMk/>
            <pc:sldMk cId="3120167791" sldId="1246"/>
            <ac:spMk id="38" creationId="{534EE471-16E1-2E05-7610-2B7EFE10651D}"/>
          </ac:spMkLst>
        </pc:spChg>
        <pc:spChg chg="del mod topLvl">
          <ac:chgData name="Jonathan  Cosme" userId="272d5a2a-eea8-4805-b974-3aa4aa9a913a" providerId="ADAL" clId="{36197D27-FC7B-4ACA-B3E8-A7FD78543FA5}" dt="2022-11-30T09:14:40.090" v="5612" actId="478"/>
          <ac:spMkLst>
            <pc:docMk/>
            <pc:sldMk cId="3120167791" sldId="1246"/>
            <ac:spMk id="39" creationId="{F0981881-610A-2046-CA2E-0FF43000DD7F}"/>
          </ac:spMkLst>
        </pc:spChg>
        <pc:spChg chg="del mod topLvl">
          <ac:chgData name="Jonathan  Cosme" userId="272d5a2a-eea8-4805-b974-3aa4aa9a913a" providerId="ADAL" clId="{36197D27-FC7B-4ACA-B3E8-A7FD78543FA5}" dt="2022-11-30T09:15:38.034" v="5620" actId="478"/>
          <ac:spMkLst>
            <pc:docMk/>
            <pc:sldMk cId="3120167791" sldId="1246"/>
            <ac:spMk id="41" creationId="{C2ECE647-35F4-3E8E-4322-38D44E9FD7CE}"/>
          </ac:spMkLst>
        </pc:spChg>
        <pc:spChg chg="del mod topLvl">
          <ac:chgData name="Jonathan  Cosme" userId="272d5a2a-eea8-4805-b974-3aa4aa9a913a" providerId="ADAL" clId="{36197D27-FC7B-4ACA-B3E8-A7FD78543FA5}" dt="2022-11-30T09:15:38.034" v="5620" actId="478"/>
          <ac:spMkLst>
            <pc:docMk/>
            <pc:sldMk cId="3120167791" sldId="1246"/>
            <ac:spMk id="44" creationId="{5A5B5988-1DA4-93FF-3CFC-A0F5677C35CB}"/>
          </ac:spMkLst>
        </pc:spChg>
        <pc:spChg chg="mod topLvl">
          <ac:chgData name="Jonathan  Cosme" userId="272d5a2a-eea8-4805-b974-3aa4aa9a913a" providerId="ADAL" clId="{36197D27-FC7B-4ACA-B3E8-A7FD78543FA5}" dt="2022-11-30T09:14:28.077" v="5611" actId="165"/>
          <ac:spMkLst>
            <pc:docMk/>
            <pc:sldMk cId="3120167791" sldId="1246"/>
            <ac:spMk id="45" creationId="{98AEEE4E-443D-7039-88AC-BBAA1E53494A}"/>
          </ac:spMkLst>
        </pc:spChg>
        <pc:spChg chg="del mod topLvl">
          <ac:chgData name="Jonathan  Cosme" userId="272d5a2a-eea8-4805-b974-3aa4aa9a913a" providerId="ADAL" clId="{36197D27-FC7B-4ACA-B3E8-A7FD78543FA5}" dt="2022-11-30T09:15:08.266" v="5617" actId="478"/>
          <ac:spMkLst>
            <pc:docMk/>
            <pc:sldMk cId="3120167791" sldId="1246"/>
            <ac:spMk id="46" creationId="{2D4CC601-D310-4DF7-ED9B-E068BCD5C1E5}"/>
          </ac:spMkLst>
        </pc:spChg>
        <pc:spChg chg="del mod topLvl">
          <ac:chgData name="Jonathan  Cosme" userId="272d5a2a-eea8-4805-b974-3aa4aa9a913a" providerId="ADAL" clId="{36197D27-FC7B-4ACA-B3E8-A7FD78543FA5}" dt="2022-11-30T09:15:08.266" v="5617" actId="478"/>
          <ac:spMkLst>
            <pc:docMk/>
            <pc:sldMk cId="3120167791" sldId="1246"/>
            <ac:spMk id="47" creationId="{9249417A-7319-B5D0-5FF4-70FDB1F772D5}"/>
          </ac:spMkLst>
        </pc:spChg>
        <pc:spChg chg="del mod topLvl">
          <ac:chgData name="Jonathan  Cosme" userId="272d5a2a-eea8-4805-b974-3aa4aa9a913a" providerId="ADAL" clId="{36197D27-FC7B-4ACA-B3E8-A7FD78543FA5}" dt="2022-11-30T09:14:40.090" v="5612" actId="478"/>
          <ac:spMkLst>
            <pc:docMk/>
            <pc:sldMk cId="3120167791" sldId="1246"/>
            <ac:spMk id="49" creationId="{211F554C-3B7D-46A8-863E-87B6FEA41DE6}"/>
          </ac:spMkLst>
        </pc:spChg>
        <pc:spChg chg="del mod topLvl">
          <ac:chgData name="Jonathan  Cosme" userId="272d5a2a-eea8-4805-b974-3aa4aa9a913a" providerId="ADAL" clId="{36197D27-FC7B-4ACA-B3E8-A7FD78543FA5}" dt="2022-11-30T09:14:40.090" v="5612" actId="478"/>
          <ac:spMkLst>
            <pc:docMk/>
            <pc:sldMk cId="3120167791" sldId="1246"/>
            <ac:spMk id="51" creationId="{6F27DC80-5525-8D91-813B-AB44B904CC35}"/>
          </ac:spMkLst>
        </pc:spChg>
        <pc:spChg chg="mod topLvl">
          <ac:chgData name="Jonathan  Cosme" userId="272d5a2a-eea8-4805-b974-3aa4aa9a913a" providerId="ADAL" clId="{36197D27-FC7B-4ACA-B3E8-A7FD78543FA5}" dt="2022-11-30T09:14:28.077" v="5611" actId="165"/>
          <ac:spMkLst>
            <pc:docMk/>
            <pc:sldMk cId="3120167791" sldId="1246"/>
            <ac:spMk id="62" creationId="{30DBE0B0-D8D2-882B-D747-55A7BC3E99C5}"/>
          </ac:spMkLst>
        </pc:spChg>
        <pc:spChg chg="del">
          <ac:chgData name="Jonathan  Cosme" userId="272d5a2a-eea8-4805-b974-3aa4aa9a913a" providerId="ADAL" clId="{36197D27-FC7B-4ACA-B3E8-A7FD78543FA5}" dt="2022-11-30T07:38:42.376" v="3011" actId="478"/>
          <ac:spMkLst>
            <pc:docMk/>
            <pc:sldMk cId="3120167791" sldId="1246"/>
            <ac:spMk id="2048" creationId="{55545346-9DF8-41EC-EA30-88CB1DF3EC68}"/>
          </ac:spMkLst>
        </pc:spChg>
        <pc:spChg chg="del">
          <ac:chgData name="Jonathan  Cosme" userId="272d5a2a-eea8-4805-b974-3aa4aa9a913a" providerId="ADAL" clId="{36197D27-FC7B-4ACA-B3E8-A7FD78543FA5}" dt="2022-11-30T07:38:42.376" v="3011" actId="478"/>
          <ac:spMkLst>
            <pc:docMk/>
            <pc:sldMk cId="3120167791" sldId="1246"/>
            <ac:spMk id="2134" creationId="{0F96BB89-1D32-6963-50F1-2D4173FE560E}"/>
          </ac:spMkLst>
        </pc:spChg>
        <pc:spChg chg="del">
          <ac:chgData name="Jonathan  Cosme" userId="272d5a2a-eea8-4805-b974-3aa4aa9a913a" providerId="ADAL" clId="{36197D27-FC7B-4ACA-B3E8-A7FD78543FA5}" dt="2022-11-30T07:38:42.376" v="3011" actId="478"/>
          <ac:spMkLst>
            <pc:docMk/>
            <pc:sldMk cId="3120167791" sldId="1246"/>
            <ac:spMk id="2218" creationId="{C06897BB-2B9F-3641-C286-3513B331C68B}"/>
          </ac:spMkLst>
        </pc:spChg>
        <pc:spChg chg="mod topLvl">
          <ac:chgData name="Jonathan  Cosme" userId="272d5a2a-eea8-4805-b974-3aa4aa9a913a" providerId="ADAL" clId="{36197D27-FC7B-4ACA-B3E8-A7FD78543FA5}" dt="2022-11-30T09:14:28.077" v="5611" actId="165"/>
          <ac:spMkLst>
            <pc:docMk/>
            <pc:sldMk cId="3120167791" sldId="1246"/>
            <ac:spMk id="2240" creationId="{17A2959B-D2CE-DF99-9D99-2470CA13FAA0}"/>
          </ac:spMkLst>
        </pc:spChg>
        <pc:spChg chg="del">
          <ac:chgData name="Jonathan  Cosme" userId="272d5a2a-eea8-4805-b974-3aa4aa9a913a" providerId="ADAL" clId="{36197D27-FC7B-4ACA-B3E8-A7FD78543FA5}" dt="2022-11-30T07:38:42.376" v="3011" actId="478"/>
          <ac:spMkLst>
            <pc:docMk/>
            <pc:sldMk cId="3120167791" sldId="1246"/>
            <ac:spMk id="2248" creationId="{805B4DBB-B4C4-D250-8F6C-FA38ED2A753A}"/>
          </ac:spMkLst>
        </pc:spChg>
        <pc:spChg chg="del">
          <ac:chgData name="Jonathan  Cosme" userId="272d5a2a-eea8-4805-b974-3aa4aa9a913a" providerId="ADAL" clId="{36197D27-FC7B-4ACA-B3E8-A7FD78543FA5}" dt="2022-11-30T07:38:42.376" v="3011" actId="478"/>
          <ac:spMkLst>
            <pc:docMk/>
            <pc:sldMk cId="3120167791" sldId="1246"/>
            <ac:spMk id="2249" creationId="{6C867618-DCC5-EC1A-F213-775255974D5F}"/>
          </ac:spMkLst>
        </pc:spChg>
        <pc:spChg chg="del">
          <ac:chgData name="Jonathan  Cosme" userId="272d5a2a-eea8-4805-b974-3aa4aa9a913a" providerId="ADAL" clId="{36197D27-FC7B-4ACA-B3E8-A7FD78543FA5}" dt="2022-11-30T07:38:42.376" v="3011" actId="478"/>
          <ac:spMkLst>
            <pc:docMk/>
            <pc:sldMk cId="3120167791" sldId="1246"/>
            <ac:spMk id="2250" creationId="{96AE0C3C-024E-21F9-819E-3A33BF926D50}"/>
          </ac:spMkLst>
        </pc:spChg>
        <pc:spChg chg="del">
          <ac:chgData name="Jonathan  Cosme" userId="272d5a2a-eea8-4805-b974-3aa4aa9a913a" providerId="ADAL" clId="{36197D27-FC7B-4ACA-B3E8-A7FD78543FA5}" dt="2022-11-30T07:38:42.376" v="3011" actId="478"/>
          <ac:spMkLst>
            <pc:docMk/>
            <pc:sldMk cId="3120167791" sldId="1246"/>
            <ac:spMk id="2252" creationId="{2D5A24D2-5B71-BE1B-D2D9-6CE8AB5713EA}"/>
          </ac:spMkLst>
        </pc:spChg>
        <pc:spChg chg="mod">
          <ac:chgData name="Jonathan  Cosme" userId="272d5a2a-eea8-4805-b974-3aa4aa9a913a" providerId="ADAL" clId="{36197D27-FC7B-4ACA-B3E8-A7FD78543FA5}" dt="2022-11-30T09:14:28.077" v="5611" actId="165"/>
          <ac:spMkLst>
            <pc:docMk/>
            <pc:sldMk cId="3120167791" sldId="1246"/>
            <ac:spMk id="2255" creationId="{03F7E606-0DCC-DA32-8CA6-6DE185ABC733}"/>
          </ac:spMkLst>
        </pc:spChg>
        <pc:spChg chg="del">
          <ac:chgData name="Jonathan  Cosme" userId="272d5a2a-eea8-4805-b974-3aa4aa9a913a" providerId="ADAL" clId="{36197D27-FC7B-4ACA-B3E8-A7FD78543FA5}" dt="2022-11-30T07:38:42.376" v="3011" actId="478"/>
          <ac:spMkLst>
            <pc:docMk/>
            <pc:sldMk cId="3120167791" sldId="1246"/>
            <ac:spMk id="2256" creationId="{197284C8-99B1-FACA-5670-DA25829C4154}"/>
          </ac:spMkLst>
        </pc:spChg>
        <pc:spChg chg="del">
          <ac:chgData name="Jonathan  Cosme" userId="272d5a2a-eea8-4805-b974-3aa4aa9a913a" providerId="ADAL" clId="{36197D27-FC7B-4ACA-B3E8-A7FD78543FA5}" dt="2022-11-30T07:38:42.376" v="3011" actId="478"/>
          <ac:spMkLst>
            <pc:docMk/>
            <pc:sldMk cId="3120167791" sldId="1246"/>
            <ac:spMk id="2257" creationId="{A68EB277-DDB0-CF17-644C-1843D08902B5}"/>
          </ac:spMkLst>
        </pc:spChg>
        <pc:spChg chg="mod">
          <ac:chgData name="Jonathan  Cosme" userId="272d5a2a-eea8-4805-b974-3aa4aa9a913a" providerId="ADAL" clId="{36197D27-FC7B-4ACA-B3E8-A7FD78543FA5}" dt="2022-11-30T09:14:28.077" v="5611" actId="165"/>
          <ac:spMkLst>
            <pc:docMk/>
            <pc:sldMk cId="3120167791" sldId="1246"/>
            <ac:spMk id="2261" creationId="{133DB537-8BBC-2B1E-2B9F-BBE17112AED8}"/>
          </ac:spMkLst>
        </pc:spChg>
        <pc:spChg chg="mod">
          <ac:chgData name="Jonathan  Cosme" userId="272d5a2a-eea8-4805-b974-3aa4aa9a913a" providerId="ADAL" clId="{36197D27-FC7B-4ACA-B3E8-A7FD78543FA5}" dt="2022-11-30T09:14:28.077" v="5611" actId="165"/>
          <ac:spMkLst>
            <pc:docMk/>
            <pc:sldMk cId="3120167791" sldId="1246"/>
            <ac:spMk id="2264" creationId="{D4084D94-2BDB-F9FD-6891-00772603AAB2}"/>
          </ac:spMkLst>
        </pc:spChg>
        <pc:spChg chg="mod">
          <ac:chgData name="Jonathan  Cosme" userId="272d5a2a-eea8-4805-b974-3aa4aa9a913a" providerId="ADAL" clId="{36197D27-FC7B-4ACA-B3E8-A7FD78543FA5}" dt="2022-11-30T09:14:28.077" v="5611" actId="165"/>
          <ac:spMkLst>
            <pc:docMk/>
            <pc:sldMk cId="3120167791" sldId="1246"/>
            <ac:spMk id="2268" creationId="{70038F67-7983-EA52-8037-54B08EADF98F}"/>
          </ac:spMkLst>
        </pc:spChg>
        <pc:spChg chg="del">
          <ac:chgData name="Jonathan  Cosme" userId="272d5a2a-eea8-4805-b974-3aa4aa9a913a" providerId="ADAL" clId="{36197D27-FC7B-4ACA-B3E8-A7FD78543FA5}" dt="2022-11-30T07:38:42.376" v="3011" actId="478"/>
          <ac:spMkLst>
            <pc:docMk/>
            <pc:sldMk cId="3120167791" sldId="1246"/>
            <ac:spMk id="2269" creationId="{B8C6A237-F8BD-CA91-C975-2AEA241B0443}"/>
          </ac:spMkLst>
        </pc:spChg>
        <pc:spChg chg="mod">
          <ac:chgData name="Jonathan  Cosme" userId="272d5a2a-eea8-4805-b974-3aa4aa9a913a" providerId="ADAL" clId="{36197D27-FC7B-4ACA-B3E8-A7FD78543FA5}" dt="2022-11-30T09:14:28.077" v="5611" actId="165"/>
          <ac:spMkLst>
            <pc:docMk/>
            <pc:sldMk cId="3120167791" sldId="1246"/>
            <ac:spMk id="2270" creationId="{68BD2DC0-1323-1303-51ED-44105C1A887C}"/>
          </ac:spMkLst>
        </pc:spChg>
        <pc:spChg chg="mod">
          <ac:chgData name="Jonathan  Cosme" userId="272d5a2a-eea8-4805-b974-3aa4aa9a913a" providerId="ADAL" clId="{36197D27-FC7B-4ACA-B3E8-A7FD78543FA5}" dt="2022-11-30T09:14:28.077" v="5611" actId="165"/>
          <ac:spMkLst>
            <pc:docMk/>
            <pc:sldMk cId="3120167791" sldId="1246"/>
            <ac:spMk id="2273" creationId="{EB498BEB-96CF-6184-7D87-0DFFE2FF4665}"/>
          </ac:spMkLst>
        </pc:spChg>
        <pc:spChg chg="del mod">
          <ac:chgData name="Jonathan  Cosme" userId="272d5a2a-eea8-4805-b974-3aa4aa9a913a" providerId="ADAL" clId="{36197D27-FC7B-4ACA-B3E8-A7FD78543FA5}" dt="2022-11-30T09:15:18.130" v="5618" actId="478"/>
          <ac:spMkLst>
            <pc:docMk/>
            <pc:sldMk cId="3120167791" sldId="1246"/>
            <ac:spMk id="2277" creationId="{30FAE7D5-B8B7-9718-D0D5-8A1CADD5E1A5}"/>
          </ac:spMkLst>
        </pc:spChg>
        <pc:spChg chg="del">
          <ac:chgData name="Jonathan  Cosme" userId="272d5a2a-eea8-4805-b974-3aa4aa9a913a" providerId="ADAL" clId="{36197D27-FC7B-4ACA-B3E8-A7FD78543FA5}" dt="2022-11-30T07:38:42.376" v="3011" actId="478"/>
          <ac:spMkLst>
            <pc:docMk/>
            <pc:sldMk cId="3120167791" sldId="1246"/>
            <ac:spMk id="2280" creationId="{AF59AA1A-2FBB-1AF8-EE6F-D350B2C5E542}"/>
          </ac:spMkLst>
        </pc:spChg>
        <pc:spChg chg="del">
          <ac:chgData name="Jonathan  Cosme" userId="272d5a2a-eea8-4805-b974-3aa4aa9a913a" providerId="ADAL" clId="{36197D27-FC7B-4ACA-B3E8-A7FD78543FA5}" dt="2022-11-30T07:38:42.376" v="3011" actId="478"/>
          <ac:spMkLst>
            <pc:docMk/>
            <pc:sldMk cId="3120167791" sldId="1246"/>
            <ac:spMk id="2282" creationId="{5B773CCA-BC44-CFC3-B5D2-DB3146844C5E}"/>
          </ac:spMkLst>
        </pc:spChg>
        <pc:spChg chg="del">
          <ac:chgData name="Jonathan  Cosme" userId="272d5a2a-eea8-4805-b974-3aa4aa9a913a" providerId="ADAL" clId="{36197D27-FC7B-4ACA-B3E8-A7FD78543FA5}" dt="2022-11-30T07:38:42.376" v="3011" actId="478"/>
          <ac:spMkLst>
            <pc:docMk/>
            <pc:sldMk cId="3120167791" sldId="1246"/>
            <ac:spMk id="2283" creationId="{BB9D646A-1A4F-BA80-467B-334E858677C9}"/>
          </ac:spMkLst>
        </pc:spChg>
        <pc:spChg chg="del">
          <ac:chgData name="Jonathan  Cosme" userId="272d5a2a-eea8-4805-b974-3aa4aa9a913a" providerId="ADAL" clId="{36197D27-FC7B-4ACA-B3E8-A7FD78543FA5}" dt="2022-11-30T07:38:42.376" v="3011" actId="478"/>
          <ac:spMkLst>
            <pc:docMk/>
            <pc:sldMk cId="3120167791" sldId="1246"/>
            <ac:spMk id="2284" creationId="{56138B0F-6B6C-3B7B-933B-4610444369B2}"/>
          </ac:spMkLst>
        </pc:spChg>
        <pc:spChg chg="del mod">
          <ac:chgData name="Jonathan  Cosme" userId="272d5a2a-eea8-4805-b974-3aa4aa9a913a" providerId="ADAL" clId="{36197D27-FC7B-4ACA-B3E8-A7FD78543FA5}" dt="2022-11-30T09:15:18.130" v="5618" actId="478"/>
          <ac:spMkLst>
            <pc:docMk/>
            <pc:sldMk cId="3120167791" sldId="1246"/>
            <ac:spMk id="2285" creationId="{BF28BAF0-E805-7471-2A71-874088F9D682}"/>
          </ac:spMkLst>
        </pc:spChg>
        <pc:spChg chg="del mod">
          <ac:chgData name="Jonathan  Cosme" userId="272d5a2a-eea8-4805-b974-3aa4aa9a913a" providerId="ADAL" clId="{36197D27-FC7B-4ACA-B3E8-A7FD78543FA5}" dt="2022-11-30T09:15:18.130" v="5618" actId="478"/>
          <ac:spMkLst>
            <pc:docMk/>
            <pc:sldMk cId="3120167791" sldId="1246"/>
            <ac:spMk id="2286" creationId="{7BEA463E-502B-ADAB-E7F4-93F937AA49CA}"/>
          </ac:spMkLst>
        </pc:spChg>
        <pc:spChg chg="del mod">
          <ac:chgData name="Jonathan  Cosme" userId="272d5a2a-eea8-4805-b974-3aa4aa9a913a" providerId="ADAL" clId="{36197D27-FC7B-4ACA-B3E8-A7FD78543FA5}" dt="2022-11-30T09:15:18.130" v="5618" actId="478"/>
          <ac:spMkLst>
            <pc:docMk/>
            <pc:sldMk cId="3120167791" sldId="1246"/>
            <ac:spMk id="2287" creationId="{B87E33E1-5C18-E425-78C8-C59EAA9A9F06}"/>
          </ac:spMkLst>
        </pc:spChg>
        <pc:spChg chg="del">
          <ac:chgData name="Jonathan  Cosme" userId="272d5a2a-eea8-4805-b974-3aa4aa9a913a" providerId="ADAL" clId="{36197D27-FC7B-4ACA-B3E8-A7FD78543FA5}" dt="2022-11-30T07:38:42.376" v="3011" actId="478"/>
          <ac:spMkLst>
            <pc:docMk/>
            <pc:sldMk cId="3120167791" sldId="1246"/>
            <ac:spMk id="2288" creationId="{02A95EEC-F51B-3C45-8863-2ADF06A37957}"/>
          </ac:spMkLst>
        </pc:spChg>
        <pc:spChg chg="del mod">
          <ac:chgData name="Jonathan  Cosme" userId="272d5a2a-eea8-4805-b974-3aa4aa9a913a" providerId="ADAL" clId="{36197D27-FC7B-4ACA-B3E8-A7FD78543FA5}" dt="2022-11-30T09:14:55.003" v="5615" actId="478"/>
          <ac:spMkLst>
            <pc:docMk/>
            <pc:sldMk cId="3120167791" sldId="1246"/>
            <ac:spMk id="2289" creationId="{6A5EE7C2-8CD6-E871-BD4A-6118A6E0A655}"/>
          </ac:spMkLst>
        </pc:spChg>
        <pc:spChg chg="del mod">
          <ac:chgData name="Jonathan  Cosme" userId="272d5a2a-eea8-4805-b974-3aa4aa9a913a" providerId="ADAL" clId="{36197D27-FC7B-4ACA-B3E8-A7FD78543FA5}" dt="2022-11-30T09:14:55.003" v="5615" actId="478"/>
          <ac:spMkLst>
            <pc:docMk/>
            <pc:sldMk cId="3120167791" sldId="1246"/>
            <ac:spMk id="2291" creationId="{FA417DF5-B87B-57C7-2524-70A4C3E7C475}"/>
          </ac:spMkLst>
        </pc:spChg>
        <pc:spChg chg="del">
          <ac:chgData name="Jonathan  Cosme" userId="272d5a2a-eea8-4805-b974-3aa4aa9a913a" providerId="ADAL" clId="{36197D27-FC7B-4ACA-B3E8-A7FD78543FA5}" dt="2022-11-30T07:38:42.376" v="3011" actId="478"/>
          <ac:spMkLst>
            <pc:docMk/>
            <pc:sldMk cId="3120167791" sldId="1246"/>
            <ac:spMk id="2312" creationId="{824920FD-B34D-C5F5-4564-1FFE8DE9B9F1}"/>
          </ac:spMkLst>
        </pc:spChg>
        <pc:spChg chg="del mod">
          <ac:chgData name="Jonathan  Cosme" userId="272d5a2a-eea8-4805-b974-3aa4aa9a913a" providerId="ADAL" clId="{36197D27-FC7B-4ACA-B3E8-A7FD78543FA5}" dt="2022-11-30T09:14:55.003" v="5615" actId="478"/>
          <ac:spMkLst>
            <pc:docMk/>
            <pc:sldMk cId="3120167791" sldId="1246"/>
            <ac:spMk id="2316" creationId="{402CA232-9366-D1FB-F2EC-2F6DFF0CF375}"/>
          </ac:spMkLst>
        </pc:spChg>
        <pc:spChg chg="del mod">
          <ac:chgData name="Jonathan  Cosme" userId="272d5a2a-eea8-4805-b974-3aa4aa9a913a" providerId="ADAL" clId="{36197D27-FC7B-4ACA-B3E8-A7FD78543FA5}" dt="2022-11-30T09:14:55.003" v="5615" actId="478"/>
          <ac:spMkLst>
            <pc:docMk/>
            <pc:sldMk cId="3120167791" sldId="1246"/>
            <ac:spMk id="2317" creationId="{1B77CA4F-5B8A-BFDF-0DFD-A51BC9CAA486}"/>
          </ac:spMkLst>
        </pc:spChg>
        <pc:spChg chg="del mod">
          <ac:chgData name="Jonathan  Cosme" userId="272d5a2a-eea8-4805-b974-3aa4aa9a913a" providerId="ADAL" clId="{36197D27-FC7B-4ACA-B3E8-A7FD78543FA5}" dt="2022-11-30T09:14:55.003" v="5615" actId="478"/>
          <ac:spMkLst>
            <pc:docMk/>
            <pc:sldMk cId="3120167791" sldId="1246"/>
            <ac:spMk id="2318" creationId="{80933AD6-EF16-F0AD-7C46-A1B74F286DA8}"/>
          </ac:spMkLst>
        </pc:spChg>
        <pc:spChg chg="del mod">
          <ac:chgData name="Jonathan  Cosme" userId="272d5a2a-eea8-4805-b974-3aa4aa9a913a" providerId="ADAL" clId="{36197D27-FC7B-4ACA-B3E8-A7FD78543FA5}" dt="2022-11-30T09:14:47.540" v="5613" actId="478"/>
          <ac:spMkLst>
            <pc:docMk/>
            <pc:sldMk cId="3120167791" sldId="1246"/>
            <ac:spMk id="2319" creationId="{9FDE84B2-860A-2F5C-E93A-5540B9AED666}"/>
          </ac:spMkLst>
        </pc:spChg>
        <pc:spChg chg="del mod">
          <ac:chgData name="Jonathan  Cosme" userId="272d5a2a-eea8-4805-b974-3aa4aa9a913a" providerId="ADAL" clId="{36197D27-FC7B-4ACA-B3E8-A7FD78543FA5}" dt="2022-11-30T09:14:47.540" v="5613" actId="478"/>
          <ac:spMkLst>
            <pc:docMk/>
            <pc:sldMk cId="3120167791" sldId="1246"/>
            <ac:spMk id="2320" creationId="{3E616350-C7D3-B9EF-DD4D-217637D65FDC}"/>
          </ac:spMkLst>
        </pc:spChg>
        <pc:spChg chg="del mod">
          <ac:chgData name="Jonathan  Cosme" userId="272d5a2a-eea8-4805-b974-3aa4aa9a913a" providerId="ADAL" clId="{36197D27-FC7B-4ACA-B3E8-A7FD78543FA5}" dt="2022-11-30T09:14:47.540" v="5613" actId="478"/>
          <ac:spMkLst>
            <pc:docMk/>
            <pc:sldMk cId="3120167791" sldId="1246"/>
            <ac:spMk id="2321" creationId="{78DC2740-9A05-D19D-D38C-877C5A838A6C}"/>
          </ac:spMkLst>
        </pc:spChg>
        <pc:spChg chg="del mod">
          <ac:chgData name="Jonathan  Cosme" userId="272d5a2a-eea8-4805-b974-3aa4aa9a913a" providerId="ADAL" clId="{36197D27-FC7B-4ACA-B3E8-A7FD78543FA5}" dt="2022-11-30T09:14:47.540" v="5613" actId="478"/>
          <ac:spMkLst>
            <pc:docMk/>
            <pc:sldMk cId="3120167791" sldId="1246"/>
            <ac:spMk id="2322" creationId="{584406F7-463D-5BA8-DAC0-B21F57E78C27}"/>
          </ac:spMkLst>
        </pc:spChg>
        <pc:spChg chg="del mod">
          <ac:chgData name="Jonathan  Cosme" userId="272d5a2a-eea8-4805-b974-3aa4aa9a913a" providerId="ADAL" clId="{36197D27-FC7B-4ACA-B3E8-A7FD78543FA5}" dt="2022-11-30T09:14:47.540" v="5613" actId="478"/>
          <ac:spMkLst>
            <pc:docMk/>
            <pc:sldMk cId="3120167791" sldId="1246"/>
            <ac:spMk id="2323" creationId="{A92705D5-E5F4-DE86-E623-31208C57B6B9}"/>
          </ac:spMkLst>
        </pc:spChg>
        <pc:spChg chg="del mod">
          <ac:chgData name="Jonathan  Cosme" userId="272d5a2a-eea8-4805-b974-3aa4aa9a913a" providerId="ADAL" clId="{36197D27-FC7B-4ACA-B3E8-A7FD78543FA5}" dt="2022-11-30T09:14:47.540" v="5613" actId="478"/>
          <ac:spMkLst>
            <pc:docMk/>
            <pc:sldMk cId="3120167791" sldId="1246"/>
            <ac:spMk id="2324" creationId="{6465AF4C-05D5-563F-87F3-403C30DEF6D7}"/>
          </ac:spMkLst>
        </pc:spChg>
        <pc:spChg chg="del mod">
          <ac:chgData name="Jonathan  Cosme" userId="272d5a2a-eea8-4805-b974-3aa4aa9a913a" providerId="ADAL" clId="{36197D27-FC7B-4ACA-B3E8-A7FD78543FA5}" dt="2022-11-30T09:14:50.306" v="5614" actId="478"/>
          <ac:spMkLst>
            <pc:docMk/>
            <pc:sldMk cId="3120167791" sldId="1246"/>
            <ac:spMk id="2325" creationId="{C24CF7FC-BF40-9188-E261-327FF09F7DA7}"/>
          </ac:spMkLst>
        </pc:spChg>
        <pc:spChg chg="del mod">
          <ac:chgData name="Jonathan  Cosme" userId="272d5a2a-eea8-4805-b974-3aa4aa9a913a" providerId="ADAL" clId="{36197D27-FC7B-4ACA-B3E8-A7FD78543FA5}" dt="2022-11-30T09:15:48.565" v="5621" actId="478"/>
          <ac:spMkLst>
            <pc:docMk/>
            <pc:sldMk cId="3120167791" sldId="1246"/>
            <ac:spMk id="2329" creationId="{EC588162-8262-CB11-99A2-280021CD5E6B}"/>
          </ac:spMkLst>
        </pc:spChg>
        <pc:spChg chg="del mod">
          <ac:chgData name="Jonathan  Cosme" userId="272d5a2a-eea8-4805-b974-3aa4aa9a913a" providerId="ADAL" clId="{36197D27-FC7B-4ACA-B3E8-A7FD78543FA5}" dt="2022-11-30T09:15:48.565" v="5621" actId="478"/>
          <ac:spMkLst>
            <pc:docMk/>
            <pc:sldMk cId="3120167791" sldId="1246"/>
            <ac:spMk id="2330" creationId="{C2D34289-14DF-1C55-0909-05A1DB91D1E4}"/>
          </ac:spMkLst>
        </pc:spChg>
        <pc:spChg chg="del mod">
          <ac:chgData name="Jonathan  Cosme" userId="272d5a2a-eea8-4805-b974-3aa4aa9a913a" providerId="ADAL" clId="{36197D27-FC7B-4ACA-B3E8-A7FD78543FA5}" dt="2022-11-30T09:15:48.565" v="5621" actId="478"/>
          <ac:spMkLst>
            <pc:docMk/>
            <pc:sldMk cId="3120167791" sldId="1246"/>
            <ac:spMk id="2331" creationId="{7310EFBF-FB99-FBC0-BAD2-88353CC2AEFC}"/>
          </ac:spMkLst>
        </pc:spChg>
        <pc:spChg chg="del mod">
          <ac:chgData name="Jonathan  Cosme" userId="272d5a2a-eea8-4805-b974-3aa4aa9a913a" providerId="ADAL" clId="{36197D27-FC7B-4ACA-B3E8-A7FD78543FA5}" dt="2022-11-30T09:15:48.565" v="5621" actId="478"/>
          <ac:spMkLst>
            <pc:docMk/>
            <pc:sldMk cId="3120167791" sldId="1246"/>
            <ac:spMk id="2332" creationId="{EA4E8DCF-0BCA-B5C1-B9F9-AA3BEC61BD93}"/>
          </ac:spMkLst>
        </pc:spChg>
        <pc:spChg chg="mod">
          <ac:chgData name="Jonathan  Cosme" userId="272d5a2a-eea8-4805-b974-3aa4aa9a913a" providerId="ADAL" clId="{36197D27-FC7B-4ACA-B3E8-A7FD78543FA5}" dt="2022-11-30T09:14:28.077" v="5611" actId="165"/>
          <ac:spMkLst>
            <pc:docMk/>
            <pc:sldMk cId="3120167791" sldId="1246"/>
            <ac:spMk id="2336" creationId="{294C20E4-403D-2A51-0F60-F3EB2C185597}"/>
          </ac:spMkLst>
        </pc:spChg>
        <pc:spChg chg="mod">
          <ac:chgData name="Jonathan  Cosme" userId="272d5a2a-eea8-4805-b974-3aa4aa9a913a" providerId="ADAL" clId="{36197D27-FC7B-4ACA-B3E8-A7FD78543FA5}" dt="2022-11-30T09:14:28.077" v="5611" actId="165"/>
          <ac:spMkLst>
            <pc:docMk/>
            <pc:sldMk cId="3120167791" sldId="1246"/>
            <ac:spMk id="2340" creationId="{4A4C2D62-0328-C168-1F04-D521B8D75F53}"/>
          </ac:spMkLst>
        </pc:spChg>
        <pc:spChg chg="mod">
          <ac:chgData name="Jonathan  Cosme" userId="272d5a2a-eea8-4805-b974-3aa4aa9a913a" providerId="ADAL" clId="{36197D27-FC7B-4ACA-B3E8-A7FD78543FA5}" dt="2022-11-30T09:14:28.077" v="5611" actId="165"/>
          <ac:spMkLst>
            <pc:docMk/>
            <pc:sldMk cId="3120167791" sldId="1246"/>
            <ac:spMk id="2341" creationId="{B02699E3-938C-0D9A-D85C-A2E71C11D2A3}"/>
          </ac:spMkLst>
        </pc:spChg>
        <pc:spChg chg="mod">
          <ac:chgData name="Jonathan  Cosme" userId="272d5a2a-eea8-4805-b974-3aa4aa9a913a" providerId="ADAL" clId="{36197D27-FC7B-4ACA-B3E8-A7FD78543FA5}" dt="2022-11-30T09:14:28.077" v="5611" actId="165"/>
          <ac:spMkLst>
            <pc:docMk/>
            <pc:sldMk cId="3120167791" sldId="1246"/>
            <ac:spMk id="2342" creationId="{4E01493F-FB6F-962A-BD54-ED6199C846B7}"/>
          </ac:spMkLst>
        </pc:spChg>
        <pc:spChg chg="mod">
          <ac:chgData name="Jonathan  Cosme" userId="272d5a2a-eea8-4805-b974-3aa4aa9a913a" providerId="ADAL" clId="{36197D27-FC7B-4ACA-B3E8-A7FD78543FA5}" dt="2022-11-30T09:14:28.077" v="5611" actId="165"/>
          <ac:spMkLst>
            <pc:docMk/>
            <pc:sldMk cId="3120167791" sldId="1246"/>
            <ac:spMk id="2345" creationId="{8554259F-40AD-763B-E8C7-92A188F11059}"/>
          </ac:spMkLst>
        </pc:spChg>
        <pc:spChg chg="mod">
          <ac:chgData name="Jonathan  Cosme" userId="272d5a2a-eea8-4805-b974-3aa4aa9a913a" providerId="ADAL" clId="{36197D27-FC7B-4ACA-B3E8-A7FD78543FA5}" dt="2022-11-30T09:14:28.077" v="5611" actId="165"/>
          <ac:spMkLst>
            <pc:docMk/>
            <pc:sldMk cId="3120167791" sldId="1246"/>
            <ac:spMk id="2348" creationId="{E9767A18-8E8B-2540-A242-8EBDC238919E}"/>
          </ac:spMkLst>
        </pc:spChg>
        <pc:spChg chg="mod">
          <ac:chgData name="Jonathan  Cosme" userId="272d5a2a-eea8-4805-b974-3aa4aa9a913a" providerId="ADAL" clId="{36197D27-FC7B-4ACA-B3E8-A7FD78543FA5}" dt="2022-11-30T09:14:28.077" v="5611" actId="165"/>
          <ac:spMkLst>
            <pc:docMk/>
            <pc:sldMk cId="3120167791" sldId="1246"/>
            <ac:spMk id="2352" creationId="{DBACB422-A7DE-E8C4-31EF-55C7DAAE7E81}"/>
          </ac:spMkLst>
        </pc:spChg>
        <pc:spChg chg="mod">
          <ac:chgData name="Jonathan  Cosme" userId="272d5a2a-eea8-4805-b974-3aa4aa9a913a" providerId="ADAL" clId="{36197D27-FC7B-4ACA-B3E8-A7FD78543FA5}" dt="2022-11-30T09:14:28.077" v="5611" actId="165"/>
          <ac:spMkLst>
            <pc:docMk/>
            <pc:sldMk cId="3120167791" sldId="1246"/>
            <ac:spMk id="2353" creationId="{AA8A61FE-BA6A-6EBD-65FD-63EB899111D4}"/>
          </ac:spMkLst>
        </pc:spChg>
        <pc:spChg chg="mod">
          <ac:chgData name="Jonathan  Cosme" userId="272d5a2a-eea8-4805-b974-3aa4aa9a913a" providerId="ADAL" clId="{36197D27-FC7B-4ACA-B3E8-A7FD78543FA5}" dt="2022-11-30T09:14:28.077" v="5611" actId="165"/>
          <ac:spMkLst>
            <pc:docMk/>
            <pc:sldMk cId="3120167791" sldId="1246"/>
            <ac:spMk id="2356" creationId="{5AF8EB19-D08F-4E15-FF02-3F0862D86B07}"/>
          </ac:spMkLst>
        </pc:spChg>
        <pc:spChg chg="mod">
          <ac:chgData name="Jonathan  Cosme" userId="272d5a2a-eea8-4805-b974-3aa4aa9a913a" providerId="ADAL" clId="{36197D27-FC7B-4ACA-B3E8-A7FD78543FA5}" dt="2022-11-30T09:14:28.077" v="5611" actId="165"/>
          <ac:spMkLst>
            <pc:docMk/>
            <pc:sldMk cId="3120167791" sldId="1246"/>
            <ac:spMk id="2359" creationId="{503A1E90-E1EE-A2D1-D036-BE4CA276B2A1}"/>
          </ac:spMkLst>
        </pc:spChg>
        <pc:spChg chg="mod">
          <ac:chgData name="Jonathan  Cosme" userId="272d5a2a-eea8-4805-b974-3aa4aa9a913a" providerId="ADAL" clId="{36197D27-FC7B-4ACA-B3E8-A7FD78543FA5}" dt="2022-11-30T09:14:28.077" v="5611" actId="165"/>
          <ac:spMkLst>
            <pc:docMk/>
            <pc:sldMk cId="3120167791" sldId="1246"/>
            <ac:spMk id="2363" creationId="{FAF4E696-54B0-D9B8-4F69-A43A21B9C15B}"/>
          </ac:spMkLst>
        </pc:spChg>
        <pc:spChg chg="mod">
          <ac:chgData name="Jonathan  Cosme" userId="272d5a2a-eea8-4805-b974-3aa4aa9a913a" providerId="ADAL" clId="{36197D27-FC7B-4ACA-B3E8-A7FD78543FA5}" dt="2022-11-30T09:14:28.077" v="5611" actId="165"/>
          <ac:spMkLst>
            <pc:docMk/>
            <pc:sldMk cId="3120167791" sldId="1246"/>
            <ac:spMk id="2364" creationId="{9A281506-AF37-8A23-BC80-1E9F3326E0BD}"/>
          </ac:spMkLst>
        </pc:spChg>
        <pc:spChg chg="mod">
          <ac:chgData name="Jonathan  Cosme" userId="272d5a2a-eea8-4805-b974-3aa4aa9a913a" providerId="ADAL" clId="{36197D27-FC7B-4ACA-B3E8-A7FD78543FA5}" dt="2022-11-30T09:14:28.077" v="5611" actId="165"/>
          <ac:spMkLst>
            <pc:docMk/>
            <pc:sldMk cId="3120167791" sldId="1246"/>
            <ac:spMk id="2365" creationId="{BD0E365C-F1F7-424A-5387-B03DC016B5BC}"/>
          </ac:spMkLst>
        </pc:spChg>
        <pc:spChg chg="mod">
          <ac:chgData name="Jonathan  Cosme" userId="272d5a2a-eea8-4805-b974-3aa4aa9a913a" providerId="ADAL" clId="{36197D27-FC7B-4ACA-B3E8-A7FD78543FA5}" dt="2022-11-30T09:14:28.077" v="5611" actId="165"/>
          <ac:spMkLst>
            <pc:docMk/>
            <pc:sldMk cId="3120167791" sldId="1246"/>
            <ac:spMk id="2366" creationId="{61098D52-F037-69B5-F419-73689CF5E675}"/>
          </ac:spMkLst>
        </pc:spChg>
        <pc:spChg chg="mod">
          <ac:chgData name="Jonathan  Cosme" userId="272d5a2a-eea8-4805-b974-3aa4aa9a913a" providerId="ADAL" clId="{36197D27-FC7B-4ACA-B3E8-A7FD78543FA5}" dt="2022-11-30T09:14:28.077" v="5611" actId="165"/>
          <ac:spMkLst>
            <pc:docMk/>
            <pc:sldMk cId="3120167791" sldId="1246"/>
            <ac:spMk id="2369" creationId="{49D9E6E8-D296-0A1B-A0A5-378904F2EBB4}"/>
          </ac:spMkLst>
        </pc:spChg>
        <pc:spChg chg="mod">
          <ac:chgData name="Jonathan  Cosme" userId="272d5a2a-eea8-4805-b974-3aa4aa9a913a" providerId="ADAL" clId="{36197D27-FC7B-4ACA-B3E8-A7FD78543FA5}" dt="2022-11-30T09:14:28.077" v="5611" actId="165"/>
          <ac:spMkLst>
            <pc:docMk/>
            <pc:sldMk cId="3120167791" sldId="1246"/>
            <ac:spMk id="2372" creationId="{69112256-BA01-6DBB-F147-C4A5DF76EB8D}"/>
          </ac:spMkLst>
        </pc:spChg>
        <pc:spChg chg="mod">
          <ac:chgData name="Jonathan  Cosme" userId="272d5a2a-eea8-4805-b974-3aa4aa9a913a" providerId="ADAL" clId="{36197D27-FC7B-4ACA-B3E8-A7FD78543FA5}" dt="2022-11-30T09:14:28.077" v="5611" actId="165"/>
          <ac:spMkLst>
            <pc:docMk/>
            <pc:sldMk cId="3120167791" sldId="1246"/>
            <ac:spMk id="2376" creationId="{F661421A-0286-297D-48CD-73037E41D7EB}"/>
          </ac:spMkLst>
        </pc:spChg>
        <pc:spChg chg="mod">
          <ac:chgData name="Jonathan  Cosme" userId="272d5a2a-eea8-4805-b974-3aa4aa9a913a" providerId="ADAL" clId="{36197D27-FC7B-4ACA-B3E8-A7FD78543FA5}" dt="2022-11-30T09:14:28.077" v="5611" actId="165"/>
          <ac:spMkLst>
            <pc:docMk/>
            <pc:sldMk cId="3120167791" sldId="1246"/>
            <ac:spMk id="2377" creationId="{91349051-907C-E5F1-BA11-9A571A6F9F7D}"/>
          </ac:spMkLst>
        </pc:spChg>
        <pc:spChg chg="mod">
          <ac:chgData name="Jonathan  Cosme" userId="272d5a2a-eea8-4805-b974-3aa4aa9a913a" providerId="ADAL" clId="{36197D27-FC7B-4ACA-B3E8-A7FD78543FA5}" dt="2022-11-30T09:14:28.077" v="5611" actId="165"/>
          <ac:spMkLst>
            <pc:docMk/>
            <pc:sldMk cId="3120167791" sldId="1246"/>
            <ac:spMk id="2378" creationId="{03BEC816-C9FC-BFB7-08E9-6CABEC6CFB76}"/>
          </ac:spMkLst>
        </pc:spChg>
        <pc:spChg chg="mod">
          <ac:chgData name="Jonathan  Cosme" userId="272d5a2a-eea8-4805-b974-3aa4aa9a913a" providerId="ADAL" clId="{36197D27-FC7B-4ACA-B3E8-A7FD78543FA5}" dt="2022-11-30T09:14:28.077" v="5611" actId="165"/>
          <ac:spMkLst>
            <pc:docMk/>
            <pc:sldMk cId="3120167791" sldId="1246"/>
            <ac:spMk id="2381" creationId="{3790EE5E-C8A2-714E-46EB-878D22E98C92}"/>
          </ac:spMkLst>
        </pc:spChg>
        <pc:grpChg chg="add del mod">
          <ac:chgData name="Jonathan  Cosme" userId="272d5a2a-eea8-4805-b974-3aa4aa9a913a" providerId="ADAL" clId="{36197D27-FC7B-4ACA-B3E8-A7FD78543FA5}" dt="2022-11-30T09:14:28.077" v="5611" actId="165"/>
          <ac:grpSpMkLst>
            <pc:docMk/>
            <pc:sldMk cId="3120167791" sldId="1246"/>
            <ac:grpSpMk id="3" creationId="{EA75F3F0-62B7-BC4C-FA64-37F0CCB1C69E}"/>
          </ac:grpSpMkLst>
        </pc:grpChg>
        <pc:grpChg chg="mod topLvl">
          <ac:chgData name="Jonathan  Cosme" userId="272d5a2a-eea8-4805-b974-3aa4aa9a913a" providerId="ADAL" clId="{36197D27-FC7B-4ACA-B3E8-A7FD78543FA5}" dt="2022-11-30T09:14:28.077" v="5611" actId="165"/>
          <ac:grpSpMkLst>
            <pc:docMk/>
            <pc:sldMk cId="3120167791" sldId="1246"/>
            <ac:grpSpMk id="18" creationId="{925E0849-26B3-18BD-577E-933FB87BAF45}"/>
          </ac:grpSpMkLst>
        </pc:grpChg>
        <pc:grpChg chg="mod topLvl">
          <ac:chgData name="Jonathan  Cosme" userId="272d5a2a-eea8-4805-b974-3aa4aa9a913a" providerId="ADAL" clId="{36197D27-FC7B-4ACA-B3E8-A7FD78543FA5}" dt="2022-11-30T09:14:28.077" v="5611" actId="165"/>
          <ac:grpSpMkLst>
            <pc:docMk/>
            <pc:sldMk cId="3120167791" sldId="1246"/>
            <ac:grpSpMk id="19" creationId="{F099A3C2-C95E-9E9A-1880-70C2432F9215}"/>
          </ac:grpSpMkLst>
        </pc:grpChg>
        <pc:grpChg chg="mod topLvl">
          <ac:chgData name="Jonathan  Cosme" userId="272d5a2a-eea8-4805-b974-3aa4aa9a913a" providerId="ADAL" clId="{36197D27-FC7B-4ACA-B3E8-A7FD78543FA5}" dt="2022-11-30T09:14:28.077" v="5611" actId="165"/>
          <ac:grpSpMkLst>
            <pc:docMk/>
            <pc:sldMk cId="3120167791" sldId="1246"/>
            <ac:grpSpMk id="20" creationId="{057286A8-AC42-35F6-D818-5336A9A67640}"/>
          </ac:grpSpMkLst>
        </pc:grpChg>
        <pc:grpChg chg="mod topLvl">
          <ac:chgData name="Jonathan  Cosme" userId="272d5a2a-eea8-4805-b974-3aa4aa9a913a" providerId="ADAL" clId="{36197D27-FC7B-4ACA-B3E8-A7FD78543FA5}" dt="2022-11-30T09:14:28.077" v="5611" actId="165"/>
          <ac:grpSpMkLst>
            <pc:docMk/>
            <pc:sldMk cId="3120167791" sldId="1246"/>
            <ac:grpSpMk id="21" creationId="{A04201F6-AF97-83C7-6F77-103FF877C15B}"/>
          </ac:grpSpMkLst>
        </pc:grpChg>
        <pc:grpChg chg="mod topLvl">
          <ac:chgData name="Jonathan  Cosme" userId="272d5a2a-eea8-4805-b974-3aa4aa9a913a" providerId="ADAL" clId="{36197D27-FC7B-4ACA-B3E8-A7FD78543FA5}" dt="2022-11-30T09:14:28.077" v="5611" actId="165"/>
          <ac:grpSpMkLst>
            <pc:docMk/>
            <pc:sldMk cId="3120167791" sldId="1246"/>
            <ac:grpSpMk id="33" creationId="{2895DCCB-75E3-E7C8-FF1E-21B7BA588F88}"/>
          </ac:grpSpMkLst>
        </pc:grpChg>
        <pc:grpChg chg="mod topLvl">
          <ac:chgData name="Jonathan  Cosme" userId="272d5a2a-eea8-4805-b974-3aa4aa9a913a" providerId="ADAL" clId="{36197D27-FC7B-4ACA-B3E8-A7FD78543FA5}" dt="2022-11-30T09:14:28.077" v="5611" actId="165"/>
          <ac:grpSpMkLst>
            <pc:docMk/>
            <pc:sldMk cId="3120167791" sldId="1246"/>
            <ac:grpSpMk id="34" creationId="{03632420-E02D-109E-4EDD-BF76B34C7A31}"/>
          </ac:grpSpMkLst>
        </pc:grpChg>
        <pc:grpChg chg="mod topLvl">
          <ac:chgData name="Jonathan  Cosme" userId="272d5a2a-eea8-4805-b974-3aa4aa9a913a" providerId="ADAL" clId="{36197D27-FC7B-4ACA-B3E8-A7FD78543FA5}" dt="2022-11-30T09:14:28.077" v="5611" actId="165"/>
          <ac:grpSpMkLst>
            <pc:docMk/>
            <pc:sldMk cId="3120167791" sldId="1246"/>
            <ac:grpSpMk id="35" creationId="{326E1D1F-9576-AEC3-52B0-FE767E383B1F}"/>
          </ac:grpSpMkLst>
        </pc:grpChg>
        <pc:grpChg chg="mod topLvl">
          <ac:chgData name="Jonathan  Cosme" userId="272d5a2a-eea8-4805-b974-3aa4aa9a913a" providerId="ADAL" clId="{36197D27-FC7B-4ACA-B3E8-A7FD78543FA5}" dt="2022-11-30T09:14:28.077" v="5611" actId="165"/>
          <ac:grpSpMkLst>
            <pc:docMk/>
            <pc:sldMk cId="3120167791" sldId="1246"/>
            <ac:grpSpMk id="36" creationId="{C794EE7F-BFDA-9A46-1ACB-FF8D0E3B1791}"/>
          </ac:grpSpMkLst>
        </pc:grpChg>
        <pc:grpChg chg="mod topLvl">
          <ac:chgData name="Jonathan  Cosme" userId="272d5a2a-eea8-4805-b974-3aa4aa9a913a" providerId="ADAL" clId="{36197D27-FC7B-4ACA-B3E8-A7FD78543FA5}" dt="2022-11-30T09:14:28.077" v="5611" actId="165"/>
          <ac:grpSpMkLst>
            <pc:docMk/>
            <pc:sldMk cId="3120167791" sldId="1246"/>
            <ac:grpSpMk id="61" creationId="{85412A1C-709E-DA64-4CD3-2616340AEA9B}"/>
          </ac:grpSpMkLst>
        </pc:grpChg>
        <pc:grpChg chg="mod topLvl">
          <ac:chgData name="Jonathan  Cosme" userId="272d5a2a-eea8-4805-b974-3aa4aa9a913a" providerId="ADAL" clId="{36197D27-FC7B-4ACA-B3E8-A7FD78543FA5}" dt="2022-11-30T09:14:28.077" v="5611" actId="165"/>
          <ac:grpSpMkLst>
            <pc:docMk/>
            <pc:sldMk cId="3120167791" sldId="1246"/>
            <ac:grpSpMk id="63" creationId="{EAAFF8DE-DF15-E52E-543B-E014B22B101D}"/>
          </ac:grpSpMkLst>
        </pc:grpChg>
        <pc:grpChg chg="mod">
          <ac:chgData name="Jonathan  Cosme" userId="272d5a2a-eea8-4805-b974-3aa4aa9a913a" providerId="ADAL" clId="{36197D27-FC7B-4ACA-B3E8-A7FD78543FA5}" dt="2022-11-30T09:14:28.077" v="5611" actId="165"/>
          <ac:grpSpMkLst>
            <pc:docMk/>
            <pc:sldMk cId="3120167791" sldId="1246"/>
            <ac:grpSpMk id="2262" creationId="{93A3C659-276B-31A0-830C-9813B54D7126}"/>
          </ac:grpSpMkLst>
        </pc:grpChg>
        <pc:grpChg chg="mod">
          <ac:chgData name="Jonathan  Cosme" userId="272d5a2a-eea8-4805-b974-3aa4aa9a913a" providerId="ADAL" clId="{36197D27-FC7B-4ACA-B3E8-A7FD78543FA5}" dt="2022-11-30T09:14:28.077" v="5611" actId="165"/>
          <ac:grpSpMkLst>
            <pc:docMk/>
            <pc:sldMk cId="3120167791" sldId="1246"/>
            <ac:grpSpMk id="2263" creationId="{82F4D775-5AC7-CC15-7D97-F13F307F8864}"/>
          </ac:grpSpMkLst>
        </pc:grpChg>
        <pc:grpChg chg="mod">
          <ac:chgData name="Jonathan  Cosme" userId="272d5a2a-eea8-4805-b974-3aa4aa9a913a" providerId="ADAL" clId="{36197D27-FC7B-4ACA-B3E8-A7FD78543FA5}" dt="2022-11-30T09:14:28.077" v="5611" actId="165"/>
          <ac:grpSpMkLst>
            <pc:docMk/>
            <pc:sldMk cId="3120167791" sldId="1246"/>
            <ac:grpSpMk id="2271" creationId="{88C4E266-65D3-BE68-C73B-B6972C40089C}"/>
          </ac:grpSpMkLst>
        </pc:grpChg>
        <pc:grpChg chg="mod">
          <ac:chgData name="Jonathan  Cosme" userId="272d5a2a-eea8-4805-b974-3aa4aa9a913a" providerId="ADAL" clId="{36197D27-FC7B-4ACA-B3E8-A7FD78543FA5}" dt="2022-11-30T09:14:28.077" v="5611" actId="165"/>
          <ac:grpSpMkLst>
            <pc:docMk/>
            <pc:sldMk cId="3120167791" sldId="1246"/>
            <ac:grpSpMk id="2272" creationId="{D89B573B-2BF4-309D-850A-CE1791C2BDB5}"/>
          </ac:grpSpMkLst>
        </pc:grpChg>
        <pc:grpChg chg="del">
          <ac:chgData name="Jonathan  Cosme" userId="272d5a2a-eea8-4805-b974-3aa4aa9a913a" providerId="ADAL" clId="{36197D27-FC7B-4ACA-B3E8-A7FD78543FA5}" dt="2022-11-30T07:38:42.376" v="3011" actId="478"/>
          <ac:grpSpMkLst>
            <pc:docMk/>
            <pc:sldMk cId="3120167791" sldId="1246"/>
            <ac:grpSpMk id="2311" creationId="{2C88EE52-9F47-9B45-F7B2-6931DECA5DDC}"/>
          </ac:grpSpMkLst>
        </pc:grpChg>
        <pc:grpChg chg="del">
          <ac:chgData name="Jonathan  Cosme" userId="272d5a2a-eea8-4805-b974-3aa4aa9a913a" providerId="ADAL" clId="{36197D27-FC7B-4ACA-B3E8-A7FD78543FA5}" dt="2022-11-30T07:38:42.376" v="3011" actId="478"/>
          <ac:grpSpMkLst>
            <pc:docMk/>
            <pc:sldMk cId="3120167791" sldId="1246"/>
            <ac:grpSpMk id="2418" creationId="{8EBAF9F0-4A8A-8ABE-562F-FE03302361D1}"/>
          </ac:grpSpMkLst>
        </pc:grpChg>
        <pc:picChg chg="del">
          <ac:chgData name="Jonathan  Cosme" userId="272d5a2a-eea8-4805-b974-3aa4aa9a913a" providerId="ADAL" clId="{36197D27-FC7B-4ACA-B3E8-A7FD78543FA5}" dt="2022-11-30T07:38:42.376" v="3011" actId="478"/>
          <ac:picMkLst>
            <pc:docMk/>
            <pc:sldMk cId="3120167791" sldId="1246"/>
            <ac:picMk id="5" creationId="{CD371B33-A159-0765-0A19-FBDAD52133EE}"/>
          </ac:picMkLst>
        </pc:picChg>
        <pc:picChg chg="del">
          <ac:chgData name="Jonathan  Cosme" userId="272d5a2a-eea8-4805-b974-3aa4aa9a913a" providerId="ADAL" clId="{36197D27-FC7B-4ACA-B3E8-A7FD78543FA5}" dt="2022-11-30T07:38:42.376" v="3011" actId="478"/>
          <ac:picMkLst>
            <pc:docMk/>
            <pc:sldMk cId="3120167791" sldId="1246"/>
            <ac:picMk id="25" creationId="{2D582AF6-81D6-5CDE-3FC7-4D96AF06069A}"/>
          </ac:picMkLst>
        </pc:picChg>
        <pc:picChg chg="del">
          <ac:chgData name="Jonathan  Cosme" userId="272d5a2a-eea8-4805-b974-3aa4aa9a913a" providerId="ADAL" clId="{36197D27-FC7B-4ACA-B3E8-A7FD78543FA5}" dt="2022-11-30T07:38:42.376" v="3011" actId="478"/>
          <ac:picMkLst>
            <pc:docMk/>
            <pc:sldMk cId="3120167791" sldId="1246"/>
            <ac:picMk id="2246" creationId="{7EC66D9A-96F2-0248-F62B-F6D416729075}"/>
          </ac:picMkLst>
        </pc:picChg>
        <pc:cxnChg chg="del">
          <ac:chgData name="Jonathan  Cosme" userId="272d5a2a-eea8-4805-b974-3aa4aa9a913a" providerId="ADAL" clId="{36197D27-FC7B-4ACA-B3E8-A7FD78543FA5}" dt="2022-11-30T07:38:42.376" v="3011" actId="478"/>
          <ac:cxnSpMkLst>
            <pc:docMk/>
            <pc:sldMk cId="3120167791" sldId="1246"/>
            <ac:cxnSpMk id="6" creationId="{6CA13B78-49DA-C7A0-F6DC-BFE939D38CE0}"/>
          </ac:cxnSpMkLst>
        </pc:cxnChg>
        <pc:cxnChg chg="del">
          <ac:chgData name="Jonathan  Cosme" userId="272d5a2a-eea8-4805-b974-3aa4aa9a913a" providerId="ADAL" clId="{36197D27-FC7B-4ACA-B3E8-A7FD78543FA5}" dt="2022-11-30T07:38:42.376" v="3011" actId="478"/>
          <ac:cxnSpMkLst>
            <pc:docMk/>
            <pc:sldMk cId="3120167791" sldId="1246"/>
            <ac:cxnSpMk id="2049" creationId="{9D7F1700-1B4A-8E28-6B1F-8E50477DD3CF}"/>
          </ac:cxnSpMkLst>
        </pc:cxnChg>
        <pc:cxnChg chg="del mod topLvl">
          <ac:chgData name="Jonathan  Cosme" userId="272d5a2a-eea8-4805-b974-3aa4aa9a913a" providerId="ADAL" clId="{36197D27-FC7B-4ACA-B3E8-A7FD78543FA5}" dt="2022-11-30T09:15:08.266" v="5617" actId="478"/>
          <ac:cxnSpMkLst>
            <pc:docMk/>
            <pc:sldMk cId="3120167791" sldId="1246"/>
            <ac:cxnSpMk id="2241" creationId="{016A341D-2EC1-CEA4-06A1-6699A95E0AC8}"/>
          </ac:cxnSpMkLst>
        </pc:cxnChg>
        <pc:cxnChg chg="del mod topLvl">
          <ac:chgData name="Jonathan  Cosme" userId="272d5a2a-eea8-4805-b974-3aa4aa9a913a" providerId="ADAL" clId="{36197D27-FC7B-4ACA-B3E8-A7FD78543FA5}" dt="2022-11-30T09:15:38.034" v="5620" actId="478"/>
          <ac:cxnSpMkLst>
            <pc:docMk/>
            <pc:sldMk cId="3120167791" sldId="1246"/>
            <ac:cxnSpMk id="2242" creationId="{BBF959D7-61CD-8797-35DA-65DE111BE767}"/>
          </ac:cxnSpMkLst>
        </pc:cxnChg>
        <pc:cxnChg chg="del mod topLvl">
          <ac:chgData name="Jonathan  Cosme" userId="272d5a2a-eea8-4805-b974-3aa4aa9a913a" providerId="ADAL" clId="{36197D27-FC7B-4ACA-B3E8-A7FD78543FA5}" dt="2022-11-30T09:14:40.090" v="5612" actId="478"/>
          <ac:cxnSpMkLst>
            <pc:docMk/>
            <pc:sldMk cId="3120167791" sldId="1246"/>
            <ac:cxnSpMk id="2243" creationId="{D8F138CE-ACDA-4B76-7194-F8CD367C6A22}"/>
          </ac:cxnSpMkLst>
        </pc:cxnChg>
        <pc:cxnChg chg="del mod topLvl">
          <ac:chgData name="Jonathan  Cosme" userId="272d5a2a-eea8-4805-b974-3aa4aa9a913a" providerId="ADAL" clId="{36197D27-FC7B-4ACA-B3E8-A7FD78543FA5}" dt="2022-11-30T09:14:40.090" v="5612" actId="478"/>
          <ac:cxnSpMkLst>
            <pc:docMk/>
            <pc:sldMk cId="3120167791" sldId="1246"/>
            <ac:cxnSpMk id="2244" creationId="{5B1ACE72-D6D2-2560-2528-9B40C31253F0}"/>
          </ac:cxnSpMkLst>
        </pc:cxnChg>
        <pc:cxnChg chg="del mod topLvl">
          <ac:chgData name="Jonathan  Cosme" userId="272d5a2a-eea8-4805-b974-3aa4aa9a913a" providerId="ADAL" clId="{36197D27-FC7B-4ACA-B3E8-A7FD78543FA5}" dt="2022-11-30T09:15:08.266" v="5617" actId="478"/>
          <ac:cxnSpMkLst>
            <pc:docMk/>
            <pc:sldMk cId="3120167791" sldId="1246"/>
            <ac:cxnSpMk id="2245" creationId="{F06D0A7B-F63D-6222-6BDB-C28C5678662F}"/>
          </ac:cxnSpMkLst>
        </pc:cxnChg>
        <pc:cxnChg chg="del">
          <ac:chgData name="Jonathan  Cosme" userId="272d5a2a-eea8-4805-b974-3aa4aa9a913a" providerId="ADAL" clId="{36197D27-FC7B-4ACA-B3E8-A7FD78543FA5}" dt="2022-11-30T07:38:42.376" v="3011" actId="478"/>
          <ac:cxnSpMkLst>
            <pc:docMk/>
            <pc:sldMk cId="3120167791" sldId="1246"/>
            <ac:cxnSpMk id="2247" creationId="{3EE5E90B-98C8-032B-2206-14AC34C587C6}"/>
          </ac:cxnSpMkLst>
        </pc:cxnChg>
        <pc:cxnChg chg="del">
          <ac:chgData name="Jonathan  Cosme" userId="272d5a2a-eea8-4805-b974-3aa4aa9a913a" providerId="ADAL" clId="{36197D27-FC7B-4ACA-B3E8-A7FD78543FA5}" dt="2022-11-30T07:38:42.376" v="3011" actId="478"/>
          <ac:cxnSpMkLst>
            <pc:docMk/>
            <pc:sldMk cId="3120167791" sldId="1246"/>
            <ac:cxnSpMk id="2251" creationId="{4C4092B9-7B4F-983B-CD2B-CEB3696C4B54}"/>
          </ac:cxnSpMkLst>
        </pc:cxnChg>
        <pc:cxnChg chg="del mod topLvl">
          <ac:chgData name="Jonathan  Cosme" userId="272d5a2a-eea8-4805-b974-3aa4aa9a913a" providerId="ADAL" clId="{36197D27-FC7B-4ACA-B3E8-A7FD78543FA5}" dt="2022-11-30T09:15:38.034" v="5620" actId="478"/>
          <ac:cxnSpMkLst>
            <pc:docMk/>
            <pc:sldMk cId="3120167791" sldId="1246"/>
            <ac:cxnSpMk id="2253" creationId="{B3A9A722-47F1-3467-B276-D9A7F0A1663D}"/>
          </ac:cxnSpMkLst>
        </pc:cxnChg>
        <pc:cxnChg chg="mod topLvl">
          <ac:chgData name="Jonathan  Cosme" userId="272d5a2a-eea8-4805-b974-3aa4aa9a913a" providerId="ADAL" clId="{36197D27-FC7B-4ACA-B3E8-A7FD78543FA5}" dt="2022-11-30T09:14:28.077" v="5611" actId="165"/>
          <ac:cxnSpMkLst>
            <pc:docMk/>
            <pc:sldMk cId="3120167791" sldId="1246"/>
            <ac:cxnSpMk id="2254" creationId="{D88AF360-DB11-FB64-AFFC-27EC3A1F97D8}"/>
          </ac:cxnSpMkLst>
        </pc:cxnChg>
        <pc:cxnChg chg="del">
          <ac:chgData name="Jonathan  Cosme" userId="272d5a2a-eea8-4805-b974-3aa4aa9a913a" providerId="ADAL" clId="{36197D27-FC7B-4ACA-B3E8-A7FD78543FA5}" dt="2022-11-30T07:38:42.376" v="3011" actId="478"/>
          <ac:cxnSpMkLst>
            <pc:docMk/>
            <pc:sldMk cId="3120167791" sldId="1246"/>
            <ac:cxnSpMk id="2258" creationId="{3419F43D-6E49-20DC-AD39-33C5DB40A415}"/>
          </ac:cxnSpMkLst>
        </pc:cxnChg>
        <pc:cxnChg chg="del">
          <ac:chgData name="Jonathan  Cosme" userId="272d5a2a-eea8-4805-b974-3aa4aa9a913a" providerId="ADAL" clId="{36197D27-FC7B-4ACA-B3E8-A7FD78543FA5}" dt="2022-11-30T07:38:42.376" v="3011" actId="478"/>
          <ac:cxnSpMkLst>
            <pc:docMk/>
            <pc:sldMk cId="3120167791" sldId="1246"/>
            <ac:cxnSpMk id="2259" creationId="{21827D99-A3D1-674E-22D3-75D4FCF88C2D}"/>
          </ac:cxnSpMkLst>
        </pc:cxnChg>
        <pc:cxnChg chg="del">
          <ac:chgData name="Jonathan  Cosme" userId="272d5a2a-eea8-4805-b974-3aa4aa9a913a" providerId="ADAL" clId="{36197D27-FC7B-4ACA-B3E8-A7FD78543FA5}" dt="2022-11-30T07:38:42.376" v="3011" actId="478"/>
          <ac:cxnSpMkLst>
            <pc:docMk/>
            <pc:sldMk cId="3120167791" sldId="1246"/>
            <ac:cxnSpMk id="2260" creationId="{A0ED9D9B-6E52-3DB4-35B0-7FB0993F0EE9}"/>
          </ac:cxnSpMkLst>
        </pc:cxnChg>
        <pc:cxnChg chg="mod">
          <ac:chgData name="Jonathan  Cosme" userId="272d5a2a-eea8-4805-b974-3aa4aa9a913a" providerId="ADAL" clId="{36197D27-FC7B-4ACA-B3E8-A7FD78543FA5}" dt="2022-11-30T09:14:28.077" v="5611" actId="165"/>
          <ac:cxnSpMkLst>
            <pc:docMk/>
            <pc:sldMk cId="3120167791" sldId="1246"/>
            <ac:cxnSpMk id="2265" creationId="{96429D3F-4C8B-F9D9-5F1A-CE54F8E5FFC1}"/>
          </ac:cxnSpMkLst>
        </pc:cxnChg>
        <pc:cxnChg chg="mod">
          <ac:chgData name="Jonathan  Cosme" userId="272d5a2a-eea8-4805-b974-3aa4aa9a913a" providerId="ADAL" clId="{36197D27-FC7B-4ACA-B3E8-A7FD78543FA5}" dt="2022-11-30T09:14:28.077" v="5611" actId="165"/>
          <ac:cxnSpMkLst>
            <pc:docMk/>
            <pc:sldMk cId="3120167791" sldId="1246"/>
            <ac:cxnSpMk id="2266" creationId="{164564E0-6690-51EB-8E41-E6BDEBDD6BE8}"/>
          </ac:cxnSpMkLst>
        </pc:cxnChg>
        <pc:cxnChg chg="mod">
          <ac:chgData name="Jonathan  Cosme" userId="272d5a2a-eea8-4805-b974-3aa4aa9a913a" providerId="ADAL" clId="{36197D27-FC7B-4ACA-B3E8-A7FD78543FA5}" dt="2022-11-30T09:14:28.077" v="5611" actId="165"/>
          <ac:cxnSpMkLst>
            <pc:docMk/>
            <pc:sldMk cId="3120167791" sldId="1246"/>
            <ac:cxnSpMk id="2267" creationId="{33BC9163-13DD-09BA-9F51-775FF64DFF7A}"/>
          </ac:cxnSpMkLst>
        </pc:cxnChg>
        <pc:cxnChg chg="mod">
          <ac:chgData name="Jonathan  Cosme" userId="272d5a2a-eea8-4805-b974-3aa4aa9a913a" providerId="ADAL" clId="{36197D27-FC7B-4ACA-B3E8-A7FD78543FA5}" dt="2022-11-30T09:14:28.077" v="5611" actId="165"/>
          <ac:cxnSpMkLst>
            <pc:docMk/>
            <pc:sldMk cId="3120167791" sldId="1246"/>
            <ac:cxnSpMk id="2274" creationId="{189BEB14-1DC7-A780-1A06-5C4E8A6E2E7C}"/>
          </ac:cxnSpMkLst>
        </pc:cxnChg>
        <pc:cxnChg chg="mod">
          <ac:chgData name="Jonathan  Cosme" userId="272d5a2a-eea8-4805-b974-3aa4aa9a913a" providerId="ADAL" clId="{36197D27-FC7B-4ACA-B3E8-A7FD78543FA5}" dt="2022-11-30T09:14:28.077" v="5611" actId="165"/>
          <ac:cxnSpMkLst>
            <pc:docMk/>
            <pc:sldMk cId="3120167791" sldId="1246"/>
            <ac:cxnSpMk id="2275" creationId="{774FE5C4-220B-1404-B79E-E7D90252189C}"/>
          </ac:cxnSpMkLst>
        </pc:cxnChg>
        <pc:cxnChg chg="mod">
          <ac:chgData name="Jonathan  Cosme" userId="272d5a2a-eea8-4805-b974-3aa4aa9a913a" providerId="ADAL" clId="{36197D27-FC7B-4ACA-B3E8-A7FD78543FA5}" dt="2022-11-30T09:14:28.077" v="5611" actId="165"/>
          <ac:cxnSpMkLst>
            <pc:docMk/>
            <pc:sldMk cId="3120167791" sldId="1246"/>
            <ac:cxnSpMk id="2276" creationId="{EB9DE253-349F-AC9A-1614-F7B7CEE16DB8}"/>
          </ac:cxnSpMkLst>
        </pc:cxnChg>
        <pc:cxnChg chg="mod">
          <ac:chgData name="Jonathan  Cosme" userId="272d5a2a-eea8-4805-b974-3aa4aa9a913a" providerId="ADAL" clId="{36197D27-FC7B-4ACA-B3E8-A7FD78543FA5}" dt="2022-11-30T09:14:28.077" v="5611" actId="165"/>
          <ac:cxnSpMkLst>
            <pc:docMk/>
            <pc:sldMk cId="3120167791" sldId="1246"/>
            <ac:cxnSpMk id="2278" creationId="{F0B1DDA4-1068-622E-8423-ACBFDC6E1566}"/>
          </ac:cxnSpMkLst>
        </pc:cxnChg>
        <pc:cxnChg chg="mod">
          <ac:chgData name="Jonathan  Cosme" userId="272d5a2a-eea8-4805-b974-3aa4aa9a913a" providerId="ADAL" clId="{36197D27-FC7B-4ACA-B3E8-A7FD78543FA5}" dt="2022-11-30T09:14:28.077" v="5611" actId="165"/>
          <ac:cxnSpMkLst>
            <pc:docMk/>
            <pc:sldMk cId="3120167791" sldId="1246"/>
            <ac:cxnSpMk id="2279" creationId="{B826E524-5BA1-D603-AE52-45A03EF7749B}"/>
          </ac:cxnSpMkLst>
        </pc:cxnChg>
        <pc:cxnChg chg="mod">
          <ac:chgData name="Jonathan  Cosme" userId="272d5a2a-eea8-4805-b974-3aa4aa9a913a" providerId="ADAL" clId="{36197D27-FC7B-4ACA-B3E8-A7FD78543FA5}" dt="2022-11-30T09:14:28.077" v="5611" actId="165"/>
          <ac:cxnSpMkLst>
            <pc:docMk/>
            <pc:sldMk cId="3120167791" sldId="1246"/>
            <ac:cxnSpMk id="2281" creationId="{4920A3A7-227D-7464-3D2B-20FAEF1B0C15}"/>
          </ac:cxnSpMkLst>
        </pc:cxnChg>
        <pc:cxnChg chg="mod">
          <ac:chgData name="Jonathan  Cosme" userId="272d5a2a-eea8-4805-b974-3aa4aa9a913a" providerId="ADAL" clId="{36197D27-FC7B-4ACA-B3E8-A7FD78543FA5}" dt="2022-11-30T09:14:28.077" v="5611" actId="165"/>
          <ac:cxnSpMkLst>
            <pc:docMk/>
            <pc:sldMk cId="3120167791" sldId="1246"/>
            <ac:cxnSpMk id="2313" creationId="{F9D8C083-5EA8-CCB8-067C-F3472C347FBC}"/>
          </ac:cxnSpMkLst>
        </pc:cxnChg>
        <pc:cxnChg chg="mod">
          <ac:chgData name="Jonathan  Cosme" userId="272d5a2a-eea8-4805-b974-3aa4aa9a913a" providerId="ADAL" clId="{36197D27-FC7B-4ACA-B3E8-A7FD78543FA5}" dt="2022-11-30T09:14:28.077" v="5611" actId="165"/>
          <ac:cxnSpMkLst>
            <pc:docMk/>
            <pc:sldMk cId="3120167791" sldId="1246"/>
            <ac:cxnSpMk id="2314" creationId="{1EE320E4-8D51-60E4-05FB-73A232D79273}"/>
          </ac:cxnSpMkLst>
        </pc:cxnChg>
        <pc:cxnChg chg="mod">
          <ac:chgData name="Jonathan  Cosme" userId="272d5a2a-eea8-4805-b974-3aa4aa9a913a" providerId="ADAL" clId="{36197D27-FC7B-4ACA-B3E8-A7FD78543FA5}" dt="2022-11-30T09:14:28.077" v="5611" actId="165"/>
          <ac:cxnSpMkLst>
            <pc:docMk/>
            <pc:sldMk cId="3120167791" sldId="1246"/>
            <ac:cxnSpMk id="2315" creationId="{245BF366-EA13-CBE3-9427-F1D1788FBB98}"/>
          </ac:cxnSpMkLst>
        </pc:cxnChg>
        <pc:cxnChg chg="mod">
          <ac:chgData name="Jonathan  Cosme" userId="272d5a2a-eea8-4805-b974-3aa4aa9a913a" providerId="ADAL" clId="{36197D27-FC7B-4ACA-B3E8-A7FD78543FA5}" dt="2022-11-30T09:14:28.077" v="5611" actId="165"/>
          <ac:cxnSpMkLst>
            <pc:docMk/>
            <pc:sldMk cId="3120167791" sldId="1246"/>
            <ac:cxnSpMk id="2326" creationId="{F48ADCC4-629E-703E-75A0-19F2AABC71DF}"/>
          </ac:cxnSpMkLst>
        </pc:cxnChg>
        <pc:cxnChg chg="mod">
          <ac:chgData name="Jonathan  Cosme" userId="272d5a2a-eea8-4805-b974-3aa4aa9a913a" providerId="ADAL" clId="{36197D27-FC7B-4ACA-B3E8-A7FD78543FA5}" dt="2022-11-30T09:14:28.077" v="5611" actId="165"/>
          <ac:cxnSpMkLst>
            <pc:docMk/>
            <pc:sldMk cId="3120167791" sldId="1246"/>
            <ac:cxnSpMk id="2327" creationId="{27A827B5-1659-6289-66FB-CB8629377A3B}"/>
          </ac:cxnSpMkLst>
        </pc:cxnChg>
        <pc:cxnChg chg="mod">
          <ac:chgData name="Jonathan  Cosme" userId="272d5a2a-eea8-4805-b974-3aa4aa9a913a" providerId="ADAL" clId="{36197D27-FC7B-4ACA-B3E8-A7FD78543FA5}" dt="2022-11-30T09:14:28.077" v="5611" actId="165"/>
          <ac:cxnSpMkLst>
            <pc:docMk/>
            <pc:sldMk cId="3120167791" sldId="1246"/>
            <ac:cxnSpMk id="2328" creationId="{F6EF6C8D-E907-5EEB-0F3E-BB877D776228}"/>
          </ac:cxnSpMkLst>
        </pc:cxnChg>
        <pc:cxnChg chg="mod">
          <ac:chgData name="Jonathan  Cosme" userId="272d5a2a-eea8-4805-b974-3aa4aa9a913a" providerId="ADAL" clId="{36197D27-FC7B-4ACA-B3E8-A7FD78543FA5}" dt="2022-11-30T09:14:28.077" v="5611" actId="165"/>
          <ac:cxnSpMkLst>
            <pc:docMk/>
            <pc:sldMk cId="3120167791" sldId="1246"/>
            <ac:cxnSpMk id="2333" creationId="{A72FD3A7-1EF1-2D74-5F74-613DB94E728C}"/>
          </ac:cxnSpMkLst>
        </pc:cxnChg>
        <pc:cxnChg chg="mod">
          <ac:chgData name="Jonathan  Cosme" userId="272d5a2a-eea8-4805-b974-3aa4aa9a913a" providerId="ADAL" clId="{36197D27-FC7B-4ACA-B3E8-A7FD78543FA5}" dt="2022-11-30T09:14:28.077" v="5611" actId="165"/>
          <ac:cxnSpMkLst>
            <pc:docMk/>
            <pc:sldMk cId="3120167791" sldId="1246"/>
            <ac:cxnSpMk id="2334" creationId="{FF1434F5-4316-5C76-3701-6E1D54E8AB93}"/>
          </ac:cxnSpMkLst>
        </pc:cxnChg>
        <pc:cxnChg chg="mod">
          <ac:chgData name="Jonathan  Cosme" userId="272d5a2a-eea8-4805-b974-3aa4aa9a913a" providerId="ADAL" clId="{36197D27-FC7B-4ACA-B3E8-A7FD78543FA5}" dt="2022-11-30T09:14:28.077" v="5611" actId="165"/>
          <ac:cxnSpMkLst>
            <pc:docMk/>
            <pc:sldMk cId="3120167791" sldId="1246"/>
            <ac:cxnSpMk id="2335" creationId="{E8910F59-8E85-27B5-9852-4D9A5EB01CF4}"/>
          </ac:cxnSpMkLst>
        </pc:cxnChg>
        <pc:cxnChg chg="mod">
          <ac:chgData name="Jonathan  Cosme" userId="272d5a2a-eea8-4805-b974-3aa4aa9a913a" providerId="ADAL" clId="{36197D27-FC7B-4ACA-B3E8-A7FD78543FA5}" dt="2022-11-30T09:14:28.077" v="5611" actId="165"/>
          <ac:cxnSpMkLst>
            <pc:docMk/>
            <pc:sldMk cId="3120167791" sldId="1246"/>
            <ac:cxnSpMk id="2337" creationId="{06BED650-E666-3FAB-865F-12BEC590D1BA}"/>
          </ac:cxnSpMkLst>
        </pc:cxnChg>
        <pc:cxnChg chg="mod">
          <ac:chgData name="Jonathan  Cosme" userId="272d5a2a-eea8-4805-b974-3aa4aa9a913a" providerId="ADAL" clId="{36197D27-FC7B-4ACA-B3E8-A7FD78543FA5}" dt="2022-11-30T09:14:28.077" v="5611" actId="165"/>
          <ac:cxnSpMkLst>
            <pc:docMk/>
            <pc:sldMk cId="3120167791" sldId="1246"/>
            <ac:cxnSpMk id="2338" creationId="{436A7BF0-768C-F379-986C-6035DB209EDA}"/>
          </ac:cxnSpMkLst>
        </pc:cxnChg>
        <pc:cxnChg chg="mod">
          <ac:chgData name="Jonathan  Cosme" userId="272d5a2a-eea8-4805-b974-3aa4aa9a913a" providerId="ADAL" clId="{36197D27-FC7B-4ACA-B3E8-A7FD78543FA5}" dt="2022-11-30T09:14:28.077" v="5611" actId="165"/>
          <ac:cxnSpMkLst>
            <pc:docMk/>
            <pc:sldMk cId="3120167791" sldId="1246"/>
            <ac:cxnSpMk id="2339" creationId="{66105740-CAE8-A452-C727-F96A963146F5}"/>
          </ac:cxnSpMkLst>
        </pc:cxnChg>
        <pc:cxnChg chg="mod">
          <ac:chgData name="Jonathan  Cosme" userId="272d5a2a-eea8-4805-b974-3aa4aa9a913a" providerId="ADAL" clId="{36197D27-FC7B-4ACA-B3E8-A7FD78543FA5}" dt="2022-11-30T09:14:28.077" v="5611" actId="165"/>
          <ac:cxnSpMkLst>
            <pc:docMk/>
            <pc:sldMk cId="3120167791" sldId="1246"/>
            <ac:cxnSpMk id="2343" creationId="{BBB9AE9C-F234-3024-1F24-DD122D444F6F}"/>
          </ac:cxnSpMkLst>
        </pc:cxnChg>
        <pc:cxnChg chg="mod">
          <ac:chgData name="Jonathan  Cosme" userId="272d5a2a-eea8-4805-b974-3aa4aa9a913a" providerId="ADAL" clId="{36197D27-FC7B-4ACA-B3E8-A7FD78543FA5}" dt="2022-11-30T09:14:28.077" v="5611" actId="165"/>
          <ac:cxnSpMkLst>
            <pc:docMk/>
            <pc:sldMk cId="3120167791" sldId="1246"/>
            <ac:cxnSpMk id="2344" creationId="{6FEF542E-78BD-DFE6-85A7-D800CCFC1D78}"/>
          </ac:cxnSpMkLst>
        </pc:cxnChg>
        <pc:cxnChg chg="mod">
          <ac:chgData name="Jonathan  Cosme" userId="272d5a2a-eea8-4805-b974-3aa4aa9a913a" providerId="ADAL" clId="{36197D27-FC7B-4ACA-B3E8-A7FD78543FA5}" dt="2022-11-30T09:14:28.077" v="5611" actId="165"/>
          <ac:cxnSpMkLst>
            <pc:docMk/>
            <pc:sldMk cId="3120167791" sldId="1246"/>
            <ac:cxnSpMk id="2346" creationId="{3A801A52-08D7-A080-1837-A5574C9CEC96}"/>
          </ac:cxnSpMkLst>
        </pc:cxnChg>
        <pc:cxnChg chg="mod">
          <ac:chgData name="Jonathan  Cosme" userId="272d5a2a-eea8-4805-b974-3aa4aa9a913a" providerId="ADAL" clId="{36197D27-FC7B-4ACA-B3E8-A7FD78543FA5}" dt="2022-11-30T09:14:28.077" v="5611" actId="165"/>
          <ac:cxnSpMkLst>
            <pc:docMk/>
            <pc:sldMk cId="3120167791" sldId="1246"/>
            <ac:cxnSpMk id="2347" creationId="{5C354F6D-119E-6395-3850-6B0F10C5AC0E}"/>
          </ac:cxnSpMkLst>
        </pc:cxnChg>
        <pc:cxnChg chg="mod">
          <ac:chgData name="Jonathan  Cosme" userId="272d5a2a-eea8-4805-b974-3aa4aa9a913a" providerId="ADAL" clId="{36197D27-FC7B-4ACA-B3E8-A7FD78543FA5}" dt="2022-11-30T09:14:28.077" v="5611" actId="165"/>
          <ac:cxnSpMkLst>
            <pc:docMk/>
            <pc:sldMk cId="3120167791" sldId="1246"/>
            <ac:cxnSpMk id="2349" creationId="{0545905D-BF6F-0345-9FB8-C74081774F34}"/>
          </ac:cxnSpMkLst>
        </pc:cxnChg>
        <pc:cxnChg chg="mod">
          <ac:chgData name="Jonathan  Cosme" userId="272d5a2a-eea8-4805-b974-3aa4aa9a913a" providerId="ADAL" clId="{36197D27-FC7B-4ACA-B3E8-A7FD78543FA5}" dt="2022-11-30T09:14:28.077" v="5611" actId="165"/>
          <ac:cxnSpMkLst>
            <pc:docMk/>
            <pc:sldMk cId="3120167791" sldId="1246"/>
            <ac:cxnSpMk id="2350" creationId="{88450BC2-69C2-B29B-1EF6-EA31AF1AD6EC}"/>
          </ac:cxnSpMkLst>
        </pc:cxnChg>
        <pc:cxnChg chg="mod">
          <ac:chgData name="Jonathan  Cosme" userId="272d5a2a-eea8-4805-b974-3aa4aa9a913a" providerId="ADAL" clId="{36197D27-FC7B-4ACA-B3E8-A7FD78543FA5}" dt="2022-11-30T09:14:28.077" v="5611" actId="165"/>
          <ac:cxnSpMkLst>
            <pc:docMk/>
            <pc:sldMk cId="3120167791" sldId="1246"/>
            <ac:cxnSpMk id="2351" creationId="{3DAE12D0-FB3C-4468-C874-0B44621046EE}"/>
          </ac:cxnSpMkLst>
        </pc:cxnChg>
        <pc:cxnChg chg="mod">
          <ac:chgData name="Jonathan  Cosme" userId="272d5a2a-eea8-4805-b974-3aa4aa9a913a" providerId="ADAL" clId="{36197D27-FC7B-4ACA-B3E8-A7FD78543FA5}" dt="2022-11-30T09:14:28.077" v="5611" actId="165"/>
          <ac:cxnSpMkLst>
            <pc:docMk/>
            <pc:sldMk cId="3120167791" sldId="1246"/>
            <ac:cxnSpMk id="2354" creationId="{41222415-E081-F280-C72A-C81A54BDE903}"/>
          </ac:cxnSpMkLst>
        </pc:cxnChg>
        <pc:cxnChg chg="mod">
          <ac:chgData name="Jonathan  Cosme" userId="272d5a2a-eea8-4805-b974-3aa4aa9a913a" providerId="ADAL" clId="{36197D27-FC7B-4ACA-B3E8-A7FD78543FA5}" dt="2022-11-30T09:14:28.077" v="5611" actId="165"/>
          <ac:cxnSpMkLst>
            <pc:docMk/>
            <pc:sldMk cId="3120167791" sldId="1246"/>
            <ac:cxnSpMk id="2355" creationId="{2196DA6A-485C-AC1F-AA04-9B80C0D851AE}"/>
          </ac:cxnSpMkLst>
        </pc:cxnChg>
        <pc:cxnChg chg="mod">
          <ac:chgData name="Jonathan  Cosme" userId="272d5a2a-eea8-4805-b974-3aa4aa9a913a" providerId="ADAL" clId="{36197D27-FC7B-4ACA-B3E8-A7FD78543FA5}" dt="2022-11-30T09:14:28.077" v="5611" actId="165"/>
          <ac:cxnSpMkLst>
            <pc:docMk/>
            <pc:sldMk cId="3120167791" sldId="1246"/>
            <ac:cxnSpMk id="2357" creationId="{FC9150FE-6737-8B4B-AEC9-1AD9ACBA9376}"/>
          </ac:cxnSpMkLst>
        </pc:cxnChg>
        <pc:cxnChg chg="mod">
          <ac:chgData name="Jonathan  Cosme" userId="272d5a2a-eea8-4805-b974-3aa4aa9a913a" providerId="ADAL" clId="{36197D27-FC7B-4ACA-B3E8-A7FD78543FA5}" dt="2022-11-30T09:14:28.077" v="5611" actId="165"/>
          <ac:cxnSpMkLst>
            <pc:docMk/>
            <pc:sldMk cId="3120167791" sldId="1246"/>
            <ac:cxnSpMk id="2358" creationId="{750DF0C8-0C01-DCDB-A5AC-93CBC625285D}"/>
          </ac:cxnSpMkLst>
        </pc:cxnChg>
        <pc:cxnChg chg="mod">
          <ac:chgData name="Jonathan  Cosme" userId="272d5a2a-eea8-4805-b974-3aa4aa9a913a" providerId="ADAL" clId="{36197D27-FC7B-4ACA-B3E8-A7FD78543FA5}" dt="2022-11-30T09:14:28.077" v="5611" actId="165"/>
          <ac:cxnSpMkLst>
            <pc:docMk/>
            <pc:sldMk cId="3120167791" sldId="1246"/>
            <ac:cxnSpMk id="2360" creationId="{F07FD97E-6772-FCE0-E0CE-42C7C9912FCF}"/>
          </ac:cxnSpMkLst>
        </pc:cxnChg>
        <pc:cxnChg chg="mod">
          <ac:chgData name="Jonathan  Cosme" userId="272d5a2a-eea8-4805-b974-3aa4aa9a913a" providerId="ADAL" clId="{36197D27-FC7B-4ACA-B3E8-A7FD78543FA5}" dt="2022-11-30T09:14:28.077" v="5611" actId="165"/>
          <ac:cxnSpMkLst>
            <pc:docMk/>
            <pc:sldMk cId="3120167791" sldId="1246"/>
            <ac:cxnSpMk id="2361" creationId="{030853A8-B670-AFBE-DCAA-901FA2AF0E31}"/>
          </ac:cxnSpMkLst>
        </pc:cxnChg>
        <pc:cxnChg chg="mod">
          <ac:chgData name="Jonathan  Cosme" userId="272d5a2a-eea8-4805-b974-3aa4aa9a913a" providerId="ADAL" clId="{36197D27-FC7B-4ACA-B3E8-A7FD78543FA5}" dt="2022-11-30T09:14:28.077" v="5611" actId="165"/>
          <ac:cxnSpMkLst>
            <pc:docMk/>
            <pc:sldMk cId="3120167791" sldId="1246"/>
            <ac:cxnSpMk id="2362" creationId="{F03F5C3A-925E-9770-FCBA-392B35FEA159}"/>
          </ac:cxnSpMkLst>
        </pc:cxnChg>
        <pc:cxnChg chg="mod">
          <ac:chgData name="Jonathan  Cosme" userId="272d5a2a-eea8-4805-b974-3aa4aa9a913a" providerId="ADAL" clId="{36197D27-FC7B-4ACA-B3E8-A7FD78543FA5}" dt="2022-11-30T09:14:28.077" v="5611" actId="165"/>
          <ac:cxnSpMkLst>
            <pc:docMk/>
            <pc:sldMk cId="3120167791" sldId="1246"/>
            <ac:cxnSpMk id="2367" creationId="{8D70E084-B9AC-4D6F-8467-A18E3360AC3F}"/>
          </ac:cxnSpMkLst>
        </pc:cxnChg>
        <pc:cxnChg chg="mod">
          <ac:chgData name="Jonathan  Cosme" userId="272d5a2a-eea8-4805-b974-3aa4aa9a913a" providerId="ADAL" clId="{36197D27-FC7B-4ACA-B3E8-A7FD78543FA5}" dt="2022-11-30T09:14:28.077" v="5611" actId="165"/>
          <ac:cxnSpMkLst>
            <pc:docMk/>
            <pc:sldMk cId="3120167791" sldId="1246"/>
            <ac:cxnSpMk id="2368" creationId="{D33154F7-9974-62B7-7411-EF1FF58B27C7}"/>
          </ac:cxnSpMkLst>
        </pc:cxnChg>
        <pc:cxnChg chg="mod">
          <ac:chgData name="Jonathan  Cosme" userId="272d5a2a-eea8-4805-b974-3aa4aa9a913a" providerId="ADAL" clId="{36197D27-FC7B-4ACA-B3E8-A7FD78543FA5}" dt="2022-11-30T09:14:28.077" v="5611" actId="165"/>
          <ac:cxnSpMkLst>
            <pc:docMk/>
            <pc:sldMk cId="3120167791" sldId="1246"/>
            <ac:cxnSpMk id="2370" creationId="{218F1C2A-5E93-8DAA-81C1-CF6FB71E7AB8}"/>
          </ac:cxnSpMkLst>
        </pc:cxnChg>
        <pc:cxnChg chg="mod">
          <ac:chgData name="Jonathan  Cosme" userId="272d5a2a-eea8-4805-b974-3aa4aa9a913a" providerId="ADAL" clId="{36197D27-FC7B-4ACA-B3E8-A7FD78543FA5}" dt="2022-11-30T09:14:28.077" v="5611" actId="165"/>
          <ac:cxnSpMkLst>
            <pc:docMk/>
            <pc:sldMk cId="3120167791" sldId="1246"/>
            <ac:cxnSpMk id="2371" creationId="{5E324EA7-39D0-B05B-1396-4C2ADD89B82A}"/>
          </ac:cxnSpMkLst>
        </pc:cxnChg>
        <pc:cxnChg chg="mod">
          <ac:chgData name="Jonathan  Cosme" userId="272d5a2a-eea8-4805-b974-3aa4aa9a913a" providerId="ADAL" clId="{36197D27-FC7B-4ACA-B3E8-A7FD78543FA5}" dt="2022-11-30T09:14:28.077" v="5611" actId="165"/>
          <ac:cxnSpMkLst>
            <pc:docMk/>
            <pc:sldMk cId="3120167791" sldId="1246"/>
            <ac:cxnSpMk id="2373" creationId="{390A3201-CE01-B08C-92AF-F25C8D324573}"/>
          </ac:cxnSpMkLst>
        </pc:cxnChg>
        <pc:cxnChg chg="mod">
          <ac:chgData name="Jonathan  Cosme" userId="272d5a2a-eea8-4805-b974-3aa4aa9a913a" providerId="ADAL" clId="{36197D27-FC7B-4ACA-B3E8-A7FD78543FA5}" dt="2022-11-30T09:14:28.077" v="5611" actId="165"/>
          <ac:cxnSpMkLst>
            <pc:docMk/>
            <pc:sldMk cId="3120167791" sldId="1246"/>
            <ac:cxnSpMk id="2374" creationId="{68EC70BC-18F4-7A1E-467B-F143D958F36D}"/>
          </ac:cxnSpMkLst>
        </pc:cxnChg>
        <pc:cxnChg chg="mod">
          <ac:chgData name="Jonathan  Cosme" userId="272d5a2a-eea8-4805-b974-3aa4aa9a913a" providerId="ADAL" clId="{36197D27-FC7B-4ACA-B3E8-A7FD78543FA5}" dt="2022-11-30T09:14:28.077" v="5611" actId="165"/>
          <ac:cxnSpMkLst>
            <pc:docMk/>
            <pc:sldMk cId="3120167791" sldId="1246"/>
            <ac:cxnSpMk id="2375" creationId="{14757EE2-9FF4-16E5-6386-B40371BA2925}"/>
          </ac:cxnSpMkLst>
        </pc:cxnChg>
        <pc:cxnChg chg="mod">
          <ac:chgData name="Jonathan  Cosme" userId="272d5a2a-eea8-4805-b974-3aa4aa9a913a" providerId="ADAL" clId="{36197D27-FC7B-4ACA-B3E8-A7FD78543FA5}" dt="2022-11-30T09:14:28.077" v="5611" actId="165"/>
          <ac:cxnSpMkLst>
            <pc:docMk/>
            <pc:sldMk cId="3120167791" sldId="1246"/>
            <ac:cxnSpMk id="2379" creationId="{081D4CCA-678A-D747-8E4C-A9C9D4A82D57}"/>
          </ac:cxnSpMkLst>
        </pc:cxnChg>
        <pc:cxnChg chg="mod">
          <ac:chgData name="Jonathan  Cosme" userId="272d5a2a-eea8-4805-b974-3aa4aa9a913a" providerId="ADAL" clId="{36197D27-FC7B-4ACA-B3E8-A7FD78543FA5}" dt="2022-11-30T09:14:28.077" v="5611" actId="165"/>
          <ac:cxnSpMkLst>
            <pc:docMk/>
            <pc:sldMk cId="3120167791" sldId="1246"/>
            <ac:cxnSpMk id="2380" creationId="{71ED5516-B113-6D8A-F474-FC1175448769}"/>
          </ac:cxnSpMkLst>
        </pc:cxnChg>
        <pc:cxnChg chg="mod">
          <ac:chgData name="Jonathan  Cosme" userId="272d5a2a-eea8-4805-b974-3aa4aa9a913a" providerId="ADAL" clId="{36197D27-FC7B-4ACA-B3E8-A7FD78543FA5}" dt="2022-11-30T09:14:28.077" v="5611" actId="165"/>
          <ac:cxnSpMkLst>
            <pc:docMk/>
            <pc:sldMk cId="3120167791" sldId="1246"/>
            <ac:cxnSpMk id="2382" creationId="{A81BC427-9D5F-2231-A5FC-D6ADC3CE6670}"/>
          </ac:cxnSpMkLst>
        </pc:cxnChg>
        <pc:cxnChg chg="mod">
          <ac:chgData name="Jonathan  Cosme" userId="272d5a2a-eea8-4805-b974-3aa4aa9a913a" providerId="ADAL" clId="{36197D27-FC7B-4ACA-B3E8-A7FD78543FA5}" dt="2022-11-30T09:14:28.077" v="5611" actId="165"/>
          <ac:cxnSpMkLst>
            <pc:docMk/>
            <pc:sldMk cId="3120167791" sldId="1246"/>
            <ac:cxnSpMk id="2383" creationId="{BDFDED0D-1615-D09E-2F72-636187A47EC8}"/>
          </ac:cxnSpMkLst>
        </pc:cxnChg>
        <pc:cxnChg chg="del">
          <ac:chgData name="Jonathan  Cosme" userId="272d5a2a-eea8-4805-b974-3aa4aa9a913a" providerId="ADAL" clId="{36197D27-FC7B-4ACA-B3E8-A7FD78543FA5}" dt="2022-11-30T07:38:42.376" v="3011" actId="478"/>
          <ac:cxnSpMkLst>
            <pc:docMk/>
            <pc:sldMk cId="3120167791" sldId="1246"/>
            <ac:cxnSpMk id="2419" creationId="{604B0315-BFAA-C9EE-199B-C9C3CDADE1E0}"/>
          </ac:cxnSpMkLst>
        </pc:cxnChg>
        <pc:cxnChg chg="del">
          <ac:chgData name="Jonathan  Cosme" userId="272d5a2a-eea8-4805-b974-3aa4aa9a913a" providerId="ADAL" clId="{36197D27-FC7B-4ACA-B3E8-A7FD78543FA5}" dt="2022-11-30T07:38:42.376" v="3011" actId="478"/>
          <ac:cxnSpMkLst>
            <pc:docMk/>
            <pc:sldMk cId="3120167791" sldId="1246"/>
            <ac:cxnSpMk id="2420" creationId="{AFE60F1C-1E74-7EF5-ACC9-6C26AA5AC4AA}"/>
          </ac:cxnSpMkLst>
        </pc:cxnChg>
        <pc:cxnChg chg="del">
          <ac:chgData name="Jonathan  Cosme" userId="272d5a2a-eea8-4805-b974-3aa4aa9a913a" providerId="ADAL" clId="{36197D27-FC7B-4ACA-B3E8-A7FD78543FA5}" dt="2022-11-30T07:38:42.376" v="3011" actId="478"/>
          <ac:cxnSpMkLst>
            <pc:docMk/>
            <pc:sldMk cId="3120167791" sldId="1246"/>
            <ac:cxnSpMk id="2421" creationId="{697BA75A-88D1-4064-8BFB-BD1521734577}"/>
          </ac:cxnSpMkLst>
        </pc:cxnChg>
      </pc:sldChg>
      <pc:sldChg chg="add">
        <pc:chgData name="Jonathan  Cosme" userId="272d5a2a-eea8-4805-b974-3aa4aa9a913a" providerId="ADAL" clId="{36197D27-FC7B-4ACA-B3E8-A7FD78543FA5}" dt="2022-11-30T08:13:48.407" v="3084"/>
        <pc:sldMkLst>
          <pc:docMk/>
          <pc:sldMk cId="1839650999" sldId="1247"/>
        </pc:sldMkLst>
      </pc:sldChg>
      <pc:sldChg chg="addSp delSp modSp add mod ord">
        <pc:chgData name="Jonathan  Cosme" userId="272d5a2a-eea8-4805-b974-3aa4aa9a913a" providerId="ADAL" clId="{36197D27-FC7B-4ACA-B3E8-A7FD78543FA5}" dt="2022-11-30T09:17:13.490" v="5639" actId="478"/>
        <pc:sldMkLst>
          <pc:docMk/>
          <pc:sldMk cId="216734645" sldId="1248"/>
        </pc:sldMkLst>
        <pc:spChg chg="add del mod">
          <ac:chgData name="Jonathan  Cosme" userId="272d5a2a-eea8-4805-b974-3aa4aa9a913a" providerId="ADAL" clId="{36197D27-FC7B-4ACA-B3E8-A7FD78543FA5}" dt="2022-11-30T09:16:48.033" v="5631" actId="478"/>
          <ac:spMkLst>
            <pc:docMk/>
            <pc:sldMk cId="216734645" sldId="1248"/>
            <ac:spMk id="2" creationId="{0907AEE0-E81A-CCF6-532E-3324B161C519}"/>
          </ac:spMkLst>
        </pc:spChg>
        <pc:spChg chg="add del mod">
          <ac:chgData name="Jonathan  Cosme" userId="272d5a2a-eea8-4805-b974-3aa4aa9a913a" providerId="ADAL" clId="{36197D27-FC7B-4ACA-B3E8-A7FD78543FA5}" dt="2022-11-30T09:17:01.009" v="5635" actId="478"/>
          <ac:spMkLst>
            <pc:docMk/>
            <pc:sldMk cId="216734645" sldId="1248"/>
            <ac:spMk id="3" creationId="{B4D2D94C-ED71-ECA1-DF05-6CD43712125A}"/>
          </ac:spMkLst>
        </pc:spChg>
        <pc:spChg chg="add del">
          <ac:chgData name="Jonathan  Cosme" userId="272d5a2a-eea8-4805-b974-3aa4aa9a913a" providerId="ADAL" clId="{36197D27-FC7B-4ACA-B3E8-A7FD78543FA5}" dt="2022-11-30T08:15:06.673" v="3178" actId="478"/>
          <ac:spMkLst>
            <pc:docMk/>
            <pc:sldMk cId="216734645" sldId="1248"/>
            <ac:spMk id="4" creationId="{842F59C5-B4F4-DF81-D778-7008B8ADCBDA}"/>
          </ac:spMkLst>
        </pc:spChg>
        <pc:spChg chg="add del mod">
          <ac:chgData name="Jonathan  Cosme" userId="272d5a2a-eea8-4805-b974-3aa4aa9a913a" providerId="ADAL" clId="{36197D27-FC7B-4ACA-B3E8-A7FD78543FA5}" dt="2022-11-30T09:17:08.273" v="5637" actId="478"/>
          <ac:spMkLst>
            <pc:docMk/>
            <pc:sldMk cId="216734645" sldId="1248"/>
            <ac:spMk id="5" creationId="{74634724-B0A4-CCC7-4A10-1EEE99335AC1}"/>
          </ac:spMkLst>
        </pc:spChg>
        <pc:spChg chg="add del mod">
          <ac:chgData name="Jonathan  Cosme" userId="272d5a2a-eea8-4805-b974-3aa4aa9a913a" providerId="ADAL" clId="{36197D27-FC7B-4ACA-B3E8-A7FD78543FA5}" dt="2022-11-30T09:17:08.273" v="5637" actId="478"/>
          <ac:spMkLst>
            <pc:docMk/>
            <pc:sldMk cId="216734645" sldId="1248"/>
            <ac:spMk id="6" creationId="{4828D8C4-6064-519D-65D9-D70DC923233A}"/>
          </ac:spMkLst>
        </pc:spChg>
        <pc:spChg chg="add del">
          <ac:chgData name="Jonathan  Cosme" userId="272d5a2a-eea8-4805-b974-3aa4aa9a913a" providerId="ADAL" clId="{36197D27-FC7B-4ACA-B3E8-A7FD78543FA5}" dt="2022-11-30T08:15:06.673" v="3178" actId="478"/>
          <ac:spMkLst>
            <pc:docMk/>
            <pc:sldMk cId="216734645" sldId="1248"/>
            <ac:spMk id="7" creationId="{31B24B2A-0CA1-69A5-E5E5-F3DEF070BCF6}"/>
          </ac:spMkLst>
        </pc:spChg>
        <pc:spChg chg="add del mod">
          <ac:chgData name="Jonathan  Cosme" userId="272d5a2a-eea8-4805-b974-3aa4aa9a913a" providerId="ADAL" clId="{36197D27-FC7B-4ACA-B3E8-A7FD78543FA5}" dt="2022-11-30T09:16:54.385" v="5633" actId="478"/>
          <ac:spMkLst>
            <pc:docMk/>
            <pc:sldMk cId="216734645" sldId="1248"/>
            <ac:spMk id="8" creationId="{AAE0F8BA-93D6-936A-38FC-47E412F05F71}"/>
          </ac:spMkLst>
        </pc:spChg>
        <pc:spChg chg="add del mod">
          <ac:chgData name="Jonathan  Cosme" userId="272d5a2a-eea8-4805-b974-3aa4aa9a913a" providerId="ADAL" clId="{36197D27-FC7B-4ACA-B3E8-A7FD78543FA5}" dt="2022-11-30T09:16:54.385" v="5633" actId="478"/>
          <ac:spMkLst>
            <pc:docMk/>
            <pc:sldMk cId="216734645" sldId="1248"/>
            <ac:spMk id="9" creationId="{65574BCD-15AE-E913-79BB-22D834A88CD5}"/>
          </ac:spMkLst>
        </pc:spChg>
        <pc:spChg chg="add del mod">
          <ac:chgData name="Jonathan  Cosme" userId="272d5a2a-eea8-4805-b974-3aa4aa9a913a" providerId="ADAL" clId="{36197D27-FC7B-4ACA-B3E8-A7FD78543FA5}" dt="2022-11-30T09:16:36.905" v="5627" actId="478"/>
          <ac:spMkLst>
            <pc:docMk/>
            <pc:sldMk cId="216734645" sldId="1248"/>
            <ac:spMk id="10" creationId="{C0869490-3E52-F5DB-A399-A712B1945C0D}"/>
          </ac:spMkLst>
        </pc:spChg>
        <pc:spChg chg="add del mod">
          <ac:chgData name="Jonathan  Cosme" userId="272d5a2a-eea8-4805-b974-3aa4aa9a913a" providerId="ADAL" clId="{36197D27-FC7B-4ACA-B3E8-A7FD78543FA5}" dt="2022-11-30T09:16:36.905" v="5627" actId="478"/>
          <ac:spMkLst>
            <pc:docMk/>
            <pc:sldMk cId="216734645" sldId="1248"/>
            <ac:spMk id="11" creationId="{AD3C1F4F-9F40-554E-A74A-3F09C7EE96D9}"/>
          </ac:spMkLst>
        </pc:spChg>
        <pc:spChg chg="add del mod">
          <ac:chgData name="Jonathan  Cosme" userId="272d5a2a-eea8-4805-b974-3aa4aa9a913a" providerId="ADAL" clId="{36197D27-FC7B-4ACA-B3E8-A7FD78543FA5}" dt="2022-11-30T09:17:13.490" v="5639" actId="478"/>
          <ac:spMkLst>
            <pc:docMk/>
            <pc:sldMk cId="216734645" sldId="1248"/>
            <ac:spMk id="13" creationId="{806E2937-1A63-D6B4-C45B-CE59FCEE895B}"/>
          </ac:spMkLst>
        </pc:spChg>
        <pc:spChg chg="mod">
          <ac:chgData name="Jonathan  Cosme" userId="272d5a2a-eea8-4805-b974-3aa4aa9a913a" providerId="ADAL" clId="{36197D27-FC7B-4ACA-B3E8-A7FD78543FA5}" dt="2022-11-30T08:31:56.345" v="4186" actId="207"/>
          <ac:spMkLst>
            <pc:docMk/>
            <pc:sldMk cId="216734645" sldId="1248"/>
            <ac:spMk id="14" creationId="{00000000-0000-0000-0000-000000000000}"/>
          </ac:spMkLst>
        </pc:spChg>
        <pc:spChg chg="add del mod">
          <ac:chgData name="Jonathan  Cosme" userId="272d5a2a-eea8-4805-b974-3aa4aa9a913a" providerId="ADAL" clId="{36197D27-FC7B-4ACA-B3E8-A7FD78543FA5}" dt="2022-11-30T09:17:01.009" v="5635" actId="478"/>
          <ac:spMkLst>
            <pc:docMk/>
            <pc:sldMk cId="216734645" sldId="1248"/>
            <ac:spMk id="15" creationId="{2C74506C-8A08-E091-2773-AD3CACEFE9BC}"/>
          </ac:spMkLst>
        </pc:spChg>
        <pc:spChg chg="add del mod">
          <ac:chgData name="Jonathan  Cosme" userId="272d5a2a-eea8-4805-b974-3aa4aa9a913a" providerId="ADAL" clId="{36197D27-FC7B-4ACA-B3E8-A7FD78543FA5}" dt="2022-11-30T09:16:48.033" v="5631" actId="478"/>
          <ac:spMkLst>
            <pc:docMk/>
            <pc:sldMk cId="216734645" sldId="1248"/>
            <ac:spMk id="16" creationId="{B5EF1738-C03D-DD10-E041-C09C3E8BE3A8}"/>
          </ac:spMkLst>
        </pc:spChg>
        <pc:spChg chg="add del mod">
          <ac:chgData name="Jonathan  Cosme" userId="272d5a2a-eea8-4805-b974-3aa4aa9a913a" providerId="ADAL" clId="{36197D27-FC7B-4ACA-B3E8-A7FD78543FA5}" dt="2022-11-30T09:16:29.706" v="5625" actId="478"/>
          <ac:spMkLst>
            <pc:docMk/>
            <pc:sldMk cId="216734645" sldId="1248"/>
            <ac:spMk id="20" creationId="{1DDAE280-C448-0637-A79C-46D60BE91A61}"/>
          </ac:spMkLst>
        </pc:spChg>
        <pc:spChg chg="add del mod">
          <ac:chgData name="Jonathan  Cosme" userId="272d5a2a-eea8-4805-b974-3aa4aa9a913a" providerId="ADAL" clId="{36197D27-FC7B-4ACA-B3E8-A7FD78543FA5}" dt="2022-11-30T09:16:29.706" v="5625" actId="478"/>
          <ac:spMkLst>
            <pc:docMk/>
            <pc:sldMk cId="216734645" sldId="1248"/>
            <ac:spMk id="21" creationId="{FA4DCB6E-96EA-23A6-581E-0DD06125242A}"/>
          </ac:spMkLst>
        </pc:spChg>
        <pc:spChg chg="add del mod">
          <ac:chgData name="Jonathan  Cosme" userId="272d5a2a-eea8-4805-b974-3aa4aa9a913a" providerId="ADAL" clId="{36197D27-FC7B-4ACA-B3E8-A7FD78543FA5}" dt="2022-11-30T09:16:21.858" v="5623" actId="478"/>
          <ac:spMkLst>
            <pc:docMk/>
            <pc:sldMk cId="216734645" sldId="1248"/>
            <ac:spMk id="22" creationId="{CD87D782-68A0-6FDE-B9FB-08539B3F91F4}"/>
          </ac:spMkLst>
        </pc:spChg>
        <pc:spChg chg="del mod">
          <ac:chgData name="Jonathan  Cosme" userId="272d5a2a-eea8-4805-b974-3aa4aa9a913a" providerId="ADAL" clId="{36197D27-FC7B-4ACA-B3E8-A7FD78543FA5}" dt="2022-11-30T09:17:13.490" v="5639" actId="478"/>
          <ac:spMkLst>
            <pc:docMk/>
            <pc:sldMk cId="216734645" sldId="1248"/>
            <ac:spMk id="48" creationId="{00000000-0000-0000-0000-000000000000}"/>
          </ac:spMkLst>
        </pc:spChg>
        <pc:picChg chg="add del">
          <ac:chgData name="Jonathan  Cosme" userId="272d5a2a-eea8-4805-b974-3aa4aa9a913a" providerId="ADAL" clId="{36197D27-FC7B-4ACA-B3E8-A7FD78543FA5}" dt="2022-11-30T08:15:06.673" v="3178" actId="478"/>
          <ac:picMkLst>
            <pc:docMk/>
            <pc:sldMk cId="216734645" sldId="1248"/>
            <ac:picMk id="1026" creationId="{4841BC46-5D9C-9AD4-7186-F5077880ACF5}"/>
          </ac:picMkLst>
        </pc:picChg>
        <pc:picChg chg="add del">
          <ac:chgData name="Jonathan  Cosme" userId="272d5a2a-eea8-4805-b974-3aa4aa9a913a" providerId="ADAL" clId="{36197D27-FC7B-4ACA-B3E8-A7FD78543FA5}" dt="2022-11-30T08:15:06.673" v="3178" actId="478"/>
          <ac:picMkLst>
            <pc:docMk/>
            <pc:sldMk cId="216734645" sldId="1248"/>
            <ac:picMk id="1028" creationId="{08244A9F-B897-2A96-F192-DB142130FD44}"/>
          </ac:picMkLst>
        </pc:picChg>
        <pc:picChg chg="add del">
          <ac:chgData name="Jonathan  Cosme" userId="272d5a2a-eea8-4805-b974-3aa4aa9a913a" providerId="ADAL" clId="{36197D27-FC7B-4ACA-B3E8-A7FD78543FA5}" dt="2022-11-30T08:15:06.673" v="3178" actId="478"/>
          <ac:picMkLst>
            <pc:docMk/>
            <pc:sldMk cId="216734645" sldId="1248"/>
            <ac:picMk id="1030" creationId="{1E1E664B-E901-D2C0-2FE4-84376E3143C6}"/>
          </ac:picMkLst>
        </pc:picChg>
        <pc:picChg chg="add del">
          <ac:chgData name="Jonathan  Cosme" userId="272d5a2a-eea8-4805-b974-3aa4aa9a913a" providerId="ADAL" clId="{36197D27-FC7B-4ACA-B3E8-A7FD78543FA5}" dt="2022-11-30T08:15:06.673" v="3178" actId="478"/>
          <ac:picMkLst>
            <pc:docMk/>
            <pc:sldMk cId="216734645" sldId="1248"/>
            <ac:picMk id="1034" creationId="{C1BAF5A8-3055-A892-E53A-95B739FBFB17}"/>
          </ac:picMkLst>
        </pc:picChg>
        <pc:cxnChg chg="add del mod">
          <ac:chgData name="Jonathan  Cosme" userId="272d5a2a-eea8-4805-b974-3aa4aa9a913a" providerId="ADAL" clId="{36197D27-FC7B-4ACA-B3E8-A7FD78543FA5}" dt="2022-11-30T09:17:01.009" v="5635" actId="478"/>
          <ac:cxnSpMkLst>
            <pc:docMk/>
            <pc:sldMk cId="216734645" sldId="1248"/>
            <ac:cxnSpMk id="12" creationId="{3061E0DD-39B5-F260-F1D8-F775FF7156BB}"/>
          </ac:cxnSpMkLst>
        </pc:cxnChg>
        <pc:cxnChg chg="add del mod">
          <ac:chgData name="Jonathan  Cosme" userId="272d5a2a-eea8-4805-b974-3aa4aa9a913a" providerId="ADAL" clId="{36197D27-FC7B-4ACA-B3E8-A7FD78543FA5}" dt="2022-11-30T09:16:48.033" v="5631" actId="478"/>
          <ac:cxnSpMkLst>
            <pc:docMk/>
            <pc:sldMk cId="216734645" sldId="1248"/>
            <ac:cxnSpMk id="19" creationId="{161F87E2-3AA4-1CBD-4127-727F750245D2}"/>
          </ac:cxnSpMkLst>
        </pc:cxnChg>
        <pc:cxnChg chg="add del mod">
          <ac:chgData name="Jonathan  Cosme" userId="272d5a2a-eea8-4805-b974-3aa4aa9a913a" providerId="ADAL" clId="{36197D27-FC7B-4ACA-B3E8-A7FD78543FA5}" dt="2022-11-30T09:16:29.706" v="5625" actId="478"/>
          <ac:cxnSpMkLst>
            <pc:docMk/>
            <pc:sldMk cId="216734645" sldId="1248"/>
            <ac:cxnSpMk id="23" creationId="{EE5F7E53-7A37-A1D0-CF1E-A18D39787D0D}"/>
          </ac:cxnSpMkLst>
        </pc:cxnChg>
      </pc:sldChg>
      <pc:sldChg chg="addSp delSp modSp add mod ord">
        <pc:chgData name="Jonathan  Cosme" userId="272d5a2a-eea8-4805-b974-3aa4aa9a913a" providerId="ADAL" clId="{36197D27-FC7B-4ACA-B3E8-A7FD78543FA5}" dt="2022-11-30T09:42:17.337" v="6268" actId="478"/>
        <pc:sldMkLst>
          <pc:docMk/>
          <pc:sldMk cId="2570951238" sldId="1249"/>
        </pc:sldMkLst>
        <pc:spChg chg="del">
          <ac:chgData name="Jonathan  Cosme" userId="272d5a2a-eea8-4805-b974-3aa4aa9a913a" providerId="ADAL" clId="{36197D27-FC7B-4ACA-B3E8-A7FD78543FA5}" dt="2022-11-30T08:34:48.418" v="4272" actId="478"/>
          <ac:spMkLst>
            <pc:docMk/>
            <pc:sldMk cId="2570951238" sldId="1249"/>
            <ac:spMk id="2" creationId="{0907AEE0-E81A-CCF6-532E-3324B161C519}"/>
          </ac:spMkLst>
        </pc:spChg>
        <pc:spChg chg="del">
          <ac:chgData name="Jonathan  Cosme" userId="272d5a2a-eea8-4805-b974-3aa4aa9a913a" providerId="ADAL" clId="{36197D27-FC7B-4ACA-B3E8-A7FD78543FA5}" dt="2022-11-30T08:34:48.418" v="4272" actId="478"/>
          <ac:spMkLst>
            <pc:docMk/>
            <pc:sldMk cId="2570951238" sldId="1249"/>
            <ac:spMk id="3" creationId="{B4D2D94C-ED71-ECA1-DF05-6CD43712125A}"/>
          </ac:spMkLst>
        </pc:spChg>
        <pc:spChg chg="add del mod">
          <ac:chgData name="Jonathan  Cosme" userId="272d5a2a-eea8-4805-b974-3aa4aa9a913a" providerId="ADAL" clId="{36197D27-FC7B-4ACA-B3E8-A7FD78543FA5}" dt="2022-11-30T09:42:17.337" v="6268" actId="478"/>
          <ac:spMkLst>
            <pc:docMk/>
            <pc:sldMk cId="2570951238" sldId="1249"/>
            <ac:spMk id="4" creationId="{6383C9EB-737B-65B1-A886-6AEBDC1E2F6A}"/>
          </ac:spMkLst>
        </pc:spChg>
        <pc:spChg chg="del">
          <ac:chgData name="Jonathan  Cosme" userId="272d5a2a-eea8-4805-b974-3aa4aa9a913a" providerId="ADAL" clId="{36197D27-FC7B-4ACA-B3E8-A7FD78543FA5}" dt="2022-11-30T08:35:08.329" v="4287" actId="478"/>
          <ac:spMkLst>
            <pc:docMk/>
            <pc:sldMk cId="2570951238" sldId="1249"/>
            <ac:spMk id="5" creationId="{74634724-B0A4-CCC7-4A10-1EEE99335AC1}"/>
          </ac:spMkLst>
        </pc:spChg>
        <pc:spChg chg="del mod">
          <ac:chgData name="Jonathan  Cosme" userId="272d5a2a-eea8-4805-b974-3aa4aa9a913a" providerId="ADAL" clId="{36197D27-FC7B-4ACA-B3E8-A7FD78543FA5}" dt="2022-11-30T09:42:17.337" v="6268" actId="478"/>
          <ac:spMkLst>
            <pc:docMk/>
            <pc:sldMk cId="2570951238" sldId="1249"/>
            <ac:spMk id="6" creationId="{4828D8C4-6064-519D-65D9-D70DC923233A}"/>
          </ac:spMkLst>
        </pc:spChg>
        <pc:spChg chg="add del mod">
          <ac:chgData name="Jonathan  Cosme" userId="272d5a2a-eea8-4805-b974-3aa4aa9a913a" providerId="ADAL" clId="{36197D27-FC7B-4ACA-B3E8-A7FD78543FA5}" dt="2022-11-30T09:42:12.199" v="6266" actId="478"/>
          <ac:spMkLst>
            <pc:docMk/>
            <pc:sldMk cId="2570951238" sldId="1249"/>
            <ac:spMk id="7" creationId="{2C438118-248A-8CE8-5E4E-FE3CB527BADC}"/>
          </ac:spMkLst>
        </pc:spChg>
        <pc:spChg chg="del">
          <ac:chgData name="Jonathan  Cosme" userId="272d5a2a-eea8-4805-b974-3aa4aa9a913a" providerId="ADAL" clId="{36197D27-FC7B-4ACA-B3E8-A7FD78543FA5}" dt="2022-11-30T08:34:48.418" v="4272" actId="478"/>
          <ac:spMkLst>
            <pc:docMk/>
            <pc:sldMk cId="2570951238" sldId="1249"/>
            <ac:spMk id="8" creationId="{AAE0F8BA-93D6-936A-38FC-47E412F05F71}"/>
          </ac:spMkLst>
        </pc:spChg>
        <pc:spChg chg="del">
          <ac:chgData name="Jonathan  Cosme" userId="272d5a2a-eea8-4805-b974-3aa4aa9a913a" providerId="ADAL" clId="{36197D27-FC7B-4ACA-B3E8-A7FD78543FA5}" dt="2022-11-30T08:34:48.418" v="4272" actId="478"/>
          <ac:spMkLst>
            <pc:docMk/>
            <pc:sldMk cId="2570951238" sldId="1249"/>
            <ac:spMk id="9" creationId="{65574BCD-15AE-E913-79BB-22D834A88CD5}"/>
          </ac:spMkLst>
        </pc:spChg>
        <pc:spChg chg="del">
          <ac:chgData name="Jonathan  Cosme" userId="272d5a2a-eea8-4805-b974-3aa4aa9a913a" providerId="ADAL" clId="{36197D27-FC7B-4ACA-B3E8-A7FD78543FA5}" dt="2022-11-30T08:34:48.418" v="4272" actId="478"/>
          <ac:spMkLst>
            <pc:docMk/>
            <pc:sldMk cId="2570951238" sldId="1249"/>
            <ac:spMk id="10" creationId="{C0869490-3E52-F5DB-A399-A712B1945C0D}"/>
          </ac:spMkLst>
        </pc:spChg>
        <pc:spChg chg="del">
          <ac:chgData name="Jonathan  Cosme" userId="272d5a2a-eea8-4805-b974-3aa4aa9a913a" providerId="ADAL" clId="{36197D27-FC7B-4ACA-B3E8-A7FD78543FA5}" dt="2022-11-30T08:34:48.418" v="4272" actId="478"/>
          <ac:spMkLst>
            <pc:docMk/>
            <pc:sldMk cId="2570951238" sldId="1249"/>
            <ac:spMk id="11" creationId="{AD3C1F4F-9F40-554E-A74A-3F09C7EE96D9}"/>
          </ac:spMkLst>
        </pc:spChg>
        <pc:spChg chg="del">
          <ac:chgData name="Jonathan  Cosme" userId="272d5a2a-eea8-4805-b974-3aa4aa9a913a" providerId="ADAL" clId="{36197D27-FC7B-4ACA-B3E8-A7FD78543FA5}" dt="2022-11-30T08:35:08.329" v="4287" actId="478"/>
          <ac:spMkLst>
            <pc:docMk/>
            <pc:sldMk cId="2570951238" sldId="1249"/>
            <ac:spMk id="13" creationId="{806E2937-1A63-D6B4-C45B-CE59FCEE895B}"/>
          </ac:spMkLst>
        </pc:spChg>
        <pc:spChg chg="mod">
          <ac:chgData name="Jonathan  Cosme" userId="272d5a2a-eea8-4805-b974-3aa4aa9a913a" providerId="ADAL" clId="{36197D27-FC7B-4ACA-B3E8-A7FD78543FA5}" dt="2022-11-30T08:48:41.545" v="5407" actId="20577"/>
          <ac:spMkLst>
            <pc:docMk/>
            <pc:sldMk cId="2570951238" sldId="1249"/>
            <ac:spMk id="14" creationId="{00000000-0000-0000-0000-000000000000}"/>
          </ac:spMkLst>
        </pc:spChg>
        <pc:spChg chg="del">
          <ac:chgData name="Jonathan  Cosme" userId="272d5a2a-eea8-4805-b974-3aa4aa9a913a" providerId="ADAL" clId="{36197D27-FC7B-4ACA-B3E8-A7FD78543FA5}" dt="2022-11-30T08:34:48.418" v="4272" actId="478"/>
          <ac:spMkLst>
            <pc:docMk/>
            <pc:sldMk cId="2570951238" sldId="1249"/>
            <ac:spMk id="15" creationId="{2C74506C-8A08-E091-2773-AD3CACEFE9BC}"/>
          </ac:spMkLst>
        </pc:spChg>
        <pc:spChg chg="del">
          <ac:chgData name="Jonathan  Cosme" userId="272d5a2a-eea8-4805-b974-3aa4aa9a913a" providerId="ADAL" clId="{36197D27-FC7B-4ACA-B3E8-A7FD78543FA5}" dt="2022-11-30T08:34:48.418" v="4272" actId="478"/>
          <ac:spMkLst>
            <pc:docMk/>
            <pc:sldMk cId="2570951238" sldId="1249"/>
            <ac:spMk id="16" creationId="{B5EF1738-C03D-DD10-E041-C09C3E8BE3A8}"/>
          </ac:spMkLst>
        </pc:spChg>
        <pc:spChg chg="add del mod">
          <ac:chgData name="Jonathan  Cosme" userId="272d5a2a-eea8-4805-b974-3aa4aa9a913a" providerId="ADAL" clId="{36197D27-FC7B-4ACA-B3E8-A7FD78543FA5}" dt="2022-11-30T09:42:12.199" v="6266" actId="478"/>
          <ac:spMkLst>
            <pc:docMk/>
            <pc:sldMk cId="2570951238" sldId="1249"/>
            <ac:spMk id="17" creationId="{A73645F0-FCA9-EC17-2D01-85A48C97852F}"/>
          </ac:spMkLst>
        </pc:spChg>
        <pc:spChg chg="add del mod">
          <ac:chgData name="Jonathan  Cosme" userId="272d5a2a-eea8-4805-b974-3aa4aa9a913a" providerId="ADAL" clId="{36197D27-FC7B-4ACA-B3E8-A7FD78543FA5}" dt="2022-11-30T09:42:12.199" v="6266" actId="478"/>
          <ac:spMkLst>
            <pc:docMk/>
            <pc:sldMk cId="2570951238" sldId="1249"/>
            <ac:spMk id="18" creationId="{5A880F4B-A91D-FE5A-518A-55FEAA422267}"/>
          </ac:spMkLst>
        </pc:spChg>
        <pc:spChg chg="add del">
          <ac:chgData name="Jonathan  Cosme" userId="272d5a2a-eea8-4805-b974-3aa4aa9a913a" providerId="ADAL" clId="{36197D27-FC7B-4ACA-B3E8-A7FD78543FA5}" dt="2022-11-30T08:34:45.457" v="4271" actId="478"/>
          <ac:spMkLst>
            <pc:docMk/>
            <pc:sldMk cId="2570951238" sldId="1249"/>
            <ac:spMk id="20" creationId="{1DDAE280-C448-0637-A79C-46D60BE91A61}"/>
          </ac:spMkLst>
        </pc:spChg>
        <pc:spChg chg="add del">
          <ac:chgData name="Jonathan  Cosme" userId="272d5a2a-eea8-4805-b974-3aa4aa9a913a" providerId="ADAL" clId="{36197D27-FC7B-4ACA-B3E8-A7FD78543FA5}" dt="2022-11-30T08:34:45.457" v="4271" actId="478"/>
          <ac:spMkLst>
            <pc:docMk/>
            <pc:sldMk cId="2570951238" sldId="1249"/>
            <ac:spMk id="21" creationId="{FA4DCB6E-96EA-23A6-581E-0DD06125242A}"/>
          </ac:spMkLst>
        </pc:spChg>
        <pc:spChg chg="del">
          <ac:chgData name="Jonathan  Cosme" userId="272d5a2a-eea8-4805-b974-3aa4aa9a913a" providerId="ADAL" clId="{36197D27-FC7B-4ACA-B3E8-A7FD78543FA5}" dt="2022-11-30T08:34:45.457" v="4271" actId="478"/>
          <ac:spMkLst>
            <pc:docMk/>
            <pc:sldMk cId="2570951238" sldId="1249"/>
            <ac:spMk id="22" creationId="{CD87D782-68A0-6FDE-B9FB-08539B3F91F4}"/>
          </ac:spMkLst>
        </pc:spChg>
        <pc:spChg chg="add del mod">
          <ac:chgData name="Jonathan  Cosme" userId="272d5a2a-eea8-4805-b974-3aa4aa9a913a" providerId="ADAL" clId="{36197D27-FC7B-4ACA-B3E8-A7FD78543FA5}" dt="2022-11-30T09:42:01.241" v="6262" actId="478"/>
          <ac:spMkLst>
            <pc:docMk/>
            <pc:sldMk cId="2570951238" sldId="1249"/>
            <ac:spMk id="24" creationId="{19526551-8818-919F-DC86-97EADE783E19}"/>
          </ac:spMkLst>
        </pc:spChg>
        <pc:spChg chg="add del mod">
          <ac:chgData name="Jonathan  Cosme" userId="272d5a2a-eea8-4805-b974-3aa4aa9a913a" providerId="ADAL" clId="{36197D27-FC7B-4ACA-B3E8-A7FD78543FA5}" dt="2022-11-30T09:42:01.241" v="6262" actId="478"/>
          <ac:spMkLst>
            <pc:docMk/>
            <pc:sldMk cId="2570951238" sldId="1249"/>
            <ac:spMk id="25" creationId="{015495F8-C6D1-FB69-B489-EA5A3B3A2F11}"/>
          </ac:spMkLst>
        </pc:spChg>
        <pc:spChg chg="add del mod">
          <ac:chgData name="Jonathan  Cosme" userId="272d5a2a-eea8-4805-b974-3aa4aa9a913a" providerId="ADAL" clId="{36197D27-FC7B-4ACA-B3E8-A7FD78543FA5}" dt="2022-11-30T09:42:01.241" v="6262" actId="478"/>
          <ac:spMkLst>
            <pc:docMk/>
            <pc:sldMk cId="2570951238" sldId="1249"/>
            <ac:spMk id="26" creationId="{92F6EADC-8994-C1C4-5882-84D697E881E4}"/>
          </ac:spMkLst>
        </pc:spChg>
        <pc:spChg chg="add del mod">
          <ac:chgData name="Jonathan  Cosme" userId="272d5a2a-eea8-4805-b974-3aa4aa9a913a" providerId="ADAL" clId="{36197D27-FC7B-4ACA-B3E8-A7FD78543FA5}" dt="2022-11-30T09:42:01.241" v="6262" actId="478"/>
          <ac:spMkLst>
            <pc:docMk/>
            <pc:sldMk cId="2570951238" sldId="1249"/>
            <ac:spMk id="27" creationId="{C5166BF4-8E11-9AF7-8619-C1F7B9AF47E1}"/>
          </ac:spMkLst>
        </pc:spChg>
        <pc:spChg chg="add del mod">
          <ac:chgData name="Jonathan  Cosme" userId="272d5a2a-eea8-4805-b974-3aa4aa9a913a" providerId="ADAL" clId="{36197D27-FC7B-4ACA-B3E8-A7FD78543FA5}" dt="2022-11-30T09:42:06.497" v="6264" actId="478"/>
          <ac:spMkLst>
            <pc:docMk/>
            <pc:sldMk cId="2570951238" sldId="1249"/>
            <ac:spMk id="28" creationId="{249B2E16-FCD1-359D-F164-84202E2939AB}"/>
          </ac:spMkLst>
        </pc:spChg>
        <pc:spChg chg="add del mod">
          <ac:chgData name="Jonathan  Cosme" userId="272d5a2a-eea8-4805-b974-3aa4aa9a913a" providerId="ADAL" clId="{36197D27-FC7B-4ACA-B3E8-A7FD78543FA5}" dt="2022-11-30T09:42:06.497" v="6264" actId="478"/>
          <ac:spMkLst>
            <pc:docMk/>
            <pc:sldMk cId="2570951238" sldId="1249"/>
            <ac:spMk id="29" creationId="{AE7A2C27-5A5D-2886-F85F-B1FF4F48DB0A}"/>
          </ac:spMkLst>
        </pc:spChg>
        <pc:spChg chg="add del mod">
          <ac:chgData name="Jonathan  Cosme" userId="272d5a2a-eea8-4805-b974-3aa4aa9a913a" providerId="ADAL" clId="{36197D27-FC7B-4ACA-B3E8-A7FD78543FA5}" dt="2022-11-30T09:42:06.497" v="6264" actId="478"/>
          <ac:spMkLst>
            <pc:docMk/>
            <pc:sldMk cId="2570951238" sldId="1249"/>
            <ac:spMk id="30" creationId="{7E384F9A-F506-6DE6-8444-9437A9C139C2}"/>
          </ac:spMkLst>
        </pc:spChg>
        <pc:spChg chg="add del mod">
          <ac:chgData name="Jonathan  Cosme" userId="272d5a2a-eea8-4805-b974-3aa4aa9a913a" providerId="ADAL" clId="{36197D27-FC7B-4ACA-B3E8-A7FD78543FA5}" dt="2022-11-30T09:41:52.202" v="6260" actId="478"/>
          <ac:spMkLst>
            <pc:docMk/>
            <pc:sldMk cId="2570951238" sldId="1249"/>
            <ac:spMk id="31" creationId="{CA7770EB-865B-0828-3E9C-F7C7E71D2F3E}"/>
          </ac:spMkLst>
        </pc:spChg>
        <pc:spChg chg="add del mod">
          <ac:chgData name="Jonathan  Cosme" userId="272d5a2a-eea8-4805-b974-3aa4aa9a913a" providerId="ADAL" clId="{36197D27-FC7B-4ACA-B3E8-A7FD78543FA5}" dt="2022-11-30T09:41:52.202" v="6260" actId="478"/>
          <ac:spMkLst>
            <pc:docMk/>
            <pc:sldMk cId="2570951238" sldId="1249"/>
            <ac:spMk id="32" creationId="{3DC64F43-232C-2599-760F-77BE87DAFB55}"/>
          </ac:spMkLst>
        </pc:spChg>
        <pc:spChg chg="add del mod">
          <ac:chgData name="Jonathan  Cosme" userId="272d5a2a-eea8-4805-b974-3aa4aa9a913a" providerId="ADAL" clId="{36197D27-FC7B-4ACA-B3E8-A7FD78543FA5}" dt="2022-11-30T09:41:52.202" v="6260" actId="478"/>
          <ac:spMkLst>
            <pc:docMk/>
            <pc:sldMk cId="2570951238" sldId="1249"/>
            <ac:spMk id="33" creationId="{2436FC99-0E57-F73A-218D-D6D0783FE6D6}"/>
          </ac:spMkLst>
        </pc:spChg>
        <pc:spChg chg="add del mod">
          <ac:chgData name="Jonathan  Cosme" userId="272d5a2a-eea8-4805-b974-3aa4aa9a913a" providerId="ADAL" clId="{36197D27-FC7B-4ACA-B3E8-A7FD78543FA5}" dt="2022-11-30T09:41:52.202" v="6260" actId="478"/>
          <ac:spMkLst>
            <pc:docMk/>
            <pc:sldMk cId="2570951238" sldId="1249"/>
            <ac:spMk id="34" creationId="{D90DBC71-0DC6-4435-FD7E-3EA82BF85CE8}"/>
          </ac:spMkLst>
        </pc:spChg>
        <pc:spChg chg="del">
          <ac:chgData name="Jonathan  Cosme" userId="272d5a2a-eea8-4805-b974-3aa4aa9a913a" providerId="ADAL" clId="{36197D27-FC7B-4ACA-B3E8-A7FD78543FA5}" dt="2022-11-30T08:35:08.329" v="4287" actId="478"/>
          <ac:spMkLst>
            <pc:docMk/>
            <pc:sldMk cId="2570951238" sldId="1249"/>
            <ac:spMk id="48" creationId="{00000000-0000-0000-0000-000000000000}"/>
          </ac:spMkLst>
        </pc:spChg>
        <pc:cxnChg chg="del">
          <ac:chgData name="Jonathan  Cosme" userId="272d5a2a-eea8-4805-b974-3aa4aa9a913a" providerId="ADAL" clId="{36197D27-FC7B-4ACA-B3E8-A7FD78543FA5}" dt="2022-11-30T08:34:48.418" v="4272" actId="478"/>
          <ac:cxnSpMkLst>
            <pc:docMk/>
            <pc:sldMk cId="2570951238" sldId="1249"/>
            <ac:cxnSpMk id="12" creationId="{3061E0DD-39B5-F260-F1D8-F775FF7156BB}"/>
          </ac:cxnSpMkLst>
        </pc:cxnChg>
        <pc:cxnChg chg="del">
          <ac:chgData name="Jonathan  Cosme" userId="272d5a2a-eea8-4805-b974-3aa4aa9a913a" providerId="ADAL" clId="{36197D27-FC7B-4ACA-B3E8-A7FD78543FA5}" dt="2022-11-30T08:34:48.418" v="4272" actId="478"/>
          <ac:cxnSpMkLst>
            <pc:docMk/>
            <pc:sldMk cId="2570951238" sldId="1249"/>
            <ac:cxnSpMk id="19" creationId="{161F87E2-3AA4-1CBD-4127-727F750245D2}"/>
          </ac:cxnSpMkLst>
        </pc:cxnChg>
        <pc:cxnChg chg="add del">
          <ac:chgData name="Jonathan  Cosme" userId="272d5a2a-eea8-4805-b974-3aa4aa9a913a" providerId="ADAL" clId="{36197D27-FC7B-4ACA-B3E8-A7FD78543FA5}" dt="2022-11-30T08:34:45.457" v="4271" actId="478"/>
          <ac:cxnSpMkLst>
            <pc:docMk/>
            <pc:sldMk cId="2570951238" sldId="1249"/>
            <ac:cxnSpMk id="23" creationId="{EE5F7E53-7A37-A1D0-CF1E-A18D39787D0D}"/>
          </ac:cxnSpMkLst>
        </pc:cxnChg>
      </pc:sldChg>
      <pc:sldChg chg="add del">
        <pc:chgData name="Jonathan  Cosme" userId="272d5a2a-eea8-4805-b974-3aa4aa9a913a" providerId="ADAL" clId="{36197D27-FC7B-4ACA-B3E8-A7FD78543FA5}" dt="2022-11-30T08:24:05.469" v="3741"/>
        <pc:sldMkLst>
          <pc:docMk/>
          <pc:sldMk cId="4117383242" sldId="1249"/>
        </pc:sldMkLst>
      </pc:sldChg>
      <pc:sldChg chg="add">
        <pc:chgData name="Jonathan  Cosme" userId="272d5a2a-eea8-4805-b974-3aa4aa9a913a" providerId="ADAL" clId="{36197D27-FC7B-4ACA-B3E8-A7FD78543FA5}" dt="2022-11-30T08:52:49.046" v="5422"/>
        <pc:sldMkLst>
          <pc:docMk/>
          <pc:sldMk cId="167437847" sldId="1250"/>
        </pc:sldMkLst>
      </pc:sldChg>
      <pc:sldChg chg="add del">
        <pc:chgData name="Jonathan  Cosme" userId="272d5a2a-eea8-4805-b974-3aa4aa9a913a" providerId="ADAL" clId="{36197D27-FC7B-4ACA-B3E8-A7FD78543FA5}" dt="2022-11-30T08:52:57.909" v="5425"/>
        <pc:sldMkLst>
          <pc:docMk/>
          <pc:sldMk cId="494832063" sldId="1251"/>
        </pc:sldMkLst>
      </pc:sldChg>
      <pc:sldChg chg="add">
        <pc:chgData name="Jonathan  Cosme" userId="272d5a2a-eea8-4805-b974-3aa4aa9a913a" providerId="ADAL" clId="{36197D27-FC7B-4ACA-B3E8-A7FD78543FA5}" dt="2022-11-30T08:52:59.693" v="5426"/>
        <pc:sldMkLst>
          <pc:docMk/>
          <pc:sldMk cId="4252782905" sldId="1251"/>
        </pc:sldMkLst>
      </pc:sldChg>
      <pc:sldChg chg="add">
        <pc:chgData name="Jonathan  Cosme" userId="272d5a2a-eea8-4805-b974-3aa4aa9a913a" providerId="ADAL" clId="{36197D27-FC7B-4ACA-B3E8-A7FD78543FA5}" dt="2022-11-30T08:53:08.323" v="5428"/>
        <pc:sldMkLst>
          <pc:docMk/>
          <pc:sldMk cId="2741706792" sldId="1252"/>
        </pc:sldMkLst>
      </pc:sldChg>
      <pc:sldChg chg="add">
        <pc:chgData name="Jonathan  Cosme" userId="272d5a2a-eea8-4805-b974-3aa4aa9a913a" providerId="ADAL" clId="{36197D27-FC7B-4ACA-B3E8-A7FD78543FA5}" dt="2022-11-30T08:53:14.212" v="5430"/>
        <pc:sldMkLst>
          <pc:docMk/>
          <pc:sldMk cId="2720889355" sldId="1253"/>
        </pc:sldMkLst>
      </pc:sldChg>
      <pc:sldChg chg="modSp add mod">
        <pc:chgData name="Jonathan  Cosme" userId="272d5a2a-eea8-4805-b974-3aa4aa9a913a" providerId="ADAL" clId="{36197D27-FC7B-4ACA-B3E8-A7FD78543FA5}" dt="2022-11-30T08:54:37.756" v="5450" actId="166"/>
        <pc:sldMkLst>
          <pc:docMk/>
          <pc:sldMk cId="3653422955" sldId="1254"/>
        </pc:sldMkLst>
        <pc:picChg chg="mod ord">
          <ac:chgData name="Jonathan  Cosme" userId="272d5a2a-eea8-4805-b974-3aa4aa9a913a" providerId="ADAL" clId="{36197D27-FC7B-4ACA-B3E8-A7FD78543FA5}" dt="2022-11-30T08:54:37.756" v="5450" actId="166"/>
          <ac:picMkLst>
            <pc:docMk/>
            <pc:sldMk cId="3653422955" sldId="1254"/>
            <ac:picMk id="7" creationId="{FC28A038-8339-C867-C2E8-E5D77A5C67C2}"/>
          </ac:picMkLst>
        </pc:picChg>
      </pc:sldChg>
      <pc:sldChg chg="add">
        <pc:chgData name="Jonathan  Cosme" userId="272d5a2a-eea8-4805-b974-3aa4aa9a913a" providerId="ADAL" clId="{36197D27-FC7B-4ACA-B3E8-A7FD78543FA5}" dt="2022-11-30T08:57:15.966" v="5451"/>
        <pc:sldMkLst>
          <pc:docMk/>
          <pc:sldMk cId="190054972" sldId="1255"/>
        </pc:sldMkLst>
      </pc:sldChg>
      <pc:sldChg chg="add">
        <pc:chgData name="Jonathan  Cosme" userId="272d5a2a-eea8-4805-b974-3aa4aa9a913a" providerId="ADAL" clId="{36197D27-FC7B-4ACA-B3E8-A7FD78543FA5}" dt="2022-11-30T08:57:38.628" v="5455"/>
        <pc:sldMkLst>
          <pc:docMk/>
          <pc:sldMk cId="2138956183" sldId="1256"/>
        </pc:sldMkLst>
      </pc:sldChg>
      <pc:sldChg chg="add">
        <pc:chgData name="Jonathan  Cosme" userId="272d5a2a-eea8-4805-b974-3aa4aa9a913a" providerId="ADAL" clId="{36197D27-FC7B-4ACA-B3E8-A7FD78543FA5}" dt="2022-11-30T08:58:37.299" v="5462"/>
        <pc:sldMkLst>
          <pc:docMk/>
          <pc:sldMk cId="3975096260" sldId="1257"/>
        </pc:sldMkLst>
      </pc:sldChg>
      <pc:sldChg chg="add">
        <pc:chgData name="Jonathan  Cosme" userId="272d5a2a-eea8-4805-b974-3aa4aa9a913a" providerId="ADAL" clId="{36197D27-FC7B-4ACA-B3E8-A7FD78543FA5}" dt="2022-11-30T08:58:46.281" v="5464"/>
        <pc:sldMkLst>
          <pc:docMk/>
          <pc:sldMk cId="3435373825" sldId="1258"/>
        </pc:sldMkLst>
      </pc:sldChg>
      <pc:sldChg chg="add">
        <pc:chgData name="Jonathan  Cosme" userId="272d5a2a-eea8-4805-b974-3aa4aa9a913a" providerId="ADAL" clId="{36197D27-FC7B-4ACA-B3E8-A7FD78543FA5}" dt="2022-11-30T08:58:53.269" v="5466"/>
        <pc:sldMkLst>
          <pc:docMk/>
          <pc:sldMk cId="838074427" sldId="1259"/>
        </pc:sldMkLst>
      </pc:sldChg>
      <pc:sldChg chg="add">
        <pc:chgData name="Jonathan  Cosme" userId="272d5a2a-eea8-4805-b974-3aa4aa9a913a" providerId="ADAL" clId="{36197D27-FC7B-4ACA-B3E8-A7FD78543FA5}" dt="2022-11-30T09:00:42.931" v="5468"/>
        <pc:sldMkLst>
          <pc:docMk/>
          <pc:sldMk cId="810199097" sldId="1260"/>
        </pc:sldMkLst>
      </pc:sldChg>
      <pc:sldChg chg="add">
        <pc:chgData name="Jonathan  Cosme" userId="272d5a2a-eea8-4805-b974-3aa4aa9a913a" providerId="ADAL" clId="{36197D27-FC7B-4ACA-B3E8-A7FD78543FA5}" dt="2022-11-30T09:00:58.323" v="5470"/>
        <pc:sldMkLst>
          <pc:docMk/>
          <pc:sldMk cId="4152126396" sldId="1261"/>
        </pc:sldMkLst>
      </pc:sldChg>
      <pc:sldChg chg="add">
        <pc:chgData name="Jonathan  Cosme" userId="272d5a2a-eea8-4805-b974-3aa4aa9a913a" providerId="ADAL" clId="{36197D27-FC7B-4ACA-B3E8-A7FD78543FA5}" dt="2022-11-30T09:01:06.831" v="5473"/>
        <pc:sldMkLst>
          <pc:docMk/>
          <pc:sldMk cId="4021196518" sldId="1262"/>
        </pc:sldMkLst>
      </pc:sldChg>
      <pc:sldChg chg="add">
        <pc:chgData name="Jonathan  Cosme" userId="272d5a2a-eea8-4805-b974-3aa4aa9a913a" providerId="ADAL" clId="{36197D27-FC7B-4ACA-B3E8-A7FD78543FA5}" dt="2022-11-30T09:01:16.245" v="5475"/>
        <pc:sldMkLst>
          <pc:docMk/>
          <pc:sldMk cId="2071970245" sldId="1263"/>
        </pc:sldMkLst>
      </pc:sldChg>
      <pc:sldChg chg="add">
        <pc:chgData name="Jonathan  Cosme" userId="272d5a2a-eea8-4805-b974-3aa4aa9a913a" providerId="ADAL" clId="{36197D27-FC7B-4ACA-B3E8-A7FD78543FA5}" dt="2022-11-30T09:01:24.213" v="5477"/>
        <pc:sldMkLst>
          <pc:docMk/>
          <pc:sldMk cId="1907852103" sldId="1264"/>
        </pc:sldMkLst>
      </pc:sldChg>
      <pc:sldChg chg="add">
        <pc:chgData name="Jonathan  Cosme" userId="272d5a2a-eea8-4805-b974-3aa4aa9a913a" providerId="ADAL" clId="{36197D27-FC7B-4ACA-B3E8-A7FD78543FA5}" dt="2022-11-30T09:01:29.430" v="5479"/>
        <pc:sldMkLst>
          <pc:docMk/>
          <pc:sldMk cId="686601240" sldId="1265"/>
        </pc:sldMkLst>
      </pc:sldChg>
      <pc:sldChg chg="addSp delSp modSp add mod">
        <pc:chgData name="Jonathan  Cosme" userId="272d5a2a-eea8-4805-b974-3aa4aa9a913a" providerId="ADAL" clId="{36197D27-FC7B-4ACA-B3E8-A7FD78543FA5}" dt="2022-11-30T09:27:08.979" v="6121"/>
        <pc:sldMkLst>
          <pc:docMk/>
          <pc:sldMk cId="614571682" sldId="1266"/>
        </pc:sldMkLst>
        <pc:spChg chg="mod">
          <ac:chgData name="Jonathan  Cosme" userId="272d5a2a-eea8-4805-b974-3aa4aa9a913a" providerId="ADAL" clId="{36197D27-FC7B-4ACA-B3E8-A7FD78543FA5}" dt="2022-11-30T09:27:08.979" v="6121"/>
          <ac:spMkLst>
            <pc:docMk/>
            <pc:sldMk cId="614571682" sldId="1266"/>
            <ac:spMk id="3" creationId="{73B2A6B0-F202-478B-FA67-779F196A1D97}"/>
          </ac:spMkLst>
        </pc:spChg>
        <pc:spChg chg="mod">
          <ac:chgData name="Jonathan  Cosme" userId="272d5a2a-eea8-4805-b974-3aa4aa9a913a" providerId="ADAL" clId="{36197D27-FC7B-4ACA-B3E8-A7FD78543FA5}" dt="2022-11-30T09:27:08.979" v="6121"/>
          <ac:spMkLst>
            <pc:docMk/>
            <pc:sldMk cId="614571682" sldId="1266"/>
            <ac:spMk id="6" creationId="{6675A460-94A1-F921-7E0B-584B43E8A0DD}"/>
          </ac:spMkLst>
        </pc:spChg>
        <pc:spChg chg="mod">
          <ac:chgData name="Jonathan  Cosme" userId="272d5a2a-eea8-4805-b974-3aa4aa9a913a" providerId="ADAL" clId="{36197D27-FC7B-4ACA-B3E8-A7FD78543FA5}" dt="2022-11-30T09:27:08.979" v="6121"/>
          <ac:spMkLst>
            <pc:docMk/>
            <pc:sldMk cId="614571682" sldId="1266"/>
            <ac:spMk id="12" creationId="{7808F451-A8B0-4C7F-160F-358F23BE09DA}"/>
          </ac:spMkLst>
        </pc:spChg>
        <pc:spChg chg="mod">
          <ac:chgData name="Jonathan  Cosme" userId="272d5a2a-eea8-4805-b974-3aa4aa9a913a" providerId="ADAL" clId="{36197D27-FC7B-4ACA-B3E8-A7FD78543FA5}" dt="2022-11-30T09:27:08.979" v="6121"/>
          <ac:spMkLst>
            <pc:docMk/>
            <pc:sldMk cId="614571682" sldId="1266"/>
            <ac:spMk id="13" creationId="{1013F3F1-A862-1D64-560D-6293E6040F1E}"/>
          </ac:spMkLst>
        </pc:spChg>
        <pc:spChg chg="mod">
          <ac:chgData name="Jonathan  Cosme" userId="272d5a2a-eea8-4805-b974-3aa4aa9a913a" providerId="ADAL" clId="{36197D27-FC7B-4ACA-B3E8-A7FD78543FA5}" dt="2022-11-30T09:27:08.979" v="6121"/>
          <ac:spMkLst>
            <pc:docMk/>
            <pc:sldMk cId="614571682" sldId="1266"/>
            <ac:spMk id="50" creationId="{A255615C-266B-100B-6532-91FC65CBB885}"/>
          </ac:spMkLst>
        </pc:spChg>
        <pc:spChg chg="mod">
          <ac:chgData name="Jonathan  Cosme" userId="272d5a2a-eea8-4805-b974-3aa4aa9a913a" providerId="ADAL" clId="{36197D27-FC7B-4ACA-B3E8-A7FD78543FA5}" dt="2022-11-30T09:27:08.979" v="6121"/>
          <ac:spMkLst>
            <pc:docMk/>
            <pc:sldMk cId="614571682" sldId="1266"/>
            <ac:spMk id="54" creationId="{2149E78E-65DE-E0B8-689C-5CBA04FE78F7}"/>
          </ac:spMkLst>
        </pc:spChg>
        <pc:spChg chg="mod">
          <ac:chgData name="Jonathan  Cosme" userId="272d5a2a-eea8-4805-b974-3aa4aa9a913a" providerId="ADAL" clId="{36197D27-FC7B-4ACA-B3E8-A7FD78543FA5}" dt="2022-11-30T09:27:08.979" v="6121"/>
          <ac:spMkLst>
            <pc:docMk/>
            <pc:sldMk cId="614571682" sldId="1266"/>
            <ac:spMk id="57" creationId="{F059CC7F-DF14-5314-1577-3AD92DBB85E5}"/>
          </ac:spMkLst>
        </pc:spChg>
        <pc:spChg chg="mod">
          <ac:chgData name="Jonathan  Cosme" userId="272d5a2a-eea8-4805-b974-3aa4aa9a913a" providerId="ADAL" clId="{36197D27-FC7B-4ACA-B3E8-A7FD78543FA5}" dt="2022-11-30T09:27:08.979" v="6121"/>
          <ac:spMkLst>
            <pc:docMk/>
            <pc:sldMk cId="614571682" sldId="1266"/>
            <ac:spMk id="58" creationId="{E952BAEE-00BE-9A4D-6546-0150448F8A82}"/>
          </ac:spMkLst>
        </pc:spChg>
        <pc:spChg chg="mod">
          <ac:chgData name="Jonathan  Cosme" userId="272d5a2a-eea8-4805-b974-3aa4aa9a913a" providerId="ADAL" clId="{36197D27-FC7B-4ACA-B3E8-A7FD78543FA5}" dt="2022-11-30T09:27:08.979" v="6121"/>
          <ac:spMkLst>
            <pc:docMk/>
            <pc:sldMk cId="614571682" sldId="1266"/>
            <ac:spMk id="59" creationId="{2DAFB47F-C7BD-AF4F-2053-6C9B271B838A}"/>
          </ac:spMkLst>
        </pc:spChg>
        <pc:spChg chg="mod">
          <ac:chgData name="Jonathan  Cosme" userId="272d5a2a-eea8-4805-b974-3aa4aa9a913a" providerId="ADAL" clId="{36197D27-FC7B-4ACA-B3E8-A7FD78543FA5}" dt="2022-11-30T09:27:08.979" v="6121"/>
          <ac:spMkLst>
            <pc:docMk/>
            <pc:sldMk cId="614571682" sldId="1266"/>
            <ac:spMk id="60" creationId="{21100B26-DBD8-2EEC-FFB9-9DC823E19946}"/>
          </ac:spMkLst>
        </pc:spChg>
        <pc:spChg chg="mod">
          <ac:chgData name="Jonathan  Cosme" userId="272d5a2a-eea8-4805-b974-3aa4aa9a913a" providerId="ADAL" clId="{36197D27-FC7B-4ACA-B3E8-A7FD78543FA5}" dt="2022-11-30T09:27:08.979" v="6121"/>
          <ac:spMkLst>
            <pc:docMk/>
            <pc:sldMk cId="614571682" sldId="1266"/>
            <ac:spMk id="61" creationId="{51A6052D-0B76-6F27-BEF5-0B221CCFA98D}"/>
          </ac:spMkLst>
        </pc:spChg>
        <pc:spChg chg="mod">
          <ac:chgData name="Jonathan  Cosme" userId="272d5a2a-eea8-4805-b974-3aa4aa9a913a" providerId="ADAL" clId="{36197D27-FC7B-4ACA-B3E8-A7FD78543FA5}" dt="2022-11-30T09:27:08.979" v="6121"/>
          <ac:spMkLst>
            <pc:docMk/>
            <pc:sldMk cId="614571682" sldId="1266"/>
            <ac:spMk id="62" creationId="{E977F6BC-ECBD-E7E9-0483-E35DC5B401B0}"/>
          </ac:spMkLst>
        </pc:spChg>
        <pc:spChg chg="mod">
          <ac:chgData name="Jonathan  Cosme" userId="272d5a2a-eea8-4805-b974-3aa4aa9a913a" providerId="ADAL" clId="{36197D27-FC7B-4ACA-B3E8-A7FD78543FA5}" dt="2022-11-30T09:27:08.979" v="6121"/>
          <ac:spMkLst>
            <pc:docMk/>
            <pc:sldMk cId="614571682" sldId="1266"/>
            <ac:spMk id="68" creationId="{FC0A452B-39A0-3D1B-2C4E-202EF0D19A74}"/>
          </ac:spMkLst>
        </pc:spChg>
        <pc:spChg chg="mod">
          <ac:chgData name="Jonathan  Cosme" userId="272d5a2a-eea8-4805-b974-3aa4aa9a913a" providerId="ADAL" clId="{36197D27-FC7B-4ACA-B3E8-A7FD78543FA5}" dt="2022-11-30T09:27:08.979" v="6121"/>
          <ac:spMkLst>
            <pc:docMk/>
            <pc:sldMk cId="614571682" sldId="1266"/>
            <ac:spMk id="69" creationId="{AC010EC5-5620-F4A4-5D63-5E441ADB0B0A}"/>
          </ac:spMkLst>
        </pc:spChg>
        <pc:spChg chg="mod">
          <ac:chgData name="Jonathan  Cosme" userId="272d5a2a-eea8-4805-b974-3aa4aa9a913a" providerId="ADAL" clId="{36197D27-FC7B-4ACA-B3E8-A7FD78543FA5}" dt="2022-11-30T09:27:08.979" v="6121"/>
          <ac:spMkLst>
            <pc:docMk/>
            <pc:sldMk cId="614571682" sldId="1266"/>
            <ac:spMk id="70" creationId="{76F7C886-D2C1-59E2-74CC-ACA168F2DEC3}"/>
          </ac:spMkLst>
        </pc:spChg>
        <pc:spChg chg="mod">
          <ac:chgData name="Jonathan  Cosme" userId="272d5a2a-eea8-4805-b974-3aa4aa9a913a" providerId="ADAL" clId="{36197D27-FC7B-4ACA-B3E8-A7FD78543FA5}" dt="2022-11-30T09:27:08.979" v="6121"/>
          <ac:spMkLst>
            <pc:docMk/>
            <pc:sldMk cId="614571682" sldId="1266"/>
            <ac:spMk id="71" creationId="{E5DA0A8D-F1CD-28A5-B8F4-294CD9D502FA}"/>
          </ac:spMkLst>
        </pc:spChg>
        <pc:spChg chg="mod">
          <ac:chgData name="Jonathan  Cosme" userId="272d5a2a-eea8-4805-b974-3aa4aa9a913a" providerId="ADAL" clId="{36197D27-FC7B-4ACA-B3E8-A7FD78543FA5}" dt="2022-11-30T09:27:08.979" v="6121"/>
          <ac:spMkLst>
            <pc:docMk/>
            <pc:sldMk cId="614571682" sldId="1266"/>
            <ac:spMk id="72" creationId="{DB9B24C5-24D1-DFAE-60E3-4AA2C0D27D09}"/>
          </ac:spMkLst>
        </pc:spChg>
        <pc:spChg chg="mod">
          <ac:chgData name="Jonathan  Cosme" userId="272d5a2a-eea8-4805-b974-3aa4aa9a913a" providerId="ADAL" clId="{36197D27-FC7B-4ACA-B3E8-A7FD78543FA5}" dt="2022-11-30T09:27:08.979" v="6121"/>
          <ac:spMkLst>
            <pc:docMk/>
            <pc:sldMk cId="614571682" sldId="1266"/>
            <ac:spMk id="73" creationId="{B4D730F6-2F65-02AB-8AA1-D43F49B3A2AF}"/>
          </ac:spMkLst>
        </pc:spChg>
        <pc:grpChg chg="add mod">
          <ac:chgData name="Jonathan  Cosme" userId="272d5a2a-eea8-4805-b974-3aa4aa9a913a" providerId="ADAL" clId="{36197D27-FC7B-4ACA-B3E8-A7FD78543FA5}" dt="2022-11-30T09:27:08.979" v="6121"/>
          <ac:grpSpMkLst>
            <pc:docMk/>
            <pc:sldMk cId="614571682" sldId="1266"/>
            <ac:grpSpMk id="2" creationId="{18098495-96EF-284F-DFBE-B9ED6085B62F}"/>
          </ac:grpSpMkLst>
        </pc:grpChg>
        <pc:grpChg chg="del">
          <ac:chgData name="Jonathan  Cosme" userId="272d5a2a-eea8-4805-b974-3aa4aa9a913a" providerId="ADAL" clId="{36197D27-FC7B-4ACA-B3E8-A7FD78543FA5}" dt="2022-11-30T09:27:08.261" v="6120" actId="478"/>
          <ac:grpSpMkLst>
            <pc:docMk/>
            <pc:sldMk cId="614571682" sldId="1266"/>
            <ac:grpSpMk id="4" creationId="{99E6B120-6079-F795-EC34-E4D3239F40C8}"/>
          </ac:grpSpMkLst>
        </pc:grpChg>
        <pc:grpChg chg="mod">
          <ac:chgData name="Jonathan  Cosme" userId="272d5a2a-eea8-4805-b974-3aa4aa9a913a" providerId="ADAL" clId="{36197D27-FC7B-4ACA-B3E8-A7FD78543FA5}" dt="2022-11-30T09:27:08.979" v="6121"/>
          <ac:grpSpMkLst>
            <pc:docMk/>
            <pc:sldMk cId="614571682" sldId="1266"/>
            <ac:grpSpMk id="8" creationId="{205349CE-57B6-77B2-5DD0-C256BC791054}"/>
          </ac:grpSpMkLst>
        </pc:grpChg>
        <pc:grpChg chg="mod">
          <ac:chgData name="Jonathan  Cosme" userId="272d5a2a-eea8-4805-b974-3aa4aa9a913a" providerId="ADAL" clId="{36197D27-FC7B-4ACA-B3E8-A7FD78543FA5}" dt="2022-11-30T09:27:08.979" v="6121"/>
          <ac:grpSpMkLst>
            <pc:docMk/>
            <pc:sldMk cId="614571682" sldId="1266"/>
            <ac:grpSpMk id="23" creationId="{8F3753A9-6E80-E8E6-8094-AB5BBE375664}"/>
          </ac:grpSpMkLst>
        </pc:grpChg>
        <pc:grpChg chg="mod">
          <ac:chgData name="Jonathan  Cosme" userId="272d5a2a-eea8-4805-b974-3aa4aa9a913a" providerId="ADAL" clId="{36197D27-FC7B-4ACA-B3E8-A7FD78543FA5}" dt="2022-11-30T09:27:08.979" v="6121"/>
          <ac:grpSpMkLst>
            <pc:docMk/>
            <pc:sldMk cId="614571682" sldId="1266"/>
            <ac:grpSpMk id="29" creationId="{99C4BB9D-A33F-2FC7-8B42-3A7E1DE6DF1B}"/>
          </ac:grpSpMkLst>
        </pc:grpChg>
        <pc:grpChg chg="mod">
          <ac:chgData name="Jonathan  Cosme" userId="272d5a2a-eea8-4805-b974-3aa4aa9a913a" providerId="ADAL" clId="{36197D27-FC7B-4ACA-B3E8-A7FD78543FA5}" dt="2022-11-30T09:27:08.979" v="6121"/>
          <ac:grpSpMkLst>
            <pc:docMk/>
            <pc:sldMk cId="614571682" sldId="1266"/>
            <ac:grpSpMk id="33" creationId="{241F64B3-C927-76A6-B462-8D0CFDBC568E}"/>
          </ac:grpSpMkLst>
        </pc:grpChg>
        <pc:grpChg chg="mod">
          <ac:chgData name="Jonathan  Cosme" userId="272d5a2a-eea8-4805-b974-3aa4aa9a913a" providerId="ADAL" clId="{36197D27-FC7B-4ACA-B3E8-A7FD78543FA5}" dt="2022-11-30T09:27:08.979" v="6121"/>
          <ac:grpSpMkLst>
            <pc:docMk/>
            <pc:sldMk cId="614571682" sldId="1266"/>
            <ac:grpSpMk id="47" creationId="{F7C9AA31-39D1-2016-1ECF-E287B1C61455}"/>
          </ac:grpSpMkLst>
        </pc:grpChg>
        <pc:grpChg chg="mod">
          <ac:chgData name="Jonathan  Cosme" userId="272d5a2a-eea8-4805-b974-3aa4aa9a913a" providerId="ADAL" clId="{36197D27-FC7B-4ACA-B3E8-A7FD78543FA5}" dt="2022-11-30T09:27:08.979" v="6121"/>
          <ac:grpSpMkLst>
            <pc:docMk/>
            <pc:sldMk cId="614571682" sldId="1266"/>
            <ac:grpSpMk id="48" creationId="{FE0615EE-192C-7FDA-A5BE-EAF830BCE58B}"/>
          </ac:grpSpMkLst>
        </pc:grpChg>
        <pc:grpChg chg="mod">
          <ac:chgData name="Jonathan  Cosme" userId="272d5a2a-eea8-4805-b974-3aa4aa9a913a" providerId="ADAL" clId="{36197D27-FC7B-4ACA-B3E8-A7FD78543FA5}" dt="2022-11-30T09:27:08.979" v="6121"/>
          <ac:grpSpMkLst>
            <pc:docMk/>
            <pc:sldMk cId="614571682" sldId="1266"/>
            <ac:grpSpMk id="49" creationId="{52E3EC45-6EE7-5883-0BB5-E50236964503}"/>
          </ac:grpSpMkLst>
        </pc:grpChg>
        <pc:cxnChg chg="mod">
          <ac:chgData name="Jonathan  Cosme" userId="272d5a2a-eea8-4805-b974-3aa4aa9a913a" providerId="ADAL" clId="{36197D27-FC7B-4ACA-B3E8-A7FD78543FA5}" dt="2022-11-30T09:27:08.979" v="6121"/>
          <ac:cxnSpMkLst>
            <pc:docMk/>
            <pc:sldMk cId="614571682" sldId="1266"/>
            <ac:cxnSpMk id="5" creationId="{EE711B58-64EB-8986-EAE3-1E6373762F48}"/>
          </ac:cxnSpMkLst>
        </pc:cxnChg>
        <pc:cxnChg chg="mod">
          <ac:chgData name="Jonathan  Cosme" userId="272d5a2a-eea8-4805-b974-3aa4aa9a913a" providerId="ADAL" clId="{36197D27-FC7B-4ACA-B3E8-A7FD78543FA5}" dt="2022-11-30T09:27:08.979" v="6121"/>
          <ac:cxnSpMkLst>
            <pc:docMk/>
            <pc:sldMk cId="614571682" sldId="1266"/>
            <ac:cxnSpMk id="15" creationId="{9DFCF653-A258-B43D-7B53-B77B7589CC8F}"/>
          </ac:cxnSpMkLst>
        </pc:cxnChg>
      </pc:sldChg>
      <pc:sldChg chg="addSp delSp modSp add mod">
        <pc:chgData name="Jonathan  Cosme" userId="272d5a2a-eea8-4805-b974-3aa4aa9a913a" providerId="ADAL" clId="{36197D27-FC7B-4ACA-B3E8-A7FD78543FA5}" dt="2022-11-30T09:27:04.476" v="6119"/>
        <pc:sldMkLst>
          <pc:docMk/>
          <pc:sldMk cId="1469708110" sldId="1267"/>
        </pc:sldMkLst>
        <pc:spChg chg="mod">
          <ac:chgData name="Jonathan  Cosme" userId="272d5a2a-eea8-4805-b974-3aa4aa9a913a" providerId="ADAL" clId="{36197D27-FC7B-4ACA-B3E8-A7FD78543FA5}" dt="2022-11-30T09:27:04.476" v="6119"/>
          <ac:spMkLst>
            <pc:docMk/>
            <pc:sldMk cId="1469708110" sldId="1267"/>
            <ac:spMk id="3" creationId="{214F3EF5-E0BC-6D10-0283-DF38D1665182}"/>
          </ac:spMkLst>
        </pc:spChg>
        <pc:spChg chg="mod">
          <ac:chgData name="Jonathan  Cosme" userId="272d5a2a-eea8-4805-b974-3aa4aa9a913a" providerId="ADAL" clId="{36197D27-FC7B-4ACA-B3E8-A7FD78543FA5}" dt="2022-11-30T09:27:04.476" v="6119"/>
          <ac:spMkLst>
            <pc:docMk/>
            <pc:sldMk cId="1469708110" sldId="1267"/>
            <ac:spMk id="6" creationId="{1808EB26-361E-1D89-8490-25B49925D7DD}"/>
          </ac:spMkLst>
        </pc:spChg>
        <pc:spChg chg="mod">
          <ac:chgData name="Jonathan  Cosme" userId="272d5a2a-eea8-4805-b974-3aa4aa9a913a" providerId="ADAL" clId="{36197D27-FC7B-4ACA-B3E8-A7FD78543FA5}" dt="2022-11-30T09:27:04.476" v="6119"/>
          <ac:spMkLst>
            <pc:docMk/>
            <pc:sldMk cId="1469708110" sldId="1267"/>
            <ac:spMk id="12" creationId="{93E84D04-3B2D-B3AA-5644-671EE3B3E9C6}"/>
          </ac:spMkLst>
        </pc:spChg>
        <pc:spChg chg="mod">
          <ac:chgData name="Jonathan  Cosme" userId="272d5a2a-eea8-4805-b974-3aa4aa9a913a" providerId="ADAL" clId="{36197D27-FC7B-4ACA-B3E8-A7FD78543FA5}" dt="2022-11-30T09:27:04.476" v="6119"/>
          <ac:spMkLst>
            <pc:docMk/>
            <pc:sldMk cId="1469708110" sldId="1267"/>
            <ac:spMk id="13" creationId="{F2513576-5355-1FE8-D8E3-99B0B5D0993F}"/>
          </ac:spMkLst>
        </pc:spChg>
        <pc:spChg chg="mod">
          <ac:chgData name="Jonathan  Cosme" userId="272d5a2a-eea8-4805-b974-3aa4aa9a913a" providerId="ADAL" clId="{36197D27-FC7B-4ACA-B3E8-A7FD78543FA5}" dt="2022-11-30T09:27:04.476" v="6119"/>
          <ac:spMkLst>
            <pc:docMk/>
            <pc:sldMk cId="1469708110" sldId="1267"/>
            <ac:spMk id="50" creationId="{B0B45385-A1EF-A821-E1A1-A1D5A4D4A3FF}"/>
          </ac:spMkLst>
        </pc:spChg>
        <pc:spChg chg="mod">
          <ac:chgData name="Jonathan  Cosme" userId="272d5a2a-eea8-4805-b974-3aa4aa9a913a" providerId="ADAL" clId="{36197D27-FC7B-4ACA-B3E8-A7FD78543FA5}" dt="2022-11-30T09:27:04.476" v="6119"/>
          <ac:spMkLst>
            <pc:docMk/>
            <pc:sldMk cId="1469708110" sldId="1267"/>
            <ac:spMk id="54" creationId="{EFA06442-89DC-E5F5-F8E0-15D24F0CDB60}"/>
          </ac:spMkLst>
        </pc:spChg>
        <pc:spChg chg="mod">
          <ac:chgData name="Jonathan  Cosme" userId="272d5a2a-eea8-4805-b974-3aa4aa9a913a" providerId="ADAL" clId="{36197D27-FC7B-4ACA-B3E8-A7FD78543FA5}" dt="2022-11-30T09:27:04.476" v="6119"/>
          <ac:spMkLst>
            <pc:docMk/>
            <pc:sldMk cId="1469708110" sldId="1267"/>
            <ac:spMk id="57" creationId="{E5644FA3-DF64-B5D4-6E82-8D133A3C7329}"/>
          </ac:spMkLst>
        </pc:spChg>
        <pc:spChg chg="mod">
          <ac:chgData name="Jonathan  Cosme" userId="272d5a2a-eea8-4805-b974-3aa4aa9a913a" providerId="ADAL" clId="{36197D27-FC7B-4ACA-B3E8-A7FD78543FA5}" dt="2022-11-30T09:27:04.476" v="6119"/>
          <ac:spMkLst>
            <pc:docMk/>
            <pc:sldMk cId="1469708110" sldId="1267"/>
            <ac:spMk id="58" creationId="{80580A33-4F96-6230-6E68-8C5B110E645D}"/>
          </ac:spMkLst>
        </pc:spChg>
        <pc:spChg chg="mod">
          <ac:chgData name="Jonathan  Cosme" userId="272d5a2a-eea8-4805-b974-3aa4aa9a913a" providerId="ADAL" clId="{36197D27-FC7B-4ACA-B3E8-A7FD78543FA5}" dt="2022-11-30T09:27:04.476" v="6119"/>
          <ac:spMkLst>
            <pc:docMk/>
            <pc:sldMk cId="1469708110" sldId="1267"/>
            <ac:spMk id="59" creationId="{D4AF4143-FB0C-2444-C8A9-77F0E909259F}"/>
          </ac:spMkLst>
        </pc:spChg>
        <pc:spChg chg="mod">
          <ac:chgData name="Jonathan  Cosme" userId="272d5a2a-eea8-4805-b974-3aa4aa9a913a" providerId="ADAL" clId="{36197D27-FC7B-4ACA-B3E8-A7FD78543FA5}" dt="2022-11-30T09:27:04.476" v="6119"/>
          <ac:spMkLst>
            <pc:docMk/>
            <pc:sldMk cId="1469708110" sldId="1267"/>
            <ac:spMk id="60" creationId="{66BCC044-8EA6-793B-06E5-6D585571CD46}"/>
          </ac:spMkLst>
        </pc:spChg>
        <pc:spChg chg="mod">
          <ac:chgData name="Jonathan  Cosme" userId="272d5a2a-eea8-4805-b974-3aa4aa9a913a" providerId="ADAL" clId="{36197D27-FC7B-4ACA-B3E8-A7FD78543FA5}" dt="2022-11-30T09:27:04.476" v="6119"/>
          <ac:spMkLst>
            <pc:docMk/>
            <pc:sldMk cId="1469708110" sldId="1267"/>
            <ac:spMk id="61" creationId="{59FAF874-69EB-C3C7-89AA-C635E49DE62B}"/>
          </ac:spMkLst>
        </pc:spChg>
        <pc:spChg chg="mod">
          <ac:chgData name="Jonathan  Cosme" userId="272d5a2a-eea8-4805-b974-3aa4aa9a913a" providerId="ADAL" clId="{36197D27-FC7B-4ACA-B3E8-A7FD78543FA5}" dt="2022-11-30T09:27:04.476" v="6119"/>
          <ac:spMkLst>
            <pc:docMk/>
            <pc:sldMk cId="1469708110" sldId="1267"/>
            <ac:spMk id="62" creationId="{62D2938F-E134-1680-1E8C-1382F3D9B1B5}"/>
          </ac:spMkLst>
        </pc:spChg>
        <pc:spChg chg="mod">
          <ac:chgData name="Jonathan  Cosme" userId="272d5a2a-eea8-4805-b974-3aa4aa9a913a" providerId="ADAL" clId="{36197D27-FC7B-4ACA-B3E8-A7FD78543FA5}" dt="2022-11-30T09:27:04.476" v="6119"/>
          <ac:spMkLst>
            <pc:docMk/>
            <pc:sldMk cId="1469708110" sldId="1267"/>
            <ac:spMk id="65" creationId="{46E52F76-3C91-5F57-AD36-084EE5C342A5}"/>
          </ac:spMkLst>
        </pc:spChg>
        <pc:spChg chg="mod">
          <ac:chgData name="Jonathan  Cosme" userId="272d5a2a-eea8-4805-b974-3aa4aa9a913a" providerId="ADAL" clId="{36197D27-FC7B-4ACA-B3E8-A7FD78543FA5}" dt="2022-11-30T09:27:04.476" v="6119"/>
          <ac:spMkLst>
            <pc:docMk/>
            <pc:sldMk cId="1469708110" sldId="1267"/>
            <ac:spMk id="68" creationId="{D76FC5CF-7300-7F2E-B451-AD72108CC1DC}"/>
          </ac:spMkLst>
        </pc:spChg>
        <pc:spChg chg="mod">
          <ac:chgData name="Jonathan  Cosme" userId="272d5a2a-eea8-4805-b974-3aa4aa9a913a" providerId="ADAL" clId="{36197D27-FC7B-4ACA-B3E8-A7FD78543FA5}" dt="2022-11-30T09:27:04.476" v="6119"/>
          <ac:spMkLst>
            <pc:docMk/>
            <pc:sldMk cId="1469708110" sldId="1267"/>
            <ac:spMk id="69" creationId="{2D1FC415-C5E4-D7C6-C60B-62C075F910C5}"/>
          </ac:spMkLst>
        </pc:spChg>
        <pc:spChg chg="mod">
          <ac:chgData name="Jonathan  Cosme" userId="272d5a2a-eea8-4805-b974-3aa4aa9a913a" providerId="ADAL" clId="{36197D27-FC7B-4ACA-B3E8-A7FD78543FA5}" dt="2022-11-30T09:27:04.476" v="6119"/>
          <ac:spMkLst>
            <pc:docMk/>
            <pc:sldMk cId="1469708110" sldId="1267"/>
            <ac:spMk id="70" creationId="{55B39535-1176-93CC-2FAA-9C2A4779409A}"/>
          </ac:spMkLst>
        </pc:spChg>
        <pc:spChg chg="mod">
          <ac:chgData name="Jonathan  Cosme" userId="272d5a2a-eea8-4805-b974-3aa4aa9a913a" providerId="ADAL" clId="{36197D27-FC7B-4ACA-B3E8-A7FD78543FA5}" dt="2022-11-30T09:27:04.476" v="6119"/>
          <ac:spMkLst>
            <pc:docMk/>
            <pc:sldMk cId="1469708110" sldId="1267"/>
            <ac:spMk id="71" creationId="{56C6A3F5-4597-E295-2BBF-6C87BD4B4CCD}"/>
          </ac:spMkLst>
        </pc:spChg>
        <pc:spChg chg="mod">
          <ac:chgData name="Jonathan  Cosme" userId="272d5a2a-eea8-4805-b974-3aa4aa9a913a" providerId="ADAL" clId="{36197D27-FC7B-4ACA-B3E8-A7FD78543FA5}" dt="2022-11-30T09:27:04.476" v="6119"/>
          <ac:spMkLst>
            <pc:docMk/>
            <pc:sldMk cId="1469708110" sldId="1267"/>
            <ac:spMk id="72" creationId="{6379D27C-CF90-6E21-2F0D-35A32FBAEF53}"/>
          </ac:spMkLst>
        </pc:spChg>
        <pc:spChg chg="del">
          <ac:chgData name="Jonathan  Cosme" userId="272d5a2a-eea8-4805-b974-3aa4aa9a913a" providerId="ADAL" clId="{36197D27-FC7B-4ACA-B3E8-A7FD78543FA5}" dt="2022-11-30T09:02:45.506" v="5485" actId="478"/>
          <ac:spMkLst>
            <pc:docMk/>
            <pc:sldMk cId="1469708110" sldId="1267"/>
            <ac:spMk id="85" creationId="{87D4CD6E-0869-06A9-B4B1-8A1B8CB86700}"/>
          </ac:spMkLst>
        </pc:spChg>
        <pc:grpChg chg="add mod">
          <ac:chgData name="Jonathan  Cosme" userId="272d5a2a-eea8-4805-b974-3aa4aa9a913a" providerId="ADAL" clId="{36197D27-FC7B-4ACA-B3E8-A7FD78543FA5}" dt="2022-11-30T09:27:04.476" v="6119"/>
          <ac:grpSpMkLst>
            <pc:docMk/>
            <pc:sldMk cId="1469708110" sldId="1267"/>
            <ac:grpSpMk id="2" creationId="{CB013AB3-7D5A-511F-172C-DD2D30234905}"/>
          </ac:grpSpMkLst>
        </pc:grpChg>
        <pc:grpChg chg="del">
          <ac:chgData name="Jonathan  Cosme" userId="272d5a2a-eea8-4805-b974-3aa4aa9a913a" providerId="ADAL" clId="{36197D27-FC7B-4ACA-B3E8-A7FD78543FA5}" dt="2022-11-30T09:27:04.202" v="6118" actId="478"/>
          <ac:grpSpMkLst>
            <pc:docMk/>
            <pc:sldMk cId="1469708110" sldId="1267"/>
            <ac:grpSpMk id="4" creationId="{99E6B120-6079-F795-EC34-E4D3239F40C8}"/>
          </ac:grpSpMkLst>
        </pc:grpChg>
        <pc:grpChg chg="mod">
          <ac:chgData name="Jonathan  Cosme" userId="272d5a2a-eea8-4805-b974-3aa4aa9a913a" providerId="ADAL" clId="{36197D27-FC7B-4ACA-B3E8-A7FD78543FA5}" dt="2022-11-30T09:27:04.476" v="6119"/>
          <ac:grpSpMkLst>
            <pc:docMk/>
            <pc:sldMk cId="1469708110" sldId="1267"/>
            <ac:grpSpMk id="8" creationId="{1E195295-214E-EFF5-F50E-E32CDFB835C4}"/>
          </ac:grpSpMkLst>
        </pc:grpChg>
        <pc:grpChg chg="mod">
          <ac:chgData name="Jonathan  Cosme" userId="272d5a2a-eea8-4805-b974-3aa4aa9a913a" providerId="ADAL" clId="{36197D27-FC7B-4ACA-B3E8-A7FD78543FA5}" dt="2022-11-30T09:27:04.476" v="6119"/>
          <ac:grpSpMkLst>
            <pc:docMk/>
            <pc:sldMk cId="1469708110" sldId="1267"/>
            <ac:grpSpMk id="23" creationId="{D30B33FD-DF1E-C8AD-9DD3-922501C4633D}"/>
          </ac:grpSpMkLst>
        </pc:grpChg>
        <pc:grpChg chg="mod">
          <ac:chgData name="Jonathan  Cosme" userId="272d5a2a-eea8-4805-b974-3aa4aa9a913a" providerId="ADAL" clId="{36197D27-FC7B-4ACA-B3E8-A7FD78543FA5}" dt="2022-11-30T09:27:04.476" v="6119"/>
          <ac:grpSpMkLst>
            <pc:docMk/>
            <pc:sldMk cId="1469708110" sldId="1267"/>
            <ac:grpSpMk id="29" creationId="{E2CF29C5-7237-A53F-8157-2D32EBE20155}"/>
          </ac:grpSpMkLst>
        </pc:grpChg>
        <pc:grpChg chg="mod">
          <ac:chgData name="Jonathan  Cosme" userId="272d5a2a-eea8-4805-b974-3aa4aa9a913a" providerId="ADAL" clId="{36197D27-FC7B-4ACA-B3E8-A7FD78543FA5}" dt="2022-11-30T09:27:04.476" v="6119"/>
          <ac:grpSpMkLst>
            <pc:docMk/>
            <pc:sldMk cId="1469708110" sldId="1267"/>
            <ac:grpSpMk id="33" creationId="{292BFC92-0A52-DC2E-7638-DCB60A7541D1}"/>
          </ac:grpSpMkLst>
        </pc:grpChg>
        <pc:grpChg chg="mod">
          <ac:chgData name="Jonathan  Cosme" userId="272d5a2a-eea8-4805-b974-3aa4aa9a913a" providerId="ADAL" clId="{36197D27-FC7B-4ACA-B3E8-A7FD78543FA5}" dt="2022-11-30T09:27:04.476" v="6119"/>
          <ac:grpSpMkLst>
            <pc:docMk/>
            <pc:sldMk cId="1469708110" sldId="1267"/>
            <ac:grpSpMk id="47" creationId="{2F56A2EF-7417-2966-513A-77431F4F8610}"/>
          </ac:grpSpMkLst>
        </pc:grpChg>
        <pc:grpChg chg="mod">
          <ac:chgData name="Jonathan  Cosme" userId="272d5a2a-eea8-4805-b974-3aa4aa9a913a" providerId="ADAL" clId="{36197D27-FC7B-4ACA-B3E8-A7FD78543FA5}" dt="2022-11-30T09:27:04.476" v="6119"/>
          <ac:grpSpMkLst>
            <pc:docMk/>
            <pc:sldMk cId="1469708110" sldId="1267"/>
            <ac:grpSpMk id="48" creationId="{0A9025B1-F5A4-B5E3-0649-DD6F8DD912B1}"/>
          </ac:grpSpMkLst>
        </pc:grpChg>
        <pc:grpChg chg="mod">
          <ac:chgData name="Jonathan  Cosme" userId="272d5a2a-eea8-4805-b974-3aa4aa9a913a" providerId="ADAL" clId="{36197D27-FC7B-4ACA-B3E8-A7FD78543FA5}" dt="2022-11-30T09:27:04.476" v="6119"/>
          <ac:grpSpMkLst>
            <pc:docMk/>
            <pc:sldMk cId="1469708110" sldId="1267"/>
            <ac:grpSpMk id="49" creationId="{B4641FBA-C558-A261-A83D-4E2B81ACB0D9}"/>
          </ac:grpSpMkLst>
        </pc:grpChg>
        <pc:cxnChg chg="mod">
          <ac:chgData name="Jonathan  Cosme" userId="272d5a2a-eea8-4805-b974-3aa4aa9a913a" providerId="ADAL" clId="{36197D27-FC7B-4ACA-B3E8-A7FD78543FA5}" dt="2022-11-30T09:27:04.476" v="6119"/>
          <ac:cxnSpMkLst>
            <pc:docMk/>
            <pc:sldMk cId="1469708110" sldId="1267"/>
            <ac:cxnSpMk id="5" creationId="{C03A2E50-3AAA-DA04-F06D-85754C75D39C}"/>
          </ac:cxnSpMkLst>
        </pc:cxnChg>
        <pc:cxnChg chg="mod">
          <ac:chgData name="Jonathan  Cosme" userId="272d5a2a-eea8-4805-b974-3aa4aa9a913a" providerId="ADAL" clId="{36197D27-FC7B-4ACA-B3E8-A7FD78543FA5}" dt="2022-11-30T09:27:04.476" v="6119"/>
          <ac:cxnSpMkLst>
            <pc:docMk/>
            <pc:sldMk cId="1469708110" sldId="1267"/>
            <ac:cxnSpMk id="15" creationId="{7D59D54D-1206-6CDC-43DE-E7B5E1E7C40B}"/>
          </ac:cxnSpMkLst>
        </pc:cxnChg>
      </pc:sldChg>
      <pc:sldChg chg="addSp delSp modSp add mod">
        <pc:chgData name="Jonathan  Cosme" userId="272d5a2a-eea8-4805-b974-3aa4aa9a913a" providerId="ADAL" clId="{36197D27-FC7B-4ACA-B3E8-A7FD78543FA5}" dt="2022-11-30T09:26:53.830" v="6117" actId="164"/>
        <pc:sldMkLst>
          <pc:docMk/>
          <pc:sldMk cId="2515709427" sldId="1268"/>
        </pc:sldMkLst>
        <pc:spChg chg="mod">
          <ac:chgData name="Jonathan  Cosme" userId="272d5a2a-eea8-4805-b974-3aa4aa9a913a" providerId="ADAL" clId="{36197D27-FC7B-4ACA-B3E8-A7FD78543FA5}" dt="2022-11-30T09:26:04.243" v="6101" actId="571"/>
          <ac:spMkLst>
            <pc:docMk/>
            <pc:sldMk cId="2515709427" sldId="1268"/>
            <ac:spMk id="3" creationId="{554121D5-7C99-DF1F-2759-8D3F5EBE4325}"/>
          </ac:spMkLst>
        </pc:spChg>
        <pc:spChg chg="mod">
          <ac:chgData name="Jonathan  Cosme" userId="272d5a2a-eea8-4805-b974-3aa4aa9a913a" providerId="ADAL" clId="{36197D27-FC7B-4ACA-B3E8-A7FD78543FA5}" dt="2022-11-30T09:26:04.243" v="6101" actId="571"/>
          <ac:spMkLst>
            <pc:docMk/>
            <pc:sldMk cId="2515709427" sldId="1268"/>
            <ac:spMk id="5" creationId="{E3E57CEB-5A7B-1C6B-B6EC-419067452703}"/>
          </ac:spMkLst>
        </pc:spChg>
        <pc:spChg chg="mod topLvl">
          <ac:chgData name="Jonathan  Cosme" userId="272d5a2a-eea8-4805-b974-3aa4aa9a913a" providerId="ADAL" clId="{36197D27-FC7B-4ACA-B3E8-A7FD78543FA5}" dt="2022-11-30T09:26:53.830" v="6117" actId="164"/>
          <ac:spMkLst>
            <pc:docMk/>
            <pc:sldMk cId="2515709427" sldId="1268"/>
            <ac:spMk id="7" creationId="{3FFB46A0-8D44-D85A-58BE-82D66EE5E393}"/>
          </ac:spMkLst>
        </pc:spChg>
        <pc:spChg chg="mod">
          <ac:chgData name="Jonathan  Cosme" userId="272d5a2a-eea8-4805-b974-3aa4aa9a913a" providerId="ADAL" clId="{36197D27-FC7B-4ACA-B3E8-A7FD78543FA5}" dt="2022-11-30T09:26:11.977" v="6103" actId="571"/>
          <ac:spMkLst>
            <pc:docMk/>
            <pc:sldMk cId="2515709427" sldId="1268"/>
            <ac:spMk id="8" creationId="{DFECEB25-14BA-EE87-0EB1-136668E5F07A}"/>
          </ac:spMkLst>
        </pc:spChg>
        <pc:spChg chg="mod topLvl">
          <ac:chgData name="Jonathan  Cosme" userId="272d5a2a-eea8-4805-b974-3aa4aa9a913a" providerId="ADAL" clId="{36197D27-FC7B-4ACA-B3E8-A7FD78543FA5}" dt="2022-11-30T09:26:53.830" v="6117" actId="164"/>
          <ac:spMkLst>
            <pc:docMk/>
            <pc:sldMk cId="2515709427" sldId="1268"/>
            <ac:spMk id="10" creationId="{BF94B4D7-5AA2-5527-8E0D-B9E61B87D59F}"/>
          </ac:spMkLst>
        </pc:spChg>
        <pc:spChg chg="mod">
          <ac:chgData name="Jonathan  Cosme" userId="272d5a2a-eea8-4805-b974-3aa4aa9a913a" providerId="ADAL" clId="{36197D27-FC7B-4ACA-B3E8-A7FD78543FA5}" dt="2022-11-30T09:26:11.977" v="6103" actId="571"/>
          <ac:spMkLst>
            <pc:docMk/>
            <pc:sldMk cId="2515709427" sldId="1268"/>
            <ac:spMk id="12" creationId="{BE9BB76C-AF2E-7BB2-4810-0DADA66DBD7C}"/>
          </ac:spMkLst>
        </pc:spChg>
        <pc:spChg chg="mod">
          <ac:chgData name="Jonathan  Cosme" userId="272d5a2a-eea8-4805-b974-3aa4aa9a913a" providerId="ADAL" clId="{36197D27-FC7B-4ACA-B3E8-A7FD78543FA5}" dt="2022-11-30T09:26:14.639" v="6104" actId="571"/>
          <ac:spMkLst>
            <pc:docMk/>
            <pc:sldMk cId="2515709427" sldId="1268"/>
            <ac:spMk id="15" creationId="{D9073CC0-7D8C-F0D0-A4A9-67A3ED733553}"/>
          </ac:spMkLst>
        </pc:spChg>
        <pc:spChg chg="mod topLvl">
          <ac:chgData name="Jonathan  Cosme" userId="272d5a2a-eea8-4805-b974-3aa4aa9a913a" providerId="ADAL" clId="{36197D27-FC7B-4ACA-B3E8-A7FD78543FA5}" dt="2022-11-30T09:26:53.830" v="6117" actId="164"/>
          <ac:spMkLst>
            <pc:docMk/>
            <pc:sldMk cId="2515709427" sldId="1268"/>
            <ac:spMk id="16" creationId="{3758C080-8A94-BBD9-61FC-B23BAF576607}"/>
          </ac:spMkLst>
        </pc:spChg>
        <pc:spChg chg="mod topLvl">
          <ac:chgData name="Jonathan  Cosme" userId="272d5a2a-eea8-4805-b974-3aa4aa9a913a" providerId="ADAL" clId="{36197D27-FC7B-4ACA-B3E8-A7FD78543FA5}" dt="2022-11-30T09:26:53.830" v="6117" actId="164"/>
          <ac:spMkLst>
            <pc:docMk/>
            <pc:sldMk cId="2515709427" sldId="1268"/>
            <ac:spMk id="17" creationId="{2209D7CD-6249-825F-6F65-B1A851FF313E}"/>
          </ac:spMkLst>
        </pc:spChg>
        <pc:spChg chg="mod">
          <ac:chgData name="Jonathan  Cosme" userId="272d5a2a-eea8-4805-b974-3aa4aa9a913a" providerId="ADAL" clId="{36197D27-FC7B-4ACA-B3E8-A7FD78543FA5}" dt="2022-11-30T09:25:43.861" v="6090" actId="165"/>
          <ac:spMkLst>
            <pc:docMk/>
            <pc:sldMk cId="2515709427" sldId="1268"/>
            <ac:spMk id="22" creationId="{DEE68639-FCBE-6E2E-C064-2A529F59D4DE}"/>
          </ac:spMkLst>
        </pc:spChg>
        <pc:spChg chg="mod">
          <ac:chgData name="Jonathan  Cosme" userId="272d5a2a-eea8-4805-b974-3aa4aa9a913a" providerId="ADAL" clId="{36197D27-FC7B-4ACA-B3E8-A7FD78543FA5}" dt="2022-11-30T09:26:14.639" v="6104" actId="571"/>
          <ac:spMkLst>
            <pc:docMk/>
            <pc:sldMk cId="2515709427" sldId="1268"/>
            <ac:spMk id="23" creationId="{4BE81082-9BE1-C51E-76FA-52DACF2E9475}"/>
          </ac:spMkLst>
        </pc:spChg>
        <pc:spChg chg="mod">
          <ac:chgData name="Jonathan  Cosme" userId="272d5a2a-eea8-4805-b974-3aa4aa9a913a" providerId="ADAL" clId="{36197D27-FC7B-4ACA-B3E8-A7FD78543FA5}" dt="2022-11-30T09:25:43.861" v="6090" actId="165"/>
          <ac:spMkLst>
            <pc:docMk/>
            <pc:sldMk cId="2515709427" sldId="1268"/>
            <ac:spMk id="36" creationId="{B141CDDC-05A6-401A-6E70-CE00AB31350C}"/>
          </ac:spMkLst>
        </pc:spChg>
        <pc:spChg chg="mod">
          <ac:chgData name="Jonathan  Cosme" userId="272d5a2a-eea8-4805-b974-3aa4aa9a913a" providerId="ADAL" clId="{36197D27-FC7B-4ACA-B3E8-A7FD78543FA5}" dt="2022-11-30T09:26:24.984" v="6115" actId="20577"/>
          <ac:spMkLst>
            <pc:docMk/>
            <pc:sldMk cId="2515709427" sldId="1268"/>
            <ac:spMk id="37" creationId="{AF79BB06-5A8A-486D-E958-E6B8DD1938A8}"/>
          </ac:spMkLst>
        </pc:spChg>
        <pc:spChg chg="mod">
          <ac:chgData name="Jonathan  Cosme" userId="272d5a2a-eea8-4805-b974-3aa4aa9a913a" providerId="ADAL" clId="{36197D27-FC7B-4ACA-B3E8-A7FD78543FA5}" dt="2022-11-30T09:25:43.861" v="6090" actId="165"/>
          <ac:spMkLst>
            <pc:docMk/>
            <pc:sldMk cId="2515709427" sldId="1268"/>
            <ac:spMk id="38" creationId="{1D6E9C2D-81A2-8F94-DD77-E54B228817A1}"/>
          </ac:spMkLst>
        </pc:spChg>
        <pc:spChg chg="mod">
          <ac:chgData name="Jonathan  Cosme" userId="272d5a2a-eea8-4805-b974-3aa4aa9a913a" providerId="ADAL" clId="{36197D27-FC7B-4ACA-B3E8-A7FD78543FA5}" dt="2022-11-30T09:25:43.861" v="6090" actId="165"/>
          <ac:spMkLst>
            <pc:docMk/>
            <pc:sldMk cId="2515709427" sldId="1268"/>
            <ac:spMk id="39" creationId="{B7077D7C-0BD1-6557-749E-7268C1D181FF}"/>
          </ac:spMkLst>
        </pc:spChg>
        <pc:spChg chg="mod">
          <ac:chgData name="Jonathan  Cosme" userId="272d5a2a-eea8-4805-b974-3aa4aa9a913a" providerId="ADAL" clId="{36197D27-FC7B-4ACA-B3E8-A7FD78543FA5}" dt="2022-11-30T09:25:43.861" v="6090" actId="165"/>
          <ac:spMkLst>
            <pc:docMk/>
            <pc:sldMk cId="2515709427" sldId="1268"/>
            <ac:spMk id="40" creationId="{2A26ACA9-6493-FB5F-17A6-97B69E6236D7}"/>
          </ac:spMkLst>
        </pc:spChg>
        <pc:spChg chg="mod">
          <ac:chgData name="Jonathan  Cosme" userId="272d5a2a-eea8-4805-b974-3aa4aa9a913a" providerId="ADAL" clId="{36197D27-FC7B-4ACA-B3E8-A7FD78543FA5}" dt="2022-11-30T09:25:43.861" v="6090" actId="165"/>
          <ac:spMkLst>
            <pc:docMk/>
            <pc:sldMk cId="2515709427" sldId="1268"/>
            <ac:spMk id="41" creationId="{C95CE02C-64EE-B108-4A58-F1B27B3C5B78}"/>
          </ac:spMkLst>
        </pc:spChg>
        <pc:spChg chg="mod">
          <ac:chgData name="Jonathan  Cosme" userId="272d5a2a-eea8-4805-b974-3aa4aa9a913a" providerId="ADAL" clId="{36197D27-FC7B-4ACA-B3E8-A7FD78543FA5}" dt="2022-11-30T09:25:43.861" v="6090" actId="165"/>
          <ac:spMkLst>
            <pc:docMk/>
            <pc:sldMk cId="2515709427" sldId="1268"/>
            <ac:spMk id="42" creationId="{B693BACB-765C-56F0-381D-7389E83D0967}"/>
          </ac:spMkLst>
        </pc:spChg>
        <pc:grpChg chg="add mod">
          <ac:chgData name="Jonathan  Cosme" userId="272d5a2a-eea8-4805-b974-3aa4aa9a913a" providerId="ADAL" clId="{36197D27-FC7B-4ACA-B3E8-A7FD78543FA5}" dt="2022-11-30T09:26:53.830" v="6117" actId="164"/>
          <ac:grpSpMkLst>
            <pc:docMk/>
            <pc:sldMk cId="2515709427" sldId="1268"/>
            <ac:grpSpMk id="2" creationId="{56C8A010-E7F1-FC0F-FE01-30ED80097252}"/>
          </ac:grpSpMkLst>
        </pc:grpChg>
        <pc:grpChg chg="del">
          <ac:chgData name="Jonathan  Cosme" userId="272d5a2a-eea8-4805-b974-3aa4aa9a913a" providerId="ADAL" clId="{36197D27-FC7B-4ACA-B3E8-A7FD78543FA5}" dt="2022-11-30T09:25:43.861" v="6090" actId="165"/>
          <ac:grpSpMkLst>
            <pc:docMk/>
            <pc:sldMk cId="2515709427" sldId="1268"/>
            <ac:grpSpMk id="4" creationId="{99E6B120-6079-F795-EC34-E4D3239F40C8}"/>
          </ac:grpSpMkLst>
        </pc:grpChg>
        <pc:grpChg chg="add mod">
          <ac:chgData name="Jonathan  Cosme" userId="272d5a2a-eea8-4805-b974-3aa4aa9a913a" providerId="ADAL" clId="{36197D27-FC7B-4ACA-B3E8-A7FD78543FA5}" dt="2022-11-30T09:26:53.830" v="6117" actId="164"/>
          <ac:grpSpMkLst>
            <pc:docMk/>
            <pc:sldMk cId="2515709427" sldId="1268"/>
            <ac:grpSpMk id="6" creationId="{3695C7E8-DDE7-5CC0-0974-8A7C19FAD263}"/>
          </ac:grpSpMkLst>
        </pc:grpChg>
        <pc:grpChg chg="mod topLvl">
          <ac:chgData name="Jonathan  Cosme" userId="272d5a2a-eea8-4805-b974-3aa4aa9a913a" providerId="ADAL" clId="{36197D27-FC7B-4ACA-B3E8-A7FD78543FA5}" dt="2022-11-30T09:26:53.830" v="6117" actId="164"/>
          <ac:grpSpMkLst>
            <pc:docMk/>
            <pc:sldMk cId="2515709427" sldId="1268"/>
            <ac:grpSpMk id="11" creationId="{56DC956F-882A-BA40-9E0B-D15BAAE027C4}"/>
          </ac:grpSpMkLst>
        </pc:grpChg>
        <pc:grpChg chg="add mod">
          <ac:chgData name="Jonathan  Cosme" userId="272d5a2a-eea8-4805-b974-3aa4aa9a913a" providerId="ADAL" clId="{36197D27-FC7B-4ACA-B3E8-A7FD78543FA5}" dt="2022-11-30T09:26:53.830" v="6117" actId="164"/>
          <ac:grpSpMkLst>
            <pc:docMk/>
            <pc:sldMk cId="2515709427" sldId="1268"/>
            <ac:grpSpMk id="13" creationId="{F7B2EE71-75E3-C238-8A74-C6F3E3D1B223}"/>
          </ac:grpSpMkLst>
        </pc:grpChg>
        <pc:grpChg chg="mod topLvl">
          <ac:chgData name="Jonathan  Cosme" userId="272d5a2a-eea8-4805-b974-3aa4aa9a913a" providerId="ADAL" clId="{36197D27-FC7B-4ACA-B3E8-A7FD78543FA5}" dt="2022-11-30T09:26:53.830" v="6117" actId="164"/>
          <ac:grpSpMkLst>
            <pc:docMk/>
            <pc:sldMk cId="2515709427" sldId="1268"/>
            <ac:grpSpMk id="19" creationId="{4404FD43-25F0-5466-0E74-7F455152F1F8}"/>
          </ac:grpSpMkLst>
        </pc:grpChg>
        <pc:grpChg chg="mod topLvl">
          <ac:chgData name="Jonathan  Cosme" userId="272d5a2a-eea8-4805-b974-3aa4aa9a913a" providerId="ADAL" clId="{36197D27-FC7B-4ACA-B3E8-A7FD78543FA5}" dt="2022-11-30T09:26:53.830" v="6117" actId="164"/>
          <ac:grpSpMkLst>
            <pc:docMk/>
            <pc:sldMk cId="2515709427" sldId="1268"/>
            <ac:grpSpMk id="20" creationId="{5C3EBBA6-B758-F2BC-CB27-DA3DA537D519}"/>
          </ac:grpSpMkLst>
        </pc:grpChg>
        <pc:grpChg chg="mod topLvl">
          <ac:chgData name="Jonathan  Cosme" userId="272d5a2a-eea8-4805-b974-3aa4aa9a913a" providerId="ADAL" clId="{36197D27-FC7B-4ACA-B3E8-A7FD78543FA5}" dt="2022-11-30T09:26:53.830" v="6117" actId="164"/>
          <ac:grpSpMkLst>
            <pc:docMk/>
            <pc:sldMk cId="2515709427" sldId="1268"/>
            <ac:grpSpMk id="21" creationId="{10F8495A-B7AA-6F1C-32B6-D62A85306645}"/>
          </ac:grpSpMkLst>
        </pc:grpChg>
        <pc:grpChg chg="add mod">
          <ac:chgData name="Jonathan  Cosme" userId="272d5a2a-eea8-4805-b974-3aa4aa9a913a" providerId="ADAL" clId="{36197D27-FC7B-4ACA-B3E8-A7FD78543FA5}" dt="2022-11-30T09:26:53.830" v="6117" actId="164"/>
          <ac:grpSpMkLst>
            <pc:docMk/>
            <pc:sldMk cId="2515709427" sldId="1268"/>
            <ac:grpSpMk id="29" creationId="{2F54F204-B08F-0B84-0658-E93E0B1D423D}"/>
          </ac:grpSpMkLst>
        </pc:grpChg>
        <pc:cxnChg chg="mod topLvl">
          <ac:chgData name="Jonathan  Cosme" userId="272d5a2a-eea8-4805-b974-3aa4aa9a913a" providerId="ADAL" clId="{36197D27-FC7B-4ACA-B3E8-A7FD78543FA5}" dt="2022-11-30T09:26:53.830" v="6117" actId="164"/>
          <ac:cxnSpMkLst>
            <pc:docMk/>
            <pc:sldMk cId="2515709427" sldId="1268"/>
            <ac:cxnSpMk id="9" creationId="{201E0F28-995C-46A6-049A-C187D63794F0}"/>
          </ac:cxnSpMkLst>
        </pc:cxnChg>
        <pc:cxnChg chg="mod topLvl">
          <ac:chgData name="Jonathan  Cosme" userId="272d5a2a-eea8-4805-b974-3aa4aa9a913a" providerId="ADAL" clId="{36197D27-FC7B-4ACA-B3E8-A7FD78543FA5}" dt="2022-11-30T09:26:53.830" v="6117" actId="164"/>
          <ac:cxnSpMkLst>
            <pc:docMk/>
            <pc:sldMk cId="2515709427" sldId="1268"/>
            <ac:cxnSpMk id="18" creationId="{5596EE10-9690-BB72-23E6-68CBC5C6F2D4}"/>
          </ac:cxnSpMkLst>
        </pc:cxnChg>
      </pc:sldChg>
      <pc:sldChg chg="addSp delSp modSp add mod">
        <pc:chgData name="Jonathan  Cosme" userId="272d5a2a-eea8-4805-b974-3aa4aa9a913a" providerId="ADAL" clId="{36197D27-FC7B-4ACA-B3E8-A7FD78543FA5}" dt="2022-11-30T09:27:18.514" v="6125"/>
        <pc:sldMkLst>
          <pc:docMk/>
          <pc:sldMk cId="868746383" sldId="1269"/>
        </pc:sldMkLst>
        <pc:spChg chg="mod">
          <ac:chgData name="Jonathan  Cosme" userId="272d5a2a-eea8-4805-b974-3aa4aa9a913a" providerId="ADAL" clId="{36197D27-FC7B-4ACA-B3E8-A7FD78543FA5}" dt="2022-11-30T09:27:18.514" v="6125"/>
          <ac:spMkLst>
            <pc:docMk/>
            <pc:sldMk cId="868746383" sldId="1269"/>
            <ac:spMk id="3" creationId="{C3F754DE-3321-9594-2431-948B799D8D16}"/>
          </ac:spMkLst>
        </pc:spChg>
        <pc:spChg chg="mod">
          <ac:chgData name="Jonathan  Cosme" userId="272d5a2a-eea8-4805-b974-3aa4aa9a913a" providerId="ADAL" clId="{36197D27-FC7B-4ACA-B3E8-A7FD78543FA5}" dt="2022-11-30T09:27:18.514" v="6125"/>
          <ac:spMkLst>
            <pc:docMk/>
            <pc:sldMk cId="868746383" sldId="1269"/>
            <ac:spMk id="6" creationId="{25572F39-7E0D-0E65-3D86-C9DD366AFCF8}"/>
          </ac:spMkLst>
        </pc:spChg>
        <pc:spChg chg="mod">
          <ac:chgData name="Jonathan  Cosme" userId="272d5a2a-eea8-4805-b974-3aa4aa9a913a" providerId="ADAL" clId="{36197D27-FC7B-4ACA-B3E8-A7FD78543FA5}" dt="2022-11-30T09:27:18.514" v="6125"/>
          <ac:spMkLst>
            <pc:docMk/>
            <pc:sldMk cId="868746383" sldId="1269"/>
            <ac:spMk id="12" creationId="{212A95DA-B6C1-92F6-D41A-2BC4C739BC26}"/>
          </ac:spMkLst>
        </pc:spChg>
        <pc:spChg chg="mod">
          <ac:chgData name="Jonathan  Cosme" userId="272d5a2a-eea8-4805-b974-3aa4aa9a913a" providerId="ADAL" clId="{36197D27-FC7B-4ACA-B3E8-A7FD78543FA5}" dt="2022-11-30T09:27:18.514" v="6125"/>
          <ac:spMkLst>
            <pc:docMk/>
            <pc:sldMk cId="868746383" sldId="1269"/>
            <ac:spMk id="13" creationId="{8D81DDD7-498D-7C31-205D-3B11D8446D65}"/>
          </ac:spMkLst>
        </pc:spChg>
        <pc:spChg chg="del">
          <ac:chgData name="Jonathan  Cosme" userId="272d5a2a-eea8-4805-b974-3aa4aa9a913a" providerId="ADAL" clId="{36197D27-FC7B-4ACA-B3E8-A7FD78543FA5}" dt="2022-11-30T09:03:29.890" v="5494" actId="478"/>
          <ac:spMkLst>
            <pc:docMk/>
            <pc:sldMk cId="868746383" sldId="1269"/>
            <ac:spMk id="24" creationId="{087A3A91-4CE0-0A92-3EE6-D5D9BBF91C61}"/>
          </ac:spMkLst>
        </pc:spChg>
        <pc:spChg chg="del">
          <ac:chgData name="Jonathan  Cosme" userId="272d5a2a-eea8-4805-b974-3aa4aa9a913a" providerId="ADAL" clId="{36197D27-FC7B-4ACA-B3E8-A7FD78543FA5}" dt="2022-11-30T09:03:29.890" v="5494" actId="478"/>
          <ac:spMkLst>
            <pc:docMk/>
            <pc:sldMk cId="868746383" sldId="1269"/>
            <ac:spMk id="28" creationId="{7BAE2D3B-71E9-08F6-D14C-5FDC057AAD81}"/>
          </ac:spMkLst>
        </pc:spChg>
        <pc:spChg chg="del">
          <ac:chgData name="Jonathan  Cosme" userId="272d5a2a-eea8-4805-b974-3aa4aa9a913a" providerId="ADAL" clId="{36197D27-FC7B-4ACA-B3E8-A7FD78543FA5}" dt="2022-11-30T09:03:29.890" v="5494" actId="478"/>
          <ac:spMkLst>
            <pc:docMk/>
            <pc:sldMk cId="868746383" sldId="1269"/>
            <ac:spMk id="30" creationId="{4221C4B7-28A7-678E-CED8-93903273A087}"/>
          </ac:spMkLst>
        </pc:spChg>
        <pc:spChg chg="del">
          <ac:chgData name="Jonathan  Cosme" userId="272d5a2a-eea8-4805-b974-3aa4aa9a913a" providerId="ADAL" clId="{36197D27-FC7B-4ACA-B3E8-A7FD78543FA5}" dt="2022-11-30T09:03:29.890" v="5494" actId="478"/>
          <ac:spMkLst>
            <pc:docMk/>
            <pc:sldMk cId="868746383" sldId="1269"/>
            <ac:spMk id="43" creationId="{A8537B3E-D98D-7705-1DF5-8070BA376C46}"/>
          </ac:spMkLst>
        </pc:spChg>
        <pc:spChg chg="del">
          <ac:chgData name="Jonathan  Cosme" userId="272d5a2a-eea8-4805-b974-3aa4aa9a913a" providerId="ADAL" clId="{36197D27-FC7B-4ACA-B3E8-A7FD78543FA5}" dt="2022-11-30T09:03:29.890" v="5494" actId="478"/>
          <ac:spMkLst>
            <pc:docMk/>
            <pc:sldMk cId="868746383" sldId="1269"/>
            <ac:spMk id="44" creationId="{02243643-1254-F70A-81C7-570BAD718BD9}"/>
          </ac:spMkLst>
        </pc:spChg>
        <pc:spChg chg="del">
          <ac:chgData name="Jonathan  Cosme" userId="272d5a2a-eea8-4805-b974-3aa4aa9a913a" providerId="ADAL" clId="{36197D27-FC7B-4ACA-B3E8-A7FD78543FA5}" dt="2022-11-30T09:03:29.890" v="5494" actId="478"/>
          <ac:spMkLst>
            <pc:docMk/>
            <pc:sldMk cId="868746383" sldId="1269"/>
            <ac:spMk id="45" creationId="{F713CC84-3176-FFF8-0B34-16574DEC3654}"/>
          </ac:spMkLst>
        </pc:spChg>
        <pc:spChg chg="mod">
          <ac:chgData name="Jonathan  Cosme" userId="272d5a2a-eea8-4805-b974-3aa4aa9a913a" providerId="ADAL" clId="{36197D27-FC7B-4ACA-B3E8-A7FD78543FA5}" dt="2022-11-30T09:27:18.514" v="6125"/>
          <ac:spMkLst>
            <pc:docMk/>
            <pc:sldMk cId="868746383" sldId="1269"/>
            <ac:spMk id="50" creationId="{B153DD77-C62E-A49F-7402-CDD0344678BB}"/>
          </ac:spMkLst>
        </pc:spChg>
        <pc:spChg chg="del">
          <ac:chgData name="Jonathan  Cosme" userId="272d5a2a-eea8-4805-b974-3aa4aa9a913a" providerId="ADAL" clId="{36197D27-FC7B-4ACA-B3E8-A7FD78543FA5}" dt="2022-11-30T09:03:29.890" v="5494" actId="478"/>
          <ac:spMkLst>
            <pc:docMk/>
            <pc:sldMk cId="868746383" sldId="1269"/>
            <ac:spMk id="51" creationId="{0C8D5468-88F6-372A-256C-148449043187}"/>
          </ac:spMkLst>
        </pc:spChg>
        <pc:spChg chg="del">
          <ac:chgData name="Jonathan  Cosme" userId="272d5a2a-eea8-4805-b974-3aa4aa9a913a" providerId="ADAL" clId="{36197D27-FC7B-4ACA-B3E8-A7FD78543FA5}" dt="2022-11-30T09:03:29.890" v="5494" actId="478"/>
          <ac:spMkLst>
            <pc:docMk/>
            <pc:sldMk cId="868746383" sldId="1269"/>
            <ac:spMk id="52" creationId="{C1D2F708-E209-8F73-3473-DA56C82EF2F3}"/>
          </ac:spMkLst>
        </pc:spChg>
        <pc:spChg chg="del">
          <ac:chgData name="Jonathan  Cosme" userId="272d5a2a-eea8-4805-b974-3aa4aa9a913a" providerId="ADAL" clId="{36197D27-FC7B-4ACA-B3E8-A7FD78543FA5}" dt="2022-11-30T09:03:29.890" v="5494" actId="478"/>
          <ac:spMkLst>
            <pc:docMk/>
            <pc:sldMk cId="868746383" sldId="1269"/>
            <ac:spMk id="53" creationId="{23E84894-4394-11EC-D95D-9A7081A84F0B}"/>
          </ac:spMkLst>
        </pc:spChg>
        <pc:spChg chg="mod">
          <ac:chgData name="Jonathan  Cosme" userId="272d5a2a-eea8-4805-b974-3aa4aa9a913a" providerId="ADAL" clId="{36197D27-FC7B-4ACA-B3E8-A7FD78543FA5}" dt="2022-11-30T09:27:18.514" v="6125"/>
          <ac:spMkLst>
            <pc:docMk/>
            <pc:sldMk cId="868746383" sldId="1269"/>
            <ac:spMk id="54" creationId="{4D5A2AC7-30F1-2510-3463-39EA066FD26D}"/>
          </ac:spMkLst>
        </pc:spChg>
        <pc:spChg chg="mod">
          <ac:chgData name="Jonathan  Cosme" userId="272d5a2a-eea8-4805-b974-3aa4aa9a913a" providerId="ADAL" clId="{36197D27-FC7B-4ACA-B3E8-A7FD78543FA5}" dt="2022-11-30T09:27:18.514" v="6125"/>
          <ac:spMkLst>
            <pc:docMk/>
            <pc:sldMk cId="868746383" sldId="1269"/>
            <ac:spMk id="57" creationId="{08AEBB3B-AA0D-5713-1492-4411A318A744}"/>
          </ac:spMkLst>
        </pc:spChg>
        <pc:spChg chg="mod">
          <ac:chgData name="Jonathan  Cosme" userId="272d5a2a-eea8-4805-b974-3aa4aa9a913a" providerId="ADAL" clId="{36197D27-FC7B-4ACA-B3E8-A7FD78543FA5}" dt="2022-11-30T09:27:18.514" v="6125"/>
          <ac:spMkLst>
            <pc:docMk/>
            <pc:sldMk cId="868746383" sldId="1269"/>
            <ac:spMk id="58" creationId="{60D20242-43FB-5255-62A1-C2BEF1EFED4B}"/>
          </ac:spMkLst>
        </pc:spChg>
        <pc:spChg chg="mod">
          <ac:chgData name="Jonathan  Cosme" userId="272d5a2a-eea8-4805-b974-3aa4aa9a913a" providerId="ADAL" clId="{36197D27-FC7B-4ACA-B3E8-A7FD78543FA5}" dt="2022-11-30T09:27:18.514" v="6125"/>
          <ac:spMkLst>
            <pc:docMk/>
            <pc:sldMk cId="868746383" sldId="1269"/>
            <ac:spMk id="59" creationId="{E292A2B5-0843-37B1-1103-D2CED33F20D2}"/>
          </ac:spMkLst>
        </pc:spChg>
        <pc:spChg chg="mod">
          <ac:chgData name="Jonathan  Cosme" userId="272d5a2a-eea8-4805-b974-3aa4aa9a913a" providerId="ADAL" clId="{36197D27-FC7B-4ACA-B3E8-A7FD78543FA5}" dt="2022-11-30T09:27:18.514" v="6125"/>
          <ac:spMkLst>
            <pc:docMk/>
            <pc:sldMk cId="868746383" sldId="1269"/>
            <ac:spMk id="60" creationId="{4F0891CB-4DF4-439F-6748-C6CDC12319A0}"/>
          </ac:spMkLst>
        </pc:spChg>
        <pc:spChg chg="mod">
          <ac:chgData name="Jonathan  Cosme" userId="272d5a2a-eea8-4805-b974-3aa4aa9a913a" providerId="ADAL" clId="{36197D27-FC7B-4ACA-B3E8-A7FD78543FA5}" dt="2022-11-30T09:27:18.514" v="6125"/>
          <ac:spMkLst>
            <pc:docMk/>
            <pc:sldMk cId="868746383" sldId="1269"/>
            <ac:spMk id="61" creationId="{9CD6897D-CC35-5894-A119-1872EC1B6EB7}"/>
          </ac:spMkLst>
        </pc:spChg>
        <pc:spChg chg="mod">
          <ac:chgData name="Jonathan  Cosme" userId="272d5a2a-eea8-4805-b974-3aa4aa9a913a" providerId="ADAL" clId="{36197D27-FC7B-4ACA-B3E8-A7FD78543FA5}" dt="2022-11-30T09:27:18.514" v="6125"/>
          <ac:spMkLst>
            <pc:docMk/>
            <pc:sldMk cId="868746383" sldId="1269"/>
            <ac:spMk id="62" creationId="{5BEE4736-124D-7DBD-BC68-E41066CA052C}"/>
          </ac:spMkLst>
        </pc:spChg>
        <pc:spChg chg="mod">
          <ac:chgData name="Jonathan  Cosme" userId="272d5a2a-eea8-4805-b974-3aa4aa9a913a" providerId="ADAL" clId="{36197D27-FC7B-4ACA-B3E8-A7FD78543FA5}" dt="2022-11-30T09:27:18.514" v="6125"/>
          <ac:spMkLst>
            <pc:docMk/>
            <pc:sldMk cId="868746383" sldId="1269"/>
            <ac:spMk id="63" creationId="{DBA25DE9-5597-60CC-890C-3DC18021123C}"/>
          </ac:spMkLst>
        </pc:spChg>
        <pc:spChg chg="mod">
          <ac:chgData name="Jonathan  Cosme" userId="272d5a2a-eea8-4805-b974-3aa4aa9a913a" providerId="ADAL" clId="{36197D27-FC7B-4ACA-B3E8-A7FD78543FA5}" dt="2022-11-30T09:27:18.514" v="6125"/>
          <ac:spMkLst>
            <pc:docMk/>
            <pc:sldMk cId="868746383" sldId="1269"/>
            <ac:spMk id="64" creationId="{74490192-9066-67AA-A86F-C5F5389471DE}"/>
          </ac:spMkLst>
        </pc:spChg>
        <pc:spChg chg="mod">
          <ac:chgData name="Jonathan  Cosme" userId="272d5a2a-eea8-4805-b974-3aa4aa9a913a" providerId="ADAL" clId="{36197D27-FC7B-4ACA-B3E8-A7FD78543FA5}" dt="2022-11-30T09:27:18.514" v="6125"/>
          <ac:spMkLst>
            <pc:docMk/>
            <pc:sldMk cId="868746383" sldId="1269"/>
            <ac:spMk id="65" creationId="{3E7ED041-8FCF-70DA-B660-CD4420F90DBF}"/>
          </ac:spMkLst>
        </pc:spChg>
        <pc:spChg chg="mod">
          <ac:chgData name="Jonathan  Cosme" userId="272d5a2a-eea8-4805-b974-3aa4aa9a913a" providerId="ADAL" clId="{36197D27-FC7B-4ACA-B3E8-A7FD78543FA5}" dt="2022-11-30T09:27:18.514" v="6125"/>
          <ac:spMkLst>
            <pc:docMk/>
            <pc:sldMk cId="868746383" sldId="1269"/>
            <ac:spMk id="66" creationId="{D5B1E378-2B98-5E0B-F070-6E0EEEF548B4}"/>
          </ac:spMkLst>
        </pc:spChg>
        <pc:spChg chg="mod">
          <ac:chgData name="Jonathan  Cosme" userId="272d5a2a-eea8-4805-b974-3aa4aa9a913a" providerId="ADAL" clId="{36197D27-FC7B-4ACA-B3E8-A7FD78543FA5}" dt="2022-11-30T09:27:18.514" v="6125"/>
          <ac:spMkLst>
            <pc:docMk/>
            <pc:sldMk cId="868746383" sldId="1269"/>
            <ac:spMk id="67" creationId="{5F77EEA4-4DD3-174B-A935-818AC46A6AD7}"/>
          </ac:spMkLst>
        </pc:spChg>
        <pc:spChg chg="mod">
          <ac:chgData name="Jonathan  Cosme" userId="272d5a2a-eea8-4805-b974-3aa4aa9a913a" providerId="ADAL" clId="{36197D27-FC7B-4ACA-B3E8-A7FD78543FA5}" dt="2022-11-30T09:27:18.514" v="6125"/>
          <ac:spMkLst>
            <pc:docMk/>
            <pc:sldMk cId="868746383" sldId="1269"/>
            <ac:spMk id="68" creationId="{FA2F2258-D10F-0829-E07D-F27445714C4E}"/>
          </ac:spMkLst>
        </pc:spChg>
        <pc:grpChg chg="add mod">
          <ac:chgData name="Jonathan  Cosme" userId="272d5a2a-eea8-4805-b974-3aa4aa9a913a" providerId="ADAL" clId="{36197D27-FC7B-4ACA-B3E8-A7FD78543FA5}" dt="2022-11-30T09:27:18.514" v="6125"/>
          <ac:grpSpMkLst>
            <pc:docMk/>
            <pc:sldMk cId="868746383" sldId="1269"/>
            <ac:grpSpMk id="2" creationId="{B476DF00-7CB3-E749-C25F-469D2E399CAD}"/>
          </ac:grpSpMkLst>
        </pc:grpChg>
        <pc:grpChg chg="del">
          <ac:chgData name="Jonathan  Cosme" userId="272d5a2a-eea8-4805-b974-3aa4aa9a913a" providerId="ADAL" clId="{36197D27-FC7B-4ACA-B3E8-A7FD78543FA5}" dt="2022-11-30T09:27:18.292" v="6124" actId="478"/>
          <ac:grpSpMkLst>
            <pc:docMk/>
            <pc:sldMk cId="868746383" sldId="1269"/>
            <ac:grpSpMk id="4" creationId="{99E6B120-6079-F795-EC34-E4D3239F40C8}"/>
          </ac:grpSpMkLst>
        </pc:grpChg>
        <pc:grpChg chg="mod">
          <ac:chgData name="Jonathan  Cosme" userId="272d5a2a-eea8-4805-b974-3aa4aa9a913a" providerId="ADAL" clId="{36197D27-FC7B-4ACA-B3E8-A7FD78543FA5}" dt="2022-11-30T09:27:18.514" v="6125"/>
          <ac:grpSpMkLst>
            <pc:docMk/>
            <pc:sldMk cId="868746383" sldId="1269"/>
            <ac:grpSpMk id="8" creationId="{D0E98D4C-D734-C97E-9175-3D2AEFC26B63}"/>
          </ac:grpSpMkLst>
        </pc:grpChg>
        <pc:grpChg chg="mod">
          <ac:chgData name="Jonathan  Cosme" userId="272d5a2a-eea8-4805-b974-3aa4aa9a913a" providerId="ADAL" clId="{36197D27-FC7B-4ACA-B3E8-A7FD78543FA5}" dt="2022-11-30T09:27:18.514" v="6125"/>
          <ac:grpSpMkLst>
            <pc:docMk/>
            <pc:sldMk cId="868746383" sldId="1269"/>
            <ac:grpSpMk id="23" creationId="{00C9809A-F6AC-569B-61BD-7D7DF114C81F}"/>
          </ac:grpSpMkLst>
        </pc:grpChg>
        <pc:grpChg chg="mod">
          <ac:chgData name="Jonathan  Cosme" userId="272d5a2a-eea8-4805-b974-3aa4aa9a913a" providerId="ADAL" clId="{36197D27-FC7B-4ACA-B3E8-A7FD78543FA5}" dt="2022-11-30T09:27:18.514" v="6125"/>
          <ac:grpSpMkLst>
            <pc:docMk/>
            <pc:sldMk cId="868746383" sldId="1269"/>
            <ac:grpSpMk id="29" creationId="{C2B85736-CC7F-D088-7635-B86475E14BAF}"/>
          </ac:grpSpMkLst>
        </pc:grpChg>
        <pc:grpChg chg="mod">
          <ac:chgData name="Jonathan  Cosme" userId="272d5a2a-eea8-4805-b974-3aa4aa9a913a" providerId="ADAL" clId="{36197D27-FC7B-4ACA-B3E8-A7FD78543FA5}" dt="2022-11-30T09:27:18.514" v="6125"/>
          <ac:grpSpMkLst>
            <pc:docMk/>
            <pc:sldMk cId="868746383" sldId="1269"/>
            <ac:grpSpMk id="33" creationId="{85CBE0BF-81A9-3008-C73A-AED3E38EEA26}"/>
          </ac:grpSpMkLst>
        </pc:grpChg>
        <pc:grpChg chg="mod">
          <ac:chgData name="Jonathan  Cosme" userId="272d5a2a-eea8-4805-b974-3aa4aa9a913a" providerId="ADAL" clId="{36197D27-FC7B-4ACA-B3E8-A7FD78543FA5}" dt="2022-11-30T09:27:18.514" v="6125"/>
          <ac:grpSpMkLst>
            <pc:docMk/>
            <pc:sldMk cId="868746383" sldId="1269"/>
            <ac:grpSpMk id="47" creationId="{BBD22590-7A3E-CD12-127C-489C02BF696F}"/>
          </ac:grpSpMkLst>
        </pc:grpChg>
        <pc:grpChg chg="mod">
          <ac:chgData name="Jonathan  Cosme" userId="272d5a2a-eea8-4805-b974-3aa4aa9a913a" providerId="ADAL" clId="{36197D27-FC7B-4ACA-B3E8-A7FD78543FA5}" dt="2022-11-30T09:27:18.514" v="6125"/>
          <ac:grpSpMkLst>
            <pc:docMk/>
            <pc:sldMk cId="868746383" sldId="1269"/>
            <ac:grpSpMk id="48" creationId="{73C76D0E-F37F-863E-D0A0-25798395D2E0}"/>
          </ac:grpSpMkLst>
        </pc:grpChg>
        <pc:grpChg chg="mod">
          <ac:chgData name="Jonathan  Cosme" userId="272d5a2a-eea8-4805-b974-3aa4aa9a913a" providerId="ADAL" clId="{36197D27-FC7B-4ACA-B3E8-A7FD78543FA5}" dt="2022-11-30T09:27:18.514" v="6125"/>
          <ac:grpSpMkLst>
            <pc:docMk/>
            <pc:sldMk cId="868746383" sldId="1269"/>
            <ac:grpSpMk id="49" creationId="{CFAD5A08-6BB1-C328-514C-A6A68051B71D}"/>
          </ac:grpSpMkLst>
        </pc:grpChg>
        <pc:cxnChg chg="mod">
          <ac:chgData name="Jonathan  Cosme" userId="272d5a2a-eea8-4805-b974-3aa4aa9a913a" providerId="ADAL" clId="{36197D27-FC7B-4ACA-B3E8-A7FD78543FA5}" dt="2022-11-30T09:27:18.514" v="6125"/>
          <ac:cxnSpMkLst>
            <pc:docMk/>
            <pc:sldMk cId="868746383" sldId="1269"/>
            <ac:cxnSpMk id="5" creationId="{8BD5AFC3-0C6D-FB4A-88DE-0074896654B2}"/>
          </ac:cxnSpMkLst>
        </pc:cxnChg>
        <pc:cxnChg chg="mod">
          <ac:chgData name="Jonathan  Cosme" userId="272d5a2a-eea8-4805-b974-3aa4aa9a913a" providerId="ADAL" clId="{36197D27-FC7B-4ACA-B3E8-A7FD78543FA5}" dt="2022-11-30T09:27:18.514" v="6125"/>
          <ac:cxnSpMkLst>
            <pc:docMk/>
            <pc:sldMk cId="868746383" sldId="1269"/>
            <ac:cxnSpMk id="15" creationId="{FD804BA0-CC70-C109-BEF3-4D98D193FBA7}"/>
          </ac:cxnSpMkLst>
        </pc:cxnChg>
        <pc:cxnChg chg="del">
          <ac:chgData name="Jonathan  Cosme" userId="272d5a2a-eea8-4805-b974-3aa4aa9a913a" providerId="ADAL" clId="{36197D27-FC7B-4ACA-B3E8-A7FD78543FA5}" dt="2022-11-30T09:03:29.890" v="5494" actId="478"/>
          <ac:cxnSpMkLst>
            <pc:docMk/>
            <pc:sldMk cId="868746383" sldId="1269"/>
            <ac:cxnSpMk id="25" creationId="{55805C4A-B914-0CF5-F72E-B1D1474B42E3}"/>
          </ac:cxnSpMkLst>
        </pc:cxnChg>
        <pc:cxnChg chg="del">
          <ac:chgData name="Jonathan  Cosme" userId="272d5a2a-eea8-4805-b974-3aa4aa9a913a" providerId="ADAL" clId="{36197D27-FC7B-4ACA-B3E8-A7FD78543FA5}" dt="2022-11-30T09:03:29.890" v="5494" actId="478"/>
          <ac:cxnSpMkLst>
            <pc:docMk/>
            <pc:sldMk cId="868746383" sldId="1269"/>
            <ac:cxnSpMk id="26" creationId="{A05DC2D7-F024-18EB-0751-E85EEFE13E8D}"/>
          </ac:cxnSpMkLst>
        </pc:cxnChg>
        <pc:cxnChg chg="del">
          <ac:chgData name="Jonathan  Cosme" userId="272d5a2a-eea8-4805-b974-3aa4aa9a913a" providerId="ADAL" clId="{36197D27-FC7B-4ACA-B3E8-A7FD78543FA5}" dt="2022-11-30T09:03:29.890" v="5494" actId="478"/>
          <ac:cxnSpMkLst>
            <pc:docMk/>
            <pc:sldMk cId="868746383" sldId="1269"/>
            <ac:cxnSpMk id="27" creationId="{E062D6D6-97CC-185F-8CC9-89E7B9D32C51}"/>
          </ac:cxnSpMkLst>
        </pc:cxnChg>
        <pc:cxnChg chg="del">
          <ac:chgData name="Jonathan  Cosme" userId="272d5a2a-eea8-4805-b974-3aa4aa9a913a" providerId="ADAL" clId="{36197D27-FC7B-4ACA-B3E8-A7FD78543FA5}" dt="2022-11-30T09:03:29.890" v="5494" actId="478"/>
          <ac:cxnSpMkLst>
            <pc:docMk/>
            <pc:sldMk cId="868746383" sldId="1269"/>
            <ac:cxnSpMk id="31" creationId="{654BD3CA-5942-BEBE-973C-6EC8DE06A090}"/>
          </ac:cxnSpMkLst>
        </pc:cxnChg>
        <pc:cxnChg chg="del">
          <ac:chgData name="Jonathan  Cosme" userId="272d5a2a-eea8-4805-b974-3aa4aa9a913a" providerId="ADAL" clId="{36197D27-FC7B-4ACA-B3E8-A7FD78543FA5}" dt="2022-11-30T09:03:29.890" v="5494" actId="478"/>
          <ac:cxnSpMkLst>
            <pc:docMk/>
            <pc:sldMk cId="868746383" sldId="1269"/>
            <ac:cxnSpMk id="32" creationId="{E286004C-3660-2253-19CA-D9C07844CBA3}"/>
          </ac:cxnSpMkLst>
        </pc:cxnChg>
        <pc:cxnChg chg="del">
          <ac:chgData name="Jonathan  Cosme" userId="272d5a2a-eea8-4805-b974-3aa4aa9a913a" providerId="ADAL" clId="{36197D27-FC7B-4ACA-B3E8-A7FD78543FA5}" dt="2022-11-30T09:03:29.890" v="5494" actId="478"/>
          <ac:cxnSpMkLst>
            <pc:docMk/>
            <pc:sldMk cId="868746383" sldId="1269"/>
            <ac:cxnSpMk id="34" creationId="{3FBC7F94-171B-2F9C-9676-A956784DD163}"/>
          </ac:cxnSpMkLst>
        </pc:cxnChg>
        <pc:cxnChg chg="del">
          <ac:chgData name="Jonathan  Cosme" userId="272d5a2a-eea8-4805-b974-3aa4aa9a913a" providerId="ADAL" clId="{36197D27-FC7B-4ACA-B3E8-A7FD78543FA5}" dt="2022-11-30T09:03:29.890" v="5494" actId="478"/>
          <ac:cxnSpMkLst>
            <pc:docMk/>
            <pc:sldMk cId="868746383" sldId="1269"/>
            <ac:cxnSpMk id="35" creationId="{D9BBD765-BFEB-EFB4-EE1B-727CDB1A74B9}"/>
          </ac:cxnSpMkLst>
        </pc:cxnChg>
        <pc:cxnChg chg="del">
          <ac:chgData name="Jonathan  Cosme" userId="272d5a2a-eea8-4805-b974-3aa4aa9a913a" providerId="ADAL" clId="{36197D27-FC7B-4ACA-B3E8-A7FD78543FA5}" dt="2022-11-30T09:03:29.890" v="5494" actId="478"/>
          <ac:cxnSpMkLst>
            <pc:docMk/>
            <pc:sldMk cId="868746383" sldId="1269"/>
            <ac:cxnSpMk id="46" creationId="{69264F00-3BA8-04B8-745B-1E56EA2FB896}"/>
          </ac:cxnSpMkLst>
        </pc:cxnChg>
      </pc:sldChg>
      <pc:sldChg chg="addSp delSp modSp add mod">
        <pc:chgData name="Jonathan  Cosme" userId="272d5a2a-eea8-4805-b974-3aa4aa9a913a" providerId="ADAL" clId="{36197D27-FC7B-4ACA-B3E8-A7FD78543FA5}" dt="2022-11-30T09:27:14.832" v="6123"/>
        <pc:sldMkLst>
          <pc:docMk/>
          <pc:sldMk cId="652267036" sldId="1270"/>
        </pc:sldMkLst>
        <pc:spChg chg="mod">
          <ac:chgData name="Jonathan  Cosme" userId="272d5a2a-eea8-4805-b974-3aa4aa9a913a" providerId="ADAL" clId="{36197D27-FC7B-4ACA-B3E8-A7FD78543FA5}" dt="2022-11-30T09:27:14.832" v="6123"/>
          <ac:spMkLst>
            <pc:docMk/>
            <pc:sldMk cId="652267036" sldId="1270"/>
            <ac:spMk id="3" creationId="{6B0A3565-46D0-2664-E9A8-AE6A4B67D0C2}"/>
          </ac:spMkLst>
        </pc:spChg>
        <pc:spChg chg="mod">
          <ac:chgData name="Jonathan  Cosme" userId="272d5a2a-eea8-4805-b974-3aa4aa9a913a" providerId="ADAL" clId="{36197D27-FC7B-4ACA-B3E8-A7FD78543FA5}" dt="2022-11-30T09:27:14.832" v="6123"/>
          <ac:spMkLst>
            <pc:docMk/>
            <pc:sldMk cId="652267036" sldId="1270"/>
            <ac:spMk id="6" creationId="{CFA9A606-2087-2A75-A6B1-496A3D5953B4}"/>
          </ac:spMkLst>
        </pc:spChg>
        <pc:spChg chg="mod">
          <ac:chgData name="Jonathan  Cosme" userId="272d5a2a-eea8-4805-b974-3aa4aa9a913a" providerId="ADAL" clId="{36197D27-FC7B-4ACA-B3E8-A7FD78543FA5}" dt="2022-11-30T09:27:14.832" v="6123"/>
          <ac:spMkLst>
            <pc:docMk/>
            <pc:sldMk cId="652267036" sldId="1270"/>
            <ac:spMk id="12" creationId="{D20E9826-9E8E-73AF-BD60-E6BBCBBB8332}"/>
          </ac:spMkLst>
        </pc:spChg>
        <pc:spChg chg="mod">
          <ac:chgData name="Jonathan  Cosme" userId="272d5a2a-eea8-4805-b974-3aa4aa9a913a" providerId="ADAL" clId="{36197D27-FC7B-4ACA-B3E8-A7FD78543FA5}" dt="2022-11-30T09:27:14.832" v="6123"/>
          <ac:spMkLst>
            <pc:docMk/>
            <pc:sldMk cId="652267036" sldId="1270"/>
            <ac:spMk id="13" creationId="{5E80D241-756E-DA6C-3F25-B656B19915CC}"/>
          </ac:spMkLst>
        </pc:spChg>
        <pc:spChg chg="mod">
          <ac:chgData name="Jonathan  Cosme" userId="272d5a2a-eea8-4805-b974-3aa4aa9a913a" providerId="ADAL" clId="{36197D27-FC7B-4ACA-B3E8-A7FD78543FA5}" dt="2022-11-30T09:27:14.832" v="6123"/>
          <ac:spMkLst>
            <pc:docMk/>
            <pc:sldMk cId="652267036" sldId="1270"/>
            <ac:spMk id="50" creationId="{36AF3223-6ECF-38E4-6669-D7DDF6782E53}"/>
          </ac:spMkLst>
        </pc:spChg>
        <pc:spChg chg="mod">
          <ac:chgData name="Jonathan  Cosme" userId="272d5a2a-eea8-4805-b974-3aa4aa9a913a" providerId="ADAL" clId="{36197D27-FC7B-4ACA-B3E8-A7FD78543FA5}" dt="2022-11-30T09:27:14.832" v="6123"/>
          <ac:spMkLst>
            <pc:docMk/>
            <pc:sldMk cId="652267036" sldId="1270"/>
            <ac:spMk id="54" creationId="{0543C931-23C7-F0FB-0367-6F168A87C7EC}"/>
          </ac:spMkLst>
        </pc:spChg>
        <pc:spChg chg="mod">
          <ac:chgData name="Jonathan  Cosme" userId="272d5a2a-eea8-4805-b974-3aa4aa9a913a" providerId="ADAL" clId="{36197D27-FC7B-4ACA-B3E8-A7FD78543FA5}" dt="2022-11-30T09:27:14.832" v="6123"/>
          <ac:spMkLst>
            <pc:docMk/>
            <pc:sldMk cId="652267036" sldId="1270"/>
            <ac:spMk id="57" creationId="{37EA5576-FA2C-2BD9-4A28-4B9C8E25E44F}"/>
          </ac:spMkLst>
        </pc:spChg>
        <pc:spChg chg="mod">
          <ac:chgData name="Jonathan  Cosme" userId="272d5a2a-eea8-4805-b974-3aa4aa9a913a" providerId="ADAL" clId="{36197D27-FC7B-4ACA-B3E8-A7FD78543FA5}" dt="2022-11-30T09:27:14.832" v="6123"/>
          <ac:spMkLst>
            <pc:docMk/>
            <pc:sldMk cId="652267036" sldId="1270"/>
            <ac:spMk id="58" creationId="{162D891F-8174-38FE-CC43-369FB99BFBD4}"/>
          </ac:spMkLst>
        </pc:spChg>
        <pc:spChg chg="mod">
          <ac:chgData name="Jonathan  Cosme" userId="272d5a2a-eea8-4805-b974-3aa4aa9a913a" providerId="ADAL" clId="{36197D27-FC7B-4ACA-B3E8-A7FD78543FA5}" dt="2022-11-30T09:27:14.832" v="6123"/>
          <ac:spMkLst>
            <pc:docMk/>
            <pc:sldMk cId="652267036" sldId="1270"/>
            <ac:spMk id="59" creationId="{8295D441-629C-92D1-7EF9-EEA7B78EBB30}"/>
          </ac:spMkLst>
        </pc:spChg>
        <pc:spChg chg="mod">
          <ac:chgData name="Jonathan  Cosme" userId="272d5a2a-eea8-4805-b974-3aa4aa9a913a" providerId="ADAL" clId="{36197D27-FC7B-4ACA-B3E8-A7FD78543FA5}" dt="2022-11-30T09:27:14.832" v="6123"/>
          <ac:spMkLst>
            <pc:docMk/>
            <pc:sldMk cId="652267036" sldId="1270"/>
            <ac:spMk id="60" creationId="{6EA1CDE6-3FF1-9BC5-A19F-0628982C9980}"/>
          </ac:spMkLst>
        </pc:spChg>
        <pc:spChg chg="mod">
          <ac:chgData name="Jonathan  Cosme" userId="272d5a2a-eea8-4805-b974-3aa4aa9a913a" providerId="ADAL" clId="{36197D27-FC7B-4ACA-B3E8-A7FD78543FA5}" dt="2022-11-30T09:27:14.832" v="6123"/>
          <ac:spMkLst>
            <pc:docMk/>
            <pc:sldMk cId="652267036" sldId="1270"/>
            <ac:spMk id="61" creationId="{5E89B64E-A85F-85BF-73C5-EAF208E9A752}"/>
          </ac:spMkLst>
        </pc:spChg>
        <pc:spChg chg="mod">
          <ac:chgData name="Jonathan  Cosme" userId="272d5a2a-eea8-4805-b974-3aa4aa9a913a" providerId="ADAL" clId="{36197D27-FC7B-4ACA-B3E8-A7FD78543FA5}" dt="2022-11-30T09:27:14.832" v="6123"/>
          <ac:spMkLst>
            <pc:docMk/>
            <pc:sldMk cId="652267036" sldId="1270"/>
            <ac:spMk id="62" creationId="{5F7D2DB1-984A-07FE-ABBE-D4992BD77B15}"/>
          </ac:spMkLst>
        </pc:spChg>
        <pc:spChg chg="mod">
          <ac:chgData name="Jonathan  Cosme" userId="272d5a2a-eea8-4805-b974-3aa4aa9a913a" providerId="ADAL" clId="{36197D27-FC7B-4ACA-B3E8-A7FD78543FA5}" dt="2022-11-30T09:27:14.832" v="6123"/>
          <ac:spMkLst>
            <pc:docMk/>
            <pc:sldMk cId="652267036" sldId="1270"/>
            <ac:spMk id="63" creationId="{B9CAA0E4-073E-9E3E-2B1E-3041D030A6EE}"/>
          </ac:spMkLst>
        </pc:spChg>
        <pc:spChg chg="mod">
          <ac:chgData name="Jonathan  Cosme" userId="272d5a2a-eea8-4805-b974-3aa4aa9a913a" providerId="ADAL" clId="{36197D27-FC7B-4ACA-B3E8-A7FD78543FA5}" dt="2022-11-30T09:27:14.832" v="6123"/>
          <ac:spMkLst>
            <pc:docMk/>
            <pc:sldMk cId="652267036" sldId="1270"/>
            <ac:spMk id="64" creationId="{537D86C4-92DC-8DD3-FEAC-984C04AB24DD}"/>
          </ac:spMkLst>
        </pc:spChg>
        <pc:spChg chg="mod">
          <ac:chgData name="Jonathan  Cosme" userId="272d5a2a-eea8-4805-b974-3aa4aa9a913a" providerId="ADAL" clId="{36197D27-FC7B-4ACA-B3E8-A7FD78543FA5}" dt="2022-11-30T09:27:14.832" v="6123"/>
          <ac:spMkLst>
            <pc:docMk/>
            <pc:sldMk cId="652267036" sldId="1270"/>
            <ac:spMk id="65" creationId="{C9F4186B-B30F-9D2B-FD47-1D0397CF126E}"/>
          </ac:spMkLst>
        </pc:spChg>
        <pc:spChg chg="mod">
          <ac:chgData name="Jonathan  Cosme" userId="272d5a2a-eea8-4805-b974-3aa4aa9a913a" providerId="ADAL" clId="{36197D27-FC7B-4ACA-B3E8-A7FD78543FA5}" dt="2022-11-30T09:27:14.832" v="6123"/>
          <ac:spMkLst>
            <pc:docMk/>
            <pc:sldMk cId="652267036" sldId="1270"/>
            <ac:spMk id="66" creationId="{FEE63894-0F18-FBF8-838F-44464DF3D349}"/>
          </ac:spMkLst>
        </pc:spChg>
        <pc:spChg chg="mod">
          <ac:chgData name="Jonathan  Cosme" userId="272d5a2a-eea8-4805-b974-3aa4aa9a913a" providerId="ADAL" clId="{36197D27-FC7B-4ACA-B3E8-A7FD78543FA5}" dt="2022-11-30T09:27:14.832" v="6123"/>
          <ac:spMkLst>
            <pc:docMk/>
            <pc:sldMk cId="652267036" sldId="1270"/>
            <ac:spMk id="67" creationId="{AEC17805-0E17-6128-0298-686406D1CEAE}"/>
          </ac:spMkLst>
        </pc:spChg>
        <pc:spChg chg="mod">
          <ac:chgData name="Jonathan  Cosme" userId="272d5a2a-eea8-4805-b974-3aa4aa9a913a" providerId="ADAL" clId="{36197D27-FC7B-4ACA-B3E8-A7FD78543FA5}" dt="2022-11-30T09:27:14.832" v="6123"/>
          <ac:spMkLst>
            <pc:docMk/>
            <pc:sldMk cId="652267036" sldId="1270"/>
            <ac:spMk id="68" creationId="{3DEBF786-44CF-8F83-5174-A62B13EAC586}"/>
          </ac:spMkLst>
        </pc:spChg>
        <pc:grpChg chg="add mod">
          <ac:chgData name="Jonathan  Cosme" userId="272d5a2a-eea8-4805-b974-3aa4aa9a913a" providerId="ADAL" clId="{36197D27-FC7B-4ACA-B3E8-A7FD78543FA5}" dt="2022-11-30T09:27:14.832" v="6123"/>
          <ac:grpSpMkLst>
            <pc:docMk/>
            <pc:sldMk cId="652267036" sldId="1270"/>
            <ac:grpSpMk id="2" creationId="{14E942A8-3901-934F-7970-95383B49A7FE}"/>
          </ac:grpSpMkLst>
        </pc:grpChg>
        <pc:grpChg chg="del">
          <ac:chgData name="Jonathan  Cosme" userId="272d5a2a-eea8-4805-b974-3aa4aa9a913a" providerId="ADAL" clId="{36197D27-FC7B-4ACA-B3E8-A7FD78543FA5}" dt="2022-11-30T09:27:14.626" v="6122" actId="478"/>
          <ac:grpSpMkLst>
            <pc:docMk/>
            <pc:sldMk cId="652267036" sldId="1270"/>
            <ac:grpSpMk id="4" creationId="{99E6B120-6079-F795-EC34-E4D3239F40C8}"/>
          </ac:grpSpMkLst>
        </pc:grpChg>
        <pc:grpChg chg="mod">
          <ac:chgData name="Jonathan  Cosme" userId="272d5a2a-eea8-4805-b974-3aa4aa9a913a" providerId="ADAL" clId="{36197D27-FC7B-4ACA-B3E8-A7FD78543FA5}" dt="2022-11-30T09:27:14.832" v="6123"/>
          <ac:grpSpMkLst>
            <pc:docMk/>
            <pc:sldMk cId="652267036" sldId="1270"/>
            <ac:grpSpMk id="8" creationId="{11B673DA-7376-B8C3-100F-D63989E931B1}"/>
          </ac:grpSpMkLst>
        </pc:grpChg>
        <pc:grpChg chg="mod">
          <ac:chgData name="Jonathan  Cosme" userId="272d5a2a-eea8-4805-b974-3aa4aa9a913a" providerId="ADAL" clId="{36197D27-FC7B-4ACA-B3E8-A7FD78543FA5}" dt="2022-11-30T09:27:14.832" v="6123"/>
          <ac:grpSpMkLst>
            <pc:docMk/>
            <pc:sldMk cId="652267036" sldId="1270"/>
            <ac:grpSpMk id="23" creationId="{26101504-47AA-8F2D-AB1E-F1E715566D4F}"/>
          </ac:grpSpMkLst>
        </pc:grpChg>
        <pc:grpChg chg="mod">
          <ac:chgData name="Jonathan  Cosme" userId="272d5a2a-eea8-4805-b974-3aa4aa9a913a" providerId="ADAL" clId="{36197D27-FC7B-4ACA-B3E8-A7FD78543FA5}" dt="2022-11-30T09:27:14.832" v="6123"/>
          <ac:grpSpMkLst>
            <pc:docMk/>
            <pc:sldMk cId="652267036" sldId="1270"/>
            <ac:grpSpMk id="29" creationId="{176952E9-B86D-D751-B1B4-5FCE4FB51CB8}"/>
          </ac:grpSpMkLst>
        </pc:grpChg>
        <pc:grpChg chg="mod">
          <ac:chgData name="Jonathan  Cosme" userId="272d5a2a-eea8-4805-b974-3aa4aa9a913a" providerId="ADAL" clId="{36197D27-FC7B-4ACA-B3E8-A7FD78543FA5}" dt="2022-11-30T09:27:14.832" v="6123"/>
          <ac:grpSpMkLst>
            <pc:docMk/>
            <pc:sldMk cId="652267036" sldId="1270"/>
            <ac:grpSpMk id="33" creationId="{2516EA4F-27FF-A065-FC3B-A95DC332AF19}"/>
          </ac:grpSpMkLst>
        </pc:grpChg>
        <pc:grpChg chg="mod">
          <ac:chgData name="Jonathan  Cosme" userId="272d5a2a-eea8-4805-b974-3aa4aa9a913a" providerId="ADAL" clId="{36197D27-FC7B-4ACA-B3E8-A7FD78543FA5}" dt="2022-11-30T09:27:14.832" v="6123"/>
          <ac:grpSpMkLst>
            <pc:docMk/>
            <pc:sldMk cId="652267036" sldId="1270"/>
            <ac:grpSpMk id="47" creationId="{9609B0D2-2932-B82D-CB64-DB19AA105DC3}"/>
          </ac:grpSpMkLst>
        </pc:grpChg>
        <pc:grpChg chg="mod">
          <ac:chgData name="Jonathan  Cosme" userId="272d5a2a-eea8-4805-b974-3aa4aa9a913a" providerId="ADAL" clId="{36197D27-FC7B-4ACA-B3E8-A7FD78543FA5}" dt="2022-11-30T09:27:14.832" v="6123"/>
          <ac:grpSpMkLst>
            <pc:docMk/>
            <pc:sldMk cId="652267036" sldId="1270"/>
            <ac:grpSpMk id="48" creationId="{9BDBA966-328A-5651-3613-25C7B9B4F291}"/>
          </ac:grpSpMkLst>
        </pc:grpChg>
        <pc:grpChg chg="mod">
          <ac:chgData name="Jonathan  Cosme" userId="272d5a2a-eea8-4805-b974-3aa4aa9a913a" providerId="ADAL" clId="{36197D27-FC7B-4ACA-B3E8-A7FD78543FA5}" dt="2022-11-30T09:27:14.832" v="6123"/>
          <ac:grpSpMkLst>
            <pc:docMk/>
            <pc:sldMk cId="652267036" sldId="1270"/>
            <ac:grpSpMk id="49" creationId="{E22A1BCA-8E42-AD37-2993-D3FCC000E06A}"/>
          </ac:grpSpMkLst>
        </pc:grpChg>
        <pc:cxnChg chg="mod">
          <ac:chgData name="Jonathan  Cosme" userId="272d5a2a-eea8-4805-b974-3aa4aa9a913a" providerId="ADAL" clId="{36197D27-FC7B-4ACA-B3E8-A7FD78543FA5}" dt="2022-11-30T09:27:14.832" v="6123"/>
          <ac:cxnSpMkLst>
            <pc:docMk/>
            <pc:sldMk cId="652267036" sldId="1270"/>
            <ac:cxnSpMk id="5" creationId="{C31C7B59-0CB6-1454-0DF3-E8F186CE5FB9}"/>
          </ac:cxnSpMkLst>
        </pc:cxnChg>
        <pc:cxnChg chg="mod">
          <ac:chgData name="Jonathan  Cosme" userId="272d5a2a-eea8-4805-b974-3aa4aa9a913a" providerId="ADAL" clId="{36197D27-FC7B-4ACA-B3E8-A7FD78543FA5}" dt="2022-11-30T09:27:14.832" v="6123"/>
          <ac:cxnSpMkLst>
            <pc:docMk/>
            <pc:sldMk cId="652267036" sldId="1270"/>
            <ac:cxnSpMk id="15" creationId="{CE718999-CA14-0DD0-92BE-33E07CBDC8C6}"/>
          </ac:cxnSpMkLst>
        </pc:cxnChg>
      </pc:sldChg>
      <pc:sldChg chg="add del">
        <pc:chgData name="Jonathan  Cosme" userId="272d5a2a-eea8-4805-b974-3aa4aa9a913a" providerId="ADAL" clId="{36197D27-FC7B-4ACA-B3E8-A7FD78543FA5}" dt="2022-11-30T09:03:18.517" v="5492" actId="47"/>
        <pc:sldMkLst>
          <pc:docMk/>
          <pc:sldMk cId="3732126072" sldId="1270"/>
        </pc:sldMkLst>
      </pc:sldChg>
      <pc:sldChg chg="addSp delSp modSp add mod">
        <pc:chgData name="Jonathan  Cosme" userId="272d5a2a-eea8-4805-b974-3aa4aa9a913a" providerId="ADAL" clId="{36197D27-FC7B-4ACA-B3E8-A7FD78543FA5}" dt="2022-11-30T09:27:21.252" v="6127"/>
        <pc:sldMkLst>
          <pc:docMk/>
          <pc:sldMk cId="255109017" sldId="1271"/>
        </pc:sldMkLst>
        <pc:spChg chg="mod">
          <ac:chgData name="Jonathan  Cosme" userId="272d5a2a-eea8-4805-b974-3aa4aa9a913a" providerId="ADAL" clId="{36197D27-FC7B-4ACA-B3E8-A7FD78543FA5}" dt="2022-11-30T09:27:21.252" v="6127"/>
          <ac:spMkLst>
            <pc:docMk/>
            <pc:sldMk cId="255109017" sldId="1271"/>
            <ac:spMk id="3" creationId="{6AB604A9-F1B0-70B3-FF65-E5D7B3F3E560}"/>
          </ac:spMkLst>
        </pc:spChg>
        <pc:spChg chg="mod">
          <ac:chgData name="Jonathan  Cosme" userId="272d5a2a-eea8-4805-b974-3aa4aa9a913a" providerId="ADAL" clId="{36197D27-FC7B-4ACA-B3E8-A7FD78543FA5}" dt="2022-11-30T09:27:21.252" v="6127"/>
          <ac:spMkLst>
            <pc:docMk/>
            <pc:sldMk cId="255109017" sldId="1271"/>
            <ac:spMk id="6" creationId="{F0EBF8F7-76B3-F71F-83D4-CE997BFB8553}"/>
          </ac:spMkLst>
        </pc:spChg>
        <pc:spChg chg="mod">
          <ac:chgData name="Jonathan  Cosme" userId="272d5a2a-eea8-4805-b974-3aa4aa9a913a" providerId="ADAL" clId="{36197D27-FC7B-4ACA-B3E8-A7FD78543FA5}" dt="2022-11-30T09:27:21.252" v="6127"/>
          <ac:spMkLst>
            <pc:docMk/>
            <pc:sldMk cId="255109017" sldId="1271"/>
            <ac:spMk id="12" creationId="{7347F258-3BCC-D967-DBFC-CDC68406068C}"/>
          </ac:spMkLst>
        </pc:spChg>
        <pc:spChg chg="mod">
          <ac:chgData name="Jonathan  Cosme" userId="272d5a2a-eea8-4805-b974-3aa4aa9a913a" providerId="ADAL" clId="{36197D27-FC7B-4ACA-B3E8-A7FD78543FA5}" dt="2022-11-30T09:27:21.252" v="6127"/>
          <ac:spMkLst>
            <pc:docMk/>
            <pc:sldMk cId="255109017" sldId="1271"/>
            <ac:spMk id="13" creationId="{350E04CF-FE1B-26FA-77B6-988079DC02F8}"/>
          </ac:spMkLst>
        </pc:spChg>
        <pc:spChg chg="mod">
          <ac:chgData name="Jonathan  Cosme" userId="272d5a2a-eea8-4805-b974-3aa4aa9a913a" providerId="ADAL" clId="{36197D27-FC7B-4ACA-B3E8-A7FD78543FA5}" dt="2022-11-30T09:27:21.252" v="6127"/>
          <ac:spMkLst>
            <pc:docMk/>
            <pc:sldMk cId="255109017" sldId="1271"/>
            <ac:spMk id="29" creationId="{A23716DA-5294-189E-A857-76BF75BB1837}"/>
          </ac:spMkLst>
        </pc:spChg>
        <pc:spChg chg="mod">
          <ac:chgData name="Jonathan  Cosme" userId="272d5a2a-eea8-4805-b974-3aa4aa9a913a" providerId="ADAL" clId="{36197D27-FC7B-4ACA-B3E8-A7FD78543FA5}" dt="2022-11-30T09:27:21.252" v="6127"/>
          <ac:spMkLst>
            <pc:docMk/>
            <pc:sldMk cId="255109017" sldId="1271"/>
            <ac:spMk id="30" creationId="{08B162C1-91FC-DB7A-B778-CB9D45E3EA8A}"/>
          </ac:spMkLst>
        </pc:spChg>
        <pc:spChg chg="mod">
          <ac:chgData name="Jonathan  Cosme" userId="272d5a2a-eea8-4805-b974-3aa4aa9a913a" providerId="ADAL" clId="{36197D27-FC7B-4ACA-B3E8-A7FD78543FA5}" dt="2022-11-30T09:27:21.252" v="6127"/>
          <ac:spMkLst>
            <pc:docMk/>
            <pc:sldMk cId="255109017" sldId="1271"/>
            <ac:spMk id="31" creationId="{E953ACF2-20E3-08FE-6D6B-B093656FE400}"/>
          </ac:spMkLst>
        </pc:spChg>
        <pc:spChg chg="mod">
          <ac:chgData name="Jonathan  Cosme" userId="272d5a2a-eea8-4805-b974-3aa4aa9a913a" providerId="ADAL" clId="{36197D27-FC7B-4ACA-B3E8-A7FD78543FA5}" dt="2022-11-30T09:27:21.252" v="6127"/>
          <ac:spMkLst>
            <pc:docMk/>
            <pc:sldMk cId="255109017" sldId="1271"/>
            <ac:spMk id="32" creationId="{7C8D8009-7779-23AD-6171-1BB038F2081B}"/>
          </ac:spMkLst>
        </pc:spChg>
        <pc:spChg chg="mod">
          <ac:chgData name="Jonathan  Cosme" userId="272d5a2a-eea8-4805-b974-3aa4aa9a913a" providerId="ADAL" clId="{36197D27-FC7B-4ACA-B3E8-A7FD78543FA5}" dt="2022-11-30T09:27:21.252" v="6127"/>
          <ac:spMkLst>
            <pc:docMk/>
            <pc:sldMk cId="255109017" sldId="1271"/>
            <ac:spMk id="33" creationId="{288E2375-1351-C998-7CBE-F9F13FD84F29}"/>
          </ac:spMkLst>
        </pc:spChg>
        <pc:spChg chg="mod">
          <ac:chgData name="Jonathan  Cosme" userId="272d5a2a-eea8-4805-b974-3aa4aa9a913a" providerId="ADAL" clId="{36197D27-FC7B-4ACA-B3E8-A7FD78543FA5}" dt="2022-11-30T09:27:21.252" v="6127"/>
          <ac:spMkLst>
            <pc:docMk/>
            <pc:sldMk cId="255109017" sldId="1271"/>
            <ac:spMk id="34" creationId="{99554137-81C2-CCD2-6AD1-D75173A6F5D9}"/>
          </ac:spMkLst>
        </pc:spChg>
        <pc:spChg chg="mod">
          <ac:chgData name="Jonathan  Cosme" userId="272d5a2a-eea8-4805-b974-3aa4aa9a913a" providerId="ADAL" clId="{36197D27-FC7B-4ACA-B3E8-A7FD78543FA5}" dt="2022-11-30T09:27:21.252" v="6127"/>
          <ac:spMkLst>
            <pc:docMk/>
            <pc:sldMk cId="255109017" sldId="1271"/>
            <ac:spMk id="35" creationId="{BC88557D-CE01-A9E6-3D04-CF277C1FA476}"/>
          </ac:spMkLst>
        </pc:spChg>
        <pc:spChg chg="mod">
          <ac:chgData name="Jonathan  Cosme" userId="272d5a2a-eea8-4805-b974-3aa4aa9a913a" providerId="ADAL" clId="{36197D27-FC7B-4ACA-B3E8-A7FD78543FA5}" dt="2022-11-30T09:27:21.252" v="6127"/>
          <ac:spMkLst>
            <pc:docMk/>
            <pc:sldMk cId="255109017" sldId="1271"/>
            <ac:spMk id="43" creationId="{266D97D2-C964-48C1-4586-B10166599A90}"/>
          </ac:spMkLst>
        </pc:spChg>
        <pc:spChg chg="mod">
          <ac:chgData name="Jonathan  Cosme" userId="272d5a2a-eea8-4805-b974-3aa4aa9a913a" providerId="ADAL" clId="{36197D27-FC7B-4ACA-B3E8-A7FD78543FA5}" dt="2022-11-30T09:27:21.252" v="6127"/>
          <ac:spMkLst>
            <pc:docMk/>
            <pc:sldMk cId="255109017" sldId="1271"/>
            <ac:spMk id="44" creationId="{47A45E70-8C92-E0C5-5B5A-866A546C448D}"/>
          </ac:spMkLst>
        </pc:spChg>
        <pc:spChg chg="mod">
          <ac:chgData name="Jonathan  Cosme" userId="272d5a2a-eea8-4805-b974-3aa4aa9a913a" providerId="ADAL" clId="{36197D27-FC7B-4ACA-B3E8-A7FD78543FA5}" dt="2022-11-30T09:27:21.252" v="6127"/>
          <ac:spMkLst>
            <pc:docMk/>
            <pc:sldMk cId="255109017" sldId="1271"/>
            <ac:spMk id="45" creationId="{67952D0A-74C3-05D6-4440-E75F1A0DAC4D}"/>
          </ac:spMkLst>
        </pc:spChg>
        <pc:spChg chg="mod">
          <ac:chgData name="Jonathan  Cosme" userId="272d5a2a-eea8-4805-b974-3aa4aa9a913a" providerId="ADAL" clId="{36197D27-FC7B-4ACA-B3E8-A7FD78543FA5}" dt="2022-11-30T09:27:21.252" v="6127"/>
          <ac:spMkLst>
            <pc:docMk/>
            <pc:sldMk cId="255109017" sldId="1271"/>
            <ac:spMk id="46" creationId="{A0B429CE-531F-F854-F5E2-58BB9CCBB4BD}"/>
          </ac:spMkLst>
        </pc:spChg>
        <pc:spChg chg="mod">
          <ac:chgData name="Jonathan  Cosme" userId="272d5a2a-eea8-4805-b974-3aa4aa9a913a" providerId="ADAL" clId="{36197D27-FC7B-4ACA-B3E8-A7FD78543FA5}" dt="2022-11-30T09:27:21.252" v="6127"/>
          <ac:spMkLst>
            <pc:docMk/>
            <pc:sldMk cId="255109017" sldId="1271"/>
            <ac:spMk id="47" creationId="{6A2D7441-D705-13DF-BC1A-E3A941C8AAB0}"/>
          </ac:spMkLst>
        </pc:spChg>
        <pc:spChg chg="mod">
          <ac:chgData name="Jonathan  Cosme" userId="272d5a2a-eea8-4805-b974-3aa4aa9a913a" providerId="ADAL" clId="{36197D27-FC7B-4ACA-B3E8-A7FD78543FA5}" dt="2022-11-30T09:27:21.252" v="6127"/>
          <ac:spMkLst>
            <pc:docMk/>
            <pc:sldMk cId="255109017" sldId="1271"/>
            <ac:spMk id="48" creationId="{0528F4FF-518A-841F-38B9-42CD89A1FBD1}"/>
          </ac:spMkLst>
        </pc:spChg>
        <pc:spChg chg="mod">
          <ac:chgData name="Jonathan  Cosme" userId="272d5a2a-eea8-4805-b974-3aa4aa9a913a" providerId="ADAL" clId="{36197D27-FC7B-4ACA-B3E8-A7FD78543FA5}" dt="2022-11-30T09:27:21.252" v="6127"/>
          <ac:spMkLst>
            <pc:docMk/>
            <pc:sldMk cId="255109017" sldId="1271"/>
            <ac:spMk id="49" creationId="{A542DD06-F59F-E443-941F-DED5487A54CE}"/>
          </ac:spMkLst>
        </pc:spChg>
        <pc:grpChg chg="add mod">
          <ac:chgData name="Jonathan  Cosme" userId="272d5a2a-eea8-4805-b974-3aa4aa9a913a" providerId="ADAL" clId="{36197D27-FC7B-4ACA-B3E8-A7FD78543FA5}" dt="2022-11-30T09:27:21.252" v="6127"/>
          <ac:grpSpMkLst>
            <pc:docMk/>
            <pc:sldMk cId="255109017" sldId="1271"/>
            <ac:grpSpMk id="2" creationId="{AB04A99E-10CE-3979-4123-3BB9DFD5FD7E}"/>
          </ac:grpSpMkLst>
        </pc:grpChg>
        <pc:grpChg chg="del">
          <ac:chgData name="Jonathan  Cosme" userId="272d5a2a-eea8-4805-b974-3aa4aa9a913a" providerId="ADAL" clId="{36197D27-FC7B-4ACA-B3E8-A7FD78543FA5}" dt="2022-11-30T09:27:21.001" v="6126" actId="478"/>
          <ac:grpSpMkLst>
            <pc:docMk/>
            <pc:sldMk cId="255109017" sldId="1271"/>
            <ac:grpSpMk id="4" creationId="{99E6B120-6079-F795-EC34-E4D3239F40C8}"/>
          </ac:grpSpMkLst>
        </pc:grpChg>
        <pc:grpChg chg="mod">
          <ac:chgData name="Jonathan  Cosme" userId="272d5a2a-eea8-4805-b974-3aa4aa9a913a" providerId="ADAL" clId="{36197D27-FC7B-4ACA-B3E8-A7FD78543FA5}" dt="2022-11-30T09:27:21.252" v="6127"/>
          <ac:grpSpMkLst>
            <pc:docMk/>
            <pc:sldMk cId="255109017" sldId="1271"/>
            <ac:grpSpMk id="8" creationId="{CE379FAA-6559-78A0-CCA0-9328E698FB3D}"/>
          </ac:grpSpMkLst>
        </pc:grpChg>
        <pc:grpChg chg="mod">
          <ac:chgData name="Jonathan  Cosme" userId="272d5a2a-eea8-4805-b974-3aa4aa9a913a" providerId="ADAL" clId="{36197D27-FC7B-4ACA-B3E8-A7FD78543FA5}" dt="2022-11-30T09:27:21.252" v="6127"/>
          <ac:grpSpMkLst>
            <pc:docMk/>
            <pc:sldMk cId="255109017" sldId="1271"/>
            <ac:grpSpMk id="23" creationId="{32CD1BB8-B180-C400-02D8-1D9EECE832D4}"/>
          </ac:grpSpMkLst>
        </pc:grpChg>
        <pc:grpChg chg="mod">
          <ac:chgData name="Jonathan  Cosme" userId="272d5a2a-eea8-4805-b974-3aa4aa9a913a" providerId="ADAL" clId="{36197D27-FC7B-4ACA-B3E8-A7FD78543FA5}" dt="2022-11-30T09:27:21.252" v="6127"/>
          <ac:grpSpMkLst>
            <pc:docMk/>
            <pc:sldMk cId="255109017" sldId="1271"/>
            <ac:grpSpMk id="24" creationId="{41C288E4-C199-A60F-B649-3A0262BFE49A}"/>
          </ac:grpSpMkLst>
        </pc:grpChg>
        <pc:grpChg chg="mod">
          <ac:chgData name="Jonathan  Cosme" userId="272d5a2a-eea8-4805-b974-3aa4aa9a913a" providerId="ADAL" clId="{36197D27-FC7B-4ACA-B3E8-A7FD78543FA5}" dt="2022-11-30T09:27:21.252" v="6127"/>
          <ac:grpSpMkLst>
            <pc:docMk/>
            <pc:sldMk cId="255109017" sldId="1271"/>
            <ac:grpSpMk id="25" creationId="{0C9AA434-4984-0A5C-2D4B-9D44FC9328C7}"/>
          </ac:grpSpMkLst>
        </pc:grpChg>
        <pc:grpChg chg="mod">
          <ac:chgData name="Jonathan  Cosme" userId="272d5a2a-eea8-4805-b974-3aa4aa9a913a" providerId="ADAL" clId="{36197D27-FC7B-4ACA-B3E8-A7FD78543FA5}" dt="2022-11-30T09:27:21.252" v="6127"/>
          <ac:grpSpMkLst>
            <pc:docMk/>
            <pc:sldMk cId="255109017" sldId="1271"/>
            <ac:grpSpMk id="26" creationId="{9D77E255-8454-901C-DD48-637526993A0F}"/>
          </ac:grpSpMkLst>
        </pc:grpChg>
        <pc:grpChg chg="mod">
          <ac:chgData name="Jonathan  Cosme" userId="272d5a2a-eea8-4805-b974-3aa4aa9a913a" providerId="ADAL" clId="{36197D27-FC7B-4ACA-B3E8-A7FD78543FA5}" dt="2022-11-30T09:27:21.252" v="6127"/>
          <ac:grpSpMkLst>
            <pc:docMk/>
            <pc:sldMk cId="255109017" sldId="1271"/>
            <ac:grpSpMk id="27" creationId="{D6FCF22F-C0C7-7760-EC01-6353138775E2}"/>
          </ac:grpSpMkLst>
        </pc:grpChg>
        <pc:grpChg chg="mod">
          <ac:chgData name="Jonathan  Cosme" userId="272d5a2a-eea8-4805-b974-3aa4aa9a913a" providerId="ADAL" clId="{36197D27-FC7B-4ACA-B3E8-A7FD78543FA5}" dt="2022-11-30T09:27:21.252" v="6127"/>
          <ac:grpSpMkLst>
            <pc:docMk/>
            <pc:sldMk cId="255109017" sldId="1271"/>
            <ac:grpSpMk id="28" creationId="{3591B917-909C-C797-C03B-56B55870B00F}"/>
          </ac:grpSpMkLst>
        </pc:grpChg>
        <pc:cxnChg chg="mod">
          <ac:chgData name="Jonathan  Cosme" userId="272d5a2a-eea8-4805-b974-3aa4aa9a913a" providerId="ADAL" clId="{36197D27-FC7B-4ACA-B3E8-A7FD78543FA5}" dt="2022-11-30T09:27:21.252" v="6127"/>
          <ac:cxnSpMkLst>
            <pc:docMk/>
            <pc:sldMk cId="255109017" sldId="1271"/>
            <ac:cxnSpMk id="5" creationId="{512F64F9-6BC0-CB04-70A7-80DDF4DBD91C}"/>
          </ac:cxnSpMkLst>
        </pc:cxnChg>
        <pc:cxnChg chg="mod">
          <ac:chgData name="Jonathan  Cosme" userId="272d5a2a-eea8-4805-b974-3aa4aa9a913a" providerId="ADAL" clId="{36197D27-FC7B-4ACA-B3E8-A7FD78543FA5}" dt="2022-11-30T09:27:21.252" v="6127"/>
          <ac:cxnSpMkLst>
            <pc:docMk/>
            <pc:sldMk cId="255109017" sldId="1271"/>
            <ac:cxnSpMk id="15" creationId="{D1E4D556-8CAC-42CE-05E0-845D663E71A6}"/>
          </ac:cxnSpMkLst>
        </pc:cxnChg>
      </pc:sldChg>
      <pc:sldChg chg="add">
        <pc:chgData name="Jonathan  Cosme" userId="272d5a2a-eea8-4805-b974-3aa4aa9a913a" providerId="ADAL" clId="{36197D27-FC7B-4ACA-B3E8-A7FD78543FA5}" dt="2022-11-30T09:03:40.549" v="5497"/>
        <pc:sldMkLst>
          <pc:docMk/>
          <pc:sldMk cId="647969781" sldId="1272"/>
        </pc:sldMkLst>
      </pc:sldChg>
      <pc:sldChg chg="delSp modSp add mod ord">
        <pc:chgData name="Jonathan  Cosme" userId="272d5a2a-eea8-4805-b974-3aa4aa9a913a" providerId="ADAL" clId="{36197D27-FC7B-4ACA-B3E8-A7FD78543FA5}" dt="2022-11-30T09:06:13.962" v="5514" actId="478"/>
        <pc:sldMkLst>
          <pc:docMk/>
          <pc:sldMk cId="1617146557" sldId="1273"/>
        </pc:sldMkLst>
        <pc:spChg chg="del">
          <ac:chgData name="Jonathan  Cosme" userId="272d5a2a-eea8-4805-b974-3aa4aa9a913a" providerId="ADAL" clId="{36197D27-FC7B-4ACA-B3E8-A7FD78543FA5}" dt="2022-11-30T09:06:13.962" v="5514" actId="478"/>
          <ac:spMkLst>
            <pc:docMk/>
            <pc:sldMk cId="1617146557" sldId="1273"/>
            <ac:spMk id="3" creationId="{4A6BBC6A-D24B-A80B-0DAC-B33FE1A6F5FB}"/>
          </ac:spMkLst>
        </pc:spChg>
        <pc:spChg chg="del">
          <ac:chgData name="Jonathan  Cosme" userId="272d5a2a-eea8-4805-b974-3aa4aa9a913a" providerId="ADAL" clId="{36197D27-FC7B-4ACA-B3E8-A7FD78543FA5}" dt="2022-11-30T09:06:13.962" v="5514" actId="478"/>
          <ac:spMkLst>
            <pc:docMk/>
            <pc:sldMk cId="1617146557" sldId="1273"/>
            <ac:spMk id="8" creationId="{408222F7-994A-E412-B2C1-F5278EA306F1}"/>
          </ac:spMkLst>
        </pc:spChg>
        <pc:spChg chg="del">
          <ac:chgData name="Jonathan  Cosme" userId="272d5a2a-eea8-4805-b974-3aa4aa9a913a" providerId="ADAL" clId="{36197D27-FC7B-4ACA-B3E8-A7FD78543FA5}" dt="2022-11-30T09:06:13.962" v="5514" actId="478"/>
          <ac:spMkLst>
            <pc:docMk/>
            <pc:sldMk cId="1617146557" sldId="1273"/>
            <ac:spMk id="13" creationId="{D5926C84-D51A-F2CB-DD0F-70341A649BEA}"/>
          </ac:spMkLst>
        </pc:spChg>
        <pc:spChg chg="del">
          <ac:chgData name="Jonathan  Cosme" userId="272d5a2a-eea8-4805-b974-3aa4aa9a913a" providerId="ADAL" clId="{36197D27-FC7B-4ACA-B3E8-A7FD78543FA5}" dt="2022-11-30T09:06:13.962" v="5514" actId="478"/>
          <ac:spMkLst>
            <pc:docMk/>
            <pc:sldMk cId="1617146557" sldId="1273"/>
            <ac:spMk id="15" creationId="{3DD36981-83F2-C9FC-E136-441072DC2F60}"/>
          </ac:spMkLst>
        </pc:spChg>
        <pc:spChg chg="del">
          <ac:chgData name="Jonathan  Cosme" userId="272d5a2a-eea8-4805-b974-3aa4aa9a913a" providerId="ADAL" clId="{36197D27-FC7B-4ACA-B3E8-A7FD78543FA5}" dt="2022-11-30T09:06:08.107" v="5512" actId="478"/>
          <ac:spMkLst>
            <pc:docMk/>
            <pc:sldMk cId="1617146557" sldId="1273"/>
            <ac:spMk id="17" creationId="{CD2DD5B0-C5B0-075F-2238-3C36B01F3D55}"/>
          </ac:spMkLst>
        </pc:spChg>
        <pc:spChg chg="del">
          <ac:chgData name="Jonathan  Cosme" userId="272d5a2a-eea8-4805-b974-3aa4aa9a913a" providerId="ADAL" clId="{36197D27-FC7B-4ACA-B3E8-A7FD78543FA5}" dt="2022-11-30T09:06:08.107" v="5512" actId="478"/>
          <ac:spMkLst>
            <pc:docMk/>
            <pc:sldMk cId="1617146557" sldId="1273"/>
            <ac:spMk id="18" creationId="{E24811E2-210E-EDDD-AC1D-1B45BC3F2BEA}"/>
          </ac:spMkLst>
        </pc:spChg>
        <pc:spChg chg="del">
          <ac:chgData name="Jonathan  Cosme" userId="272d5a2a-eea8-4805-b974-3aa4aa9a913a" providerId="ADAL" clId="{36197D27-FC7B-4ACA-B3E8-A7FD78543FA5}" dt="2022-11-30T09:06:08.107" v="5512" actId="478"/>
          <ac:spMkLst>
            <pc:docMk/>
            <pc:sldMk cId="1617146557" sldId="1273"/>
            <ac:spMk id="23" creationId="{039F2B41-2FEE-C060-A5C9-D97387666401}"/>
          </ac:spMkLst>
        </pc:spChg>
        <pc:spChg chg="del">
          <ac:chgData name="Jonathan  Cosme" userId="272d5a2a-eea8-4805-b974-3aa4aa9a913a" providerId="ADAL" clId="{36197D27-FC7B-4ACA-B3E8-A7FD78543FA5}" dt="2022-11-30T09:06:08.107" v="5512" actId="478"/>
          <ac:spMkLst>
            <pc:docMk/>
            <pc:sldMk cId="1617146557" sldId="1273"/>
            <ac:spMk id="24" creationId="{F3059EFB-25E0-2134-1B43-6189C47F420A}"/>
          </ac:spMkLst>
        </pc:spChg>
        <pc:spChg chg="del">
          <ac:chgData name="Jonathan  Cosme" userId="272d5a2a-eea8-4805-b974-3aa4aa9a913a" providerId="ADAL" clId="{36197D27-FC7B-4ACA-B3E8-A7FD78543FA5}" dt="2022-11-30T09:06:08.107" v="5512" actId="478"/>
          <ac:spMkLst>
            <pc:docMk/>
            <pc:sldMk cId="1617146557" sldId="1273"/>
            <ac:spMk id="26" creationId="{246D7A04-7BE3-E346-E6A8-BEF5BCBE5BFE}"/>
          </ac:spMkLst>
        </pc:spChg>
        <pc:spChg chg="del">
          <ac:chgData name="Jonathan  Cosme" userId="272d5a2a-eea8-4805-b974-3aa4aa9a913a" providerId="ADAL" clId="{36197D27-FC7B-4ACA-B3E8-A7FD78543FA5}" dt="2022-11-30T09:06:13.962" v="5514" actId="478"/>
          <ac:spMkLst>
            <pc:docMk/>
            <pc:sldMk cId="1617146557" sldId="1273"/>
            <ac:spMk id="28" creationId="{39E6DC33-85D7-D68E-E7DD-373C15EF1F1E}"/>
          </ac:spMkLst>
        </pc:spChg>
        <pc:spChg chg="del">
          <ac:chgData name="Jonathan  Cosme" userId="272d5a2a-eea8-4805-b974-3aa4aa9a913a" providerId="ADAL" clId="{36197D27-FC7B-4ACA-B3E8-A7FD78543FA5}" dt="2022-11-30T09:06:13.962" v="5514" actId="478"/>
          <ac:spMkLst>
            <pc:docMk/>
            <pc:sldMk cId="1617146557" sldId="1273"/>
            <ac:spMk id="29" creationId="{88334157-F383-6B3B-33AF-05E930C34621}"/>
          </ac:spMkLst>
        </pc:spChg>
        <pc:spChg chg="del">
          <ac:chgData name="Jonathan  Cosme" userId="272d5a2a-eea8-4805-b974-3aa4aa9a913a" providerId="ADAL" clId="{36197D27-FC7B-4ACA-B3E8-A7FD78543FA5}" dt="2022-11-30T09:06:13.962" v="5514" actId="478"/>
          <ac:spMkLst>
            <pc:docMk/>
            <pc:sldMk cId="1617146557" sldId="1273"/>
            <ac:spMk id="41" creationId="{21B89E97-2607-BA90-9931-C75898964B06}"/>
          </ac:spMkLst>
        </pc:spChg>
        <pc:spChg chg="del">
          <ac:chgData name="Jonathan  Cosme" userId="272d5a2a-eea8-4805-b974-3aa4aa9a913a" providerId="ADAL" clId="{36197D27-FC7B-4ACA-B3E8-A7FD78543FA5}" dt="2022-11-30T09:06:13.962" v="5514" actId="478"/>
          <ac:spMkLst>
            <pc:docMk/>
            <pc:sldMk cId="1617146557" sldId="1273"/>
            <ac:spMk id="44" creationId="{531D4133-4901-193B-FBB9-E674BE21DED0}"/>
          </ac:spMkLst>
        </pc:spChg>
        <pc:spChg chg="del">
          <ac:chgData name="Jonathan  Cosme" userId="272d5a2a-eea8-4805-b974-3aa4aa9a913a" providerId="ADAL" clId="{36197D27-FC7B-4ACA-B3E8-A7FD78543FA5}" dt="2022-11-30T09:05:58.914" v="5510" actId="478"/>
          <ac:spMkLst>
            <pc:docMk/>
            <pc:sldMk cId="1617146557" sldId="1273"/>
            <ac:spMk id="47" creationId="{CA46D81F-6EF5-1D9F-C15E-CABB6D9722C0}"/>
          </ac:spMkLst>
        </pc:spChg>
        <pc:spChg chg="del">
          <ac:chgData name="Jonathan  Cosme" userId="272d5a2a-eea8-4805-b974-3aa4aa9a913a" providerId="ADAL" clId="{36197D27-FC7B-4ACA-B3E8-A7FD78543FA5}" dt="2022-11-30T09:05:58.914" v="5510" actId="478"/>
          <ac:spMkLst>
            <pc:docMk/>
            <pc:sldMk cId="1617146557" sldId="1273"/>
            <ac:spMk id="49" creationId="{DFC80E55-FDD4-2279-497A-FFD64EF7C5A4}"/>
          </ac:spMkLst>
        </pc:spChg>
        <pc:spChg chg="del">
          <ac:chgData name="Jonathan  Cosme" userId="272d5a2a-eea8-4805-b974-3aa4aa9a913a" providerId="ADAL" clId="{36197D27-FC7B-4ACA-B3E8-A7FD78543FA5}" dt="2022-11-30T09:06:13.962" v="5514" actId="478"/>
          <ac:spMkLst>
            <pc:docMk/>
            <pc:sldMk cId="1617146557" sldId="1273"/>
            <ac:spMk id="2048" creationId="{55545346-9DF8-41EC-EA30-88CB1DF3EC68}"/>
          </ac:spMkLst>
        </pc:spChg>
        <pc:spChg chg="del">
          <ac:chgData name="Jonathan  Cosme" userId="272d5a2a-eea8-4805-b974-3aa4aa9a913a" providerId="ADAL" clId="{36197D27-FC7B-4ACA-B3E8-A7FD78543FA5}" dt="2022-11-30T09:05:51.146" v="5508" actId="478"/>
          <ac:spMkLst>
            <pc:docMk/>
            <pc:sldMk cId="1617146557" sldId="1273"/>
            <ac:spMk id="2059" creationId="{192D830D-33E8-B2FD-D83C-60CD812884FE}"/>
          </ac:spMkLst>
        </pc:spChg>
        <pc:spChg chg="del">
          <ac:chgData name="Jonathan  Cosme" userId="272d5a2a-eea8-4805-b974-3aa4aa9a913a" providerId="ADAL" clId="{36197D27-FC7B-4ACA-B3E8-A7FD78543FA5}" dt="2022-11-30T09:06:08.107" v="5512" actId="478"/>
          <ac:spMkLst>
            <pc:docMk/>
            <pc:sldMk cId="1617146557" sldId="1273"/>
            <ac:spMk id="2061" creationId="{F3119E6B-AEF6-0E7C-622E-233A8D7EF656}"/>
          </ac:spMkLst>
        </pc:spChg>
        <pc:spChg chg="del">
          <ac:chgData name="Jonathan  Cosme" userId="272d5a2a-eea8-4805-b974-3aa4aa9a913a" providerId="ADAL" clId="{36197D27-FC7B-4ACA-B3E8-A7FD78543FA5}" dt="2022-11-30T09:06:08.107" v="5512" actId="478"/>
          <ac:spMkLst>
            <pc:docMk/>
            <pc:sldMk cId="1617146557" sldId="1273"/>
            <ac:spMk id="2062" creationId="{DB874543-122F-C4D9-21A6-81B7D1DDC589}"/>
          </ac:spMkLst>
        </pc:spChg>
        <pc:spChg chg="del">
          <ac:chgData name="Jonathan  Cosme" userId="272d5a2a-eea8-4805-b974-3aa4aa9a913a" providerId="ADAL" clId="{36197D27-FC7B-4ACA-B3E8-A7FD78543FA5}" dt="2022-11-30T09:05:23.339" v="5506" actId="478"/>
          <ac:spMkLst>
            <pc:docMk/>
            <pc:sldMk cId="1617146557" sldId="1273"/>
            <ac:spMk id="2063" creationId="{035F95B5-04A0-6B1C-9823-B8E080EE4F4C}"/>
          </ac:spMkLst>
        </pc:spChg>
        <pc:spChg chg="del">
          <ac:chgData name="Jonathan  Cosme" userId="272d5a2a-eea8-4805-b974-3aa4aa9a913a" providerId="ADAL" clId="{36197D27-FC7B-4ACA-B3E8-A7FD78543FA5}" dt="2022-11-30T09:06:08.107" v="5512" actId="478"/>
          <ac:spMkLst>
            <pc:docMk/>
            <pc:sldMk cId="1617146557" sldId="1273"/>
            <ac:spMk id="2065" creationId="{3E0802C9-B12A-57B3-B767-2EE3134353D9}"/>
          </ac:spMkLst>
        </pc:spChg>
        <pc:spChg chg="del">
          <ac:chgData name="Jonathan  Cosme" userId="272d5a2a-eea8-4805-b974-3aa4aa9a913a" providerId="ADAL" clId="{36197D27-FC7B-4ACA-B3E8-A7FD78543FA5}" dt="2022-11-30T09:06:08.107" v="5512" actId="478"/>
          <ac:spMkLst>
            <pc:docMk/>
            <pc:sldMk cId="1617146557" sldId="1273"/>
            <ac:spMk id="2066" creationId="{6B481FF5-9266-AF1B-16AD-92B87F7138A8}"/>
          </ac:spMkLst>
        </pc:spChg>
        <pc:spChg chg="del">
          <ac:chgData name="Jonathan  Cosme" userId="272d5a2a-eea8-4805-b974-3aa4aa9a913a" providerId="ADAL" clId="{36197D27-FC7B-4ACA-B3E8-A7FD78543FA5}" dt="2022-11-30T09:06:08.107" v="5512" actId="478"/>
          <ac:spMkLst>
            <pc:docMk/>
            <pc:sldMk cId="1617146557" sldId="1273"/>
            <ac:spMk id="2068" creationId="{EA054A11-2F8E-A92C-FA8F-668E88A67BA8}"/>
          </ac:spMkLst>
        </pc:spChg>
        <pc:spChg chg="del">
          <ac:chgData name="Jonathan  Cosme" userId="272d5a2a-eea8-4805-b974-3aa4aa9a913a" providerId="ADAL" clId="{36197D27-FC7B-4ACA-B3E8-A7FD78543FA5}" dt="2022-11-30T09:05:23.339" v="5506" actId="478"/>
          <ac:spMkLst>
            <pc:docMk/>
            <pc:sldMk cId="1617146557" sldId="1273"/>
            <ac:spMk id="2076" creationId="{E64B1B71-7FEF-E785-A57C-202EA56093F0}"/>
          </ac:spMkLst>
        </pc:spChg>
        <pc:spChg chg="del">
          <ac:chgData name="Jonathan  Cosme" userId="272d5a2a-eea8-4805-b974-3aa4aa9a913a" providerId="ADAL" clId="{36197D27-FC7B-4ACA-B3E8-A7FD78543FA5}" dt="2022-11-30T09:05:23.339" v="5506" actId="478"/>
          <ac:spMkLst>
            <pc:docMk/>
            <pc:sldMk cId="1617146557" sldId="1273"/>
            <ac:spMk id="2094" creationId="{3E8C2CEF-25D4-CD3A-F0DF-F5A0A2C11779}"/>
          </ac:spMkLst>
        </pc:spChg>
        <pc:spChg chg="del">
          <ac:chgData name="Jonathan  Cosme" userId="272d5a2a-eea8-4805-b974-3aa4aa9a913a" providerId="ADAL" clId="{36197D27-FC7B-4ACA-B3E8-A7FD78543FA5}" dt="2022-11-30T09:05:23.339" v="5506" actId="478"/>
          <ac:spMkLst>
            <pc:docMk/>
            <pc:sldMk cId="1617146557" sldId="1273"/>
            <ac:spMk id="2098" creationId="{E56097D8-612A-B906-E6EB-23AEF8CA1FF0}"/>
          </ac:spMkLst>
        </pc:spChg>
        <pc:spChg chg="del">
          <ac:chgData name="Jonathan  Cosme" userId="272d5a2a-eea8-4805-b974-3aa4aa9a913a" providerId="ADAL" clId="{36197D27-FC7B-4ACA-B3E8-A7FD78543FA5}" dt="2022-11-30T09:05:23.339" v="5506" actId="478"/>
          <ac:spMkLst>
            <pc:docMk/>
            <pc:sldMk cId="1617146557" sldId="1273"/>
            <ac:spMk id="2107" creationId="{28959B3B-A75E-939F-EA18-42E9BA194BB5}"/>
          </ac:spMkLst>
        </pc:spChg>
        <pc:spChg chg="del">
          <ac:chgData name="Jonathan  Cosme" userId="272d5a2a-eea8-4805-b974-3aa4aa9a913a" providerId="ADAL" clId="{36197D27-FC7B-4ACA-B3E8-A7FD78543FA5}" dt="2022-11-30T09:05:23.339" v="5506" actId="478"/>
          <ac:spMkLst>
            <pc:docMk/>
            <pc:sldMk cId="1617146557" sldId="1273"/>
            <ac:spMk id="2110" creationId="{488E7F8D-E7BF-05B6-98DC-F7148DE9C7D0}"/>
          </ac:spMkLst>
        </pc:spChg>
        <pc:spChg chg="del">
          <ac:chgData name="Jonathan  Cosme" userId="272d5a2a-eea8-4805-b974-3aa4aa9a913a" providerId="ADAL" clId="{36197D27-FC7B-4ACA-B3E8-A7FD78543FA5}" dt="2022-11-30T09:05:23.339" v="5506" actId="478"/>
          <ac:spMkLst>
            <pc:docMk/>
            <pc:sldMk cId="1617146557" sldId="1273"/>
            <ac:spMk id="2116" creationId="{F65C6A1D-D071-DFBE-916A-4BA02D377415}"/>
          </ac:spMkLst>
        </pc:spChg>
        <pc:spChg chg="del">
          <ac:chgData name="Jonathan  Cosme" userId="272d5a2a-eea8-4805-b974-3aa4aa9a913a" providerId="ADAL" clId="{36197D27-FC7B-4ACA-B3E8-A7FD78543FA5}" dt="2022-11-30T09:05:23.339" v="5506" actId="478"/>
          <ac:spMkLst>
            <pc:docMk/>
            <pc:sldMk cId="1617146557" sldId="1273"/>
            <ac:spMk id="2122" creationId="{60FA0E4F-E827-5EDB-59BF-9BF6F53344C9}"/>
          </ac:spMkLst>
        </pc:spChg>
        <pc:spChg chg="del">
          <ac:chgData name="Jonathan  Cosme" userId="272d5a2a-eea8-4805-b974-3aa4aa9a913a" providerId="ADAL" clId="{36197D27-FC7B-4ACA-B3E8-A7FD78543FA5}" dt="2022-11-30T09:05:23.339" v="5506" actId="478"/>
          <ac:spMkLst>
            <pc:docMk/>
            <pc:sldMk cId="1617146557" sldId="1273"/>
            <ac:spMk id="2129" creationId="{9ECBAFB9-5F34-E7BC-8C8D-49F07DB97CA4}"/>
          </ac:spMkLst>
        </pc:spChg>
        <pc:spChg chg="del">
          <ac:chgData name="Jonathan  Cosme" userId="272d5a2a-eea8-4805-b974-3aa4aa9a913a" providerId="ADAL" clId="{36197D27-FC7B-4ACA-B3E8-A7FD78543FA5}" dt="2022-11-30T09:06:13.962" v="5514" actId="478"/>
          <ac:spMkLst>
            <pc:docMk/>
            <pc:sldMk cId="1617146557" sldId="1273"/>
            <ac:spMk id="2134" creationId="{0F96BB89-1D32-6963-50F1-2D4173FE560E}"/>
          </ac:spMkLst>
        </pc:spChg>
        <pc:spChg chg="del">
          <ac:chgData name="Jonathan  Cosme" userId="272d5a2a-eea8-4805-b974-3aa4aa9a913a" providerId="ADAL" clId="{36197D27-FC7B-4ACA-B3E8-A7FD78543FA5}" dt="2022-11-30T09:06:08.107" v="5512" actId="478"/>
          <ac:spMkLst>
            <pc:docMk/>
            <pc:sldMk cId="1617146557" sldId="1273"/>
            <ac:spMk id="2135" creationId="{592FFC0A-8EB7-441E-B319-A8950FF424D8}"/>
          </ac:spMkLst>
        </pc:spChg>
        <pc:spChg chg="del">
          <ac:chgData name="Jonathan  Cosme" userId="272d5a2a-eea8-4805-b974-3aa4aa9a913a" providerId="ADAL" clId="{36197D27-FC7B-4ACA-B3E8-A7FD78543FA5}" dt="2022-11-30T09:05:16.731" v="5504" actId="478"/>
          <ac:spMkLst>
            <pc:docMk/>
            <pc:sldMk cId="1617146557" sldId="1273"/>
            <ac:spMk id="2174" creationId="{94D5657F-9B7B-ACFD-1423-B940E70B6696}"/>
          </ac:spMkLst>
        </pc:spChg>
        <pc:spChg chg="del">
          <ac:chgData name="Jonathan  Cosme" userId="272d5a2a-eea8-4805-b974-3aa4aa9a913a" providerId="ADAL" clId="{36197D27-FC7B-4ACA-B3E8-A7FD78543FA5}" dt="2022-11-30T09:05:16.731" v="5504" actId="478"/>
          <ac:spMkLst>
            <pc:docMk/>
            <pc:sldMk cId="1617146557" sldId="1273"/>
            <ac:spMk id="2178" creationId="{5C377FC6-6253-555E-4645-C51E9AD14867}"/>
          </ac:spMkLst>
        </pc:spChg>
        <pc:spChg chg="del">
          <ac:chgData name="Jonathan  Cosme" userId="272d5a2a-eea8-4805-b974-3aa4aa9a913a" providerId="ADAL" clId="{36197D27-FC7B-4ACA-B3E8-A7FD78543FA5}" dt="2022-11-30T09:05:16.731" v="5504" actId="478"/>
          <ac:spMkLst>
            <pc:docMk/>
            <pc:sldMk cId="1617146557" sldId="1273"/>
            <ac:spMk id="2180" creationId="{7E10A9F3-51DC-07AB-F7FE-59D96437B567}"/>
          </ac:spMkLst>
        </pc:spChg>
        <pc:spChg chg="del">
          <ac:chgData name="Jonathan  Cosme" userId="272d5a2a-eea8-4805-b974-3aa4aa9a913a" providerId="ADAL" clId="{36197D27-FC7B-4ACA-B3E8-A7FD78543FA5}" dt="2022-11-30T09:05:16.731" v="5504" actId="478"/>
          <ac:spMkLst>
            <pc:docMk/>
            <pc:sldMk cId="1617146557" sldId="1273"/>
            <ac:spMk id="2181" creationId="{B4A37236-21B9-F143-5725-80F5D2CDA15E}"/>
          </ac:spMkLst>
        </pc:spChg>
        <pc:spChg chg="del">
          <ac:chgData name="Jonathan  Cosme" userId="272d5a2a-eea8-4805-b974-3aa4aa9a913a" providerId="ADAL" clId="{36197D27-FC7B-4ACA-B3E8-A7FD78543FA5}" dt="2022-11-30T09:05:16.731" v="5504" actId="478"/>
          <ac:spMkLst>
            <pc:docMk/>
            <pc:sldMk cId="1617146557" sldId="1273"/>
            <ac:spMk id="2184" creationId="{C6D52CCF-A38F-67B1-8E70-A3AFEAFF8E3D}"/>
          </ac:spMkLst>
        </pc:spChg>
        <pc:spChg chg="del">
          <ac:chgData name="Jonathan  Cosme" userId="272d5a2a-eea8-4805-b974-3aa4aa9a913a" providerId="ADAL" clId="{36197D27-FC7B-4ACA-B3E8-A7FD78543FA5}" dt="2022-11-30T09:05:16.731" v="5504" actId="478"/>
          <ac:spMkLst>
            <pc:docMk/>
            <pc:sldMk cId="1617146557" sldId="1273"/>
            <ac:spMk id="2187" creationId="{4D66F4B2-10EE-C6F1-7939-D45506844E5A}"/>
          </ac:spMkLst>
        </pc:spChg>
        <pc:spChg chg="del">
          <ac:chgData name="Jonathan  Cosme" userId="272d5a2a-eea8-4805-b974-3aa4aa9a913a" providerId="ADAL" clId="{36197D27-FC7B-4ACA-B3E8-A7FD78543FA5}" dt="2022-11-30T09:05:16.731" v="5504" actId="478"/>
          <ac:spMkLst>
            <pc:docMk/>
            <pc:sldMk cId="1617146557" sldId="1273"/>
            <ac:spMk id="2212" creationId="{49BDF1BA-D5F2-BA4B-82E9-C1273EA7832F}"/>
          </ac:spMkLst>
        </pc:spChg>
        <pc:spChg chg="del">
          <ac:chgData name="Jonathan  Cosme" userId="272d5a2a-eea8-4805-b974-3aa4aa9a913a" providerId="ADAL" clId="{36197D27-FC7B-4ACA-B3E8-A7FD78543FA5}" dt="2022-11-30T09:06:13.962" v="5514" actId="478"/>
          <ac:spMkLst>
            <pc:docMk/>
            <pc:sldMk cId="1617146557" sldId="1273"/>
            <ac:spMk id="2218" creationId="{C06897BB-2B9F-3641-C286-3513B331C68B}"/>
          </ac:spMkLst>
        </pc:spChg>
        <pc:spChg chg="del">
          <ac:chgData name="Jonathan  Cosme" userId="272d5a2a-eea8-4805-b974-3aa4aa9a913a" providerId="ADAL" clId="{36197D27-FC7B-4ACA-B3E8-A7FD78543FA5}" dt="2022-11-30T09:05:58.914" v="5510" actId="478"/>
          <ac:spMkLst>
            <pc:docMk/>
            <pc:sldMk cId="1617146557" sldId="1273"/>
            <ac:spMk id="2219" creationId="{C69AA8AE-E0DD-4E76-EDA9-662CFCA6024B}"/>
          </ac:spMkLst>
        </pc:spChg>
        <pc:spChg chg="del">
          <ac:chgData name="Jonathan  Cosme" userId="272d5a2a-eea8-4805-b974-3aa4aa9a913a" providerId="ADAL" clId="{36197D27-FC7B-4ACA-B3E8-A7FD78543FA5}" dt="2022-11-30T09:05:51.146" v="5508" actId="478"/>
          <ac:spMkLst>
            <pc:docMk/>
            <pc:sldMk cId="1617146557" sldId="1273"/>
            <ac:spMk id="2220" creationId="{5754E5EC-E96E-DAD4-8A50-D8418AB6EFEC}"/>
          </ac:spMkLst>
        </pc:spChg>
        <pc:spChg chg="del">
          <ac:chgData name="Jonathan  Cosme" userId="272d5a2a-eea8-4805-b974-3aa4aa9a913a" providerId="ADAL" clId="{36197D27-FC7B-4ACA-B3E8-A7FD78543FA5}" dt="2022-11-30T09:05:05.586" v="5500" actId="478"/>
          <ac:spMkLst>
            <pc:docMk/>
            <pc:sldMk cId="1617146557" sldId="1273"/>
            <ac:spMk id="2221" creationId="{9A1D5698-0457-7C49-BFEE-DDE4648DC034}"/>
          </ac:spMkLst>
        </pc:spChg>
        <pc:grpChg chg="del">
          <ac:chgData name="Jonathan  Cosme" userId="272d5a2a-eea8-4805-b974-3aa4aa9a913a" providerId="ADAL" clId="{36197D27-FC7B-4ACA-B3E8-A7FD78543FA5}" dt="2022-11-30T09:05:58.914" v="5510" actId="478"/>
          <ac:grpSpMkLst>
            <pc:docMk/>
            <pc:sldMk cId="1617146557" sldId="1273"/>
            <ac:grpSpMk id="2074" creationId="{251A566F-6D21-0F6A-DD55-31A993F97177}"/>
          </ac:grpSpMkLst>
        </pc:grpChg>
        <pc:grpChg chg="del">
          <ac:chgData name="Jonathan  Cosme" userId="272d5a2a-eea8-4805-b974-3aa4aa9a913a" providerId="ADAL" clId="{36197D27-FC7B-4ACA-B3E8-A7FD78543FA5}" dt="2022-11-30T09:05:51.146" v="5508" actId="478"/>
          <ac:grpSpMkLst>
            <pc:docMk/>
            <pc:sldMk cId="1617146557" sldId="1273"/>
            <ac:grpSpMk id="2075" creationId="{A34229EA-A4F3-825D-4142-3F9350770043}"/>
          </ac:grpSpMkLst>
        </pc:grpChg>
        <pc:picChg chg="del">
          <ac:chgData name="Jonathan  Cosme" userId="272d5a2a-eea8-4805-b974-3aa4aa9a913a" providerId="ADAL" clId="{36197D27-FC7B-4ACA-B3E8-A7FD78543FA5}" dt="2022-11-30T09:06:13.962" v="5514" actId="478"/>
          <ac:picMkLst>
            <pc:docMk/>
            <pc:sldMk cId="1617146557" sldId="1273"/>
            <ac:picMk id="5" creationId="{CD371B33-A159-0765-0A19-FBDAD52133EE}"/>
          </ac:picMkLst>
        </pc:picChg>
        <pc:picChg chg="del">
          <ac:chgData name="Jonathan  Cosme" userId="272d5a2a-eea8-4805-b974-3aa4aa9a913a" providerId="ADAL" clId="{36197D27-FC7B-4ACA-B3E8-A7FD78543FA5}" dt="2022-11-30T09:06:08.107" v="5512" actId="478"/>
          <ac:picMkLst>
            <pc:docMk/>
            <pc:sldMk cId="1617146557" sldId="1273"/>
            <ac:picMk id="25" creationId="{2D582AF6-81D6-5CDE-3FC7-4D96AF06069A}"/>
          </ac:picMkLst>
        </pc:picChg>
        <pc:cxnChg chg="del">
          <ac:chgData name="Jonathan  Cosme" userId="272d5a2a-eea8-4805-b974-3aa4aa9a913a" providerId="ADAL" clId="{36197D27-FC7B-4ACA-B3E8-A7FD78543FA5}" dt="2022-11-30T09:06:13.962" v="5514" actId="478"/>
          <ac:cxnSpMkLst>
            <pc:docMk/>
            <pc:sldMk cId="1617146557" sldId="1273"/>
            <ac:cxnSpMk id="6" creationId="{6CA13B78-49DA-C7A0-F6DC-BFE939D38CE0}"/>
          </ac:cxnSpMkLst>
        </pc:cxnChg>
        <pc:cxnChg chg="del">
          <ac:chgData name="Jonathan  Cosme" userId="272d5a2a-eea8-4805-b974-3aa4aa9a913a" providerId="ADAL" clId="{36197D27-FC7B-4ACA-B3E8-A7FD78543FA5}" dt="2022-11-30T09:06:08.107" v="5512" actId="478"/>
          <ac:cxnSpMkLst>
            <pc:docMk/>
            <pc:sldMk cId="1617146557" sldId="1273"/>
            <ac:cxnSpMk id="21" creationId="{6FFBBB08-3963-142F-F268-D1810598DF78}"/>
          </ac:cxnSpMkLst>
        </pc:cxnChg>
        <pc:cxnChg chg="del">
          <ac:chgData name="Jonathan  Cosme" userId="272d5a2a-eea8-4805-b974-3aa4aa9a913a" providerId="ADAL" clId="{36197D27-FC7B-4ACA-B3E8-A7FD78543FA5}" dt="2022-11-30T09:06:13.962" v="5514" actId="478"/>
          <ac:cxnSpMkLst>
            <pc:docMk/>
            <pc:sldMk cId="1617146557" sldId="1273"/>
            <ac:cxnSpMk id="2049" creationId="{9D7F1700-1B4A-8E28-6B1F-8E50477DD3CF}"/>
          </ac:cxnSpMkLst>
        </pc:cxnChg>
        <pc:cxnChg chg="del">
          <ac:chgData name="Jonathan  Cosme" userId="272d5a2a-eea8-4805-b974-3aa4aa9a913a" providerId="ADAL" clId="{36197D27-FC7B-4ACA-B3E8-A7FD78543FA5}" dt="2022-11-30T09:06:08.107" v="5512" actId="478"/>
          <ac:cxnSpMkLst>
            <pc:docMk/>
            <pc:sldMk cId="1617146557" sldId="1273"/>
            <ac:cxnSpMk id="2073" creationId="{FDB378EE-B3E7-5A23-9C53-4FF2D3E68BCF}"/>
          </ac:cxnSpMkLst>
        </pc:cxnChg>
        <pc:cxnChg chg="del">
          <ac:chgData name="Jonathan  Cosme" userId="272d5a2a-eea8-4805-b974-3aa4aa9a913a" providerId="ADAL" clId="{36197D27-FC7B-4ACA-B3E8-A7FD78543FA5}" dt="2022-11-30T09:05:23.339" v="5506" actId="478"/>
          <ac:cxnSpMkLst>
            <pc:docMk/>
            <pc:sldMk cId="1617146557" sldId="1273"/>
            <ac:cxnSpMk id="2088" creationId="{46BA3A43-CB57-2F6F-CE0C-6A9F3D1541C4}"/>
          </ac:cxnSpMkLst>
        </pc:cxnChg>
        <pc:cxnChg chg="del">
          <ac:chgData name="Jonathan  Cosme" userId="272d5a2a-eea8-4805-b974-3aa4aa9a913a" providerId="ADAL" clId="{36197D27-FC7B-4ACA-B3E8-A7FD78543FA5}" dt="2022-11-30T09:05:23.339" v="5506" actId="478"/>
          <ac:cxnSpMkLst>
            <pc:docMk/>
            <pc:sldMk cId="1617146557" sldId="1273"/>
            <ac:cxnSpMk id="2090" creationId="{9ACA607F-FB26-A6CC-FC69-E6266F8C4288}"/>
          </ac:cxnSpMkLst>
        </pc:cxnChg>
        <pc:cxnChg chg="del">
          <ac:chgData name="Jonathan  Cosme" userId="272d5a2a-eea8-4805-b974-3aa4aa9a913a" providerId="ADAL" clId="{36197D27-FC7B-4ACA-B3E8-A7FD78543FA5}" dt="2022-11-30T09:05:23.339" v="5506" actId="478"/>
          <ac:cxnSpMkLst>
            <pc:docMk/>
            <pc:sldMk cId="1617146557" sldId="1273"/>
            <ac:cxnSpMk id="2091" creationId="{0D36D7C4-570F-C71B-6BB7-2100D3BAEC8D}"/>
          </ac:cxnSpMkLst>
        </pc:cxnChg>
        <pc:cxnChg chg="del">
          <ac:chgData name="Jonathan  Cosme" userId="272d5a2a-eea8-4805-b974-3aa4aa9a913a" providerId="ADAL" clId="{36197D27-FC7B-4ACA-B3E8-A7FD78543FA5}" dt="2022-11-30T09:05:23.339" v="5506" actId="478"/>
          <ac:cxnSpMkLst>
            <pc:docMk/>
            <pc:sldMk cId="1617146557" sldId="1273"/>
            <ac:cxnSpMk id="2097" creationId="{AA6DDF16-5204-FBF7-94C6-54B9E13759A7}"/>
          </ac:cxnSpMkLst>
        </pc:cxnChg>
        <pc:cxnChg chg="del">
          <ac:chgData name="Jonathan  Cosme" userId="272d5a2a-eea8-4805-b974-3aa4aa9a913a" providerId="ADAL" clId="{36197D27-FC7B-4ACA-B3E8-A7FD78543FA5}" dt="2022-11-30T09:05:23.339" v="5506" actId="478"/>
          <ac:cxnSpMkLst>
            <pc:docMk/>
            <pc:sldMk cId="1617146557" sldId="1273"/>
            <ac:cxnSpMk id="2109" creationId="{54057576-2294-1763-8702-7EB53D0C4C40}"/>
          </ac:cxnSpMkLst>
        </pc:cxnChg>
        <pc:cxnChg chg="del">
          <ac:chgData name="Jonathan  Cosme" userId="272d5a2a-eea8-4805-b974-3aa4aa9a913a" providerId="ADAL" clId="{36197D27-FC7B-4ACA-B3E8-A7FD78543FA5}" dt="2022-11-30T09:05:23.339" v="5506" actId="478"/>
          <ac:cxnSpMkLst>
            <pc:docMk/>
            <pc:sldMk cId="1617146557" sldId="1273"/>
            <ac:cxnSpMk id="2121" creationId="{CB05A5CA-D5C0-92C6-8DF0-CA21473BF105}"/>
          </ac:cxnSpMkLst>
        </pc:cxnChg>
        <pc:cxnChg chg="del">
          <ac:chgData name="Jonathan  Cosme" userId="272d5a2a-eea8-4805-b974-3aa4aa9a913a" providerId="ADAL" clId="{36197D27-FC7B-4ACA-B3E8-A7FD78543FA5}" dt="2022-11-30T09:05:23.339" v="5506" actId="478"/>
          <ac:cxnSpMkLst>
            <pc:docMk/>
            <pc:sldMk cId="1617146557" sldId="1273"/>
            <ac:cxnSpMk id="2133" creationId="{5B976574-B92C-A04C-CB89-AC76464AEA44}"/>
          </ac:cxnSpMkLst>
        </pc:cxnChg>
        <pc:cxnChg chg="del">
          <ac:chgData name="Jonathan  Cosme" userId="272d5a2a-eea8-4805-b974-3aa4aa9a913a" providerId="ADAL" clId="{36197D27-FC7B-4ACA-B3E8-A7FD78543FA5}" dt="2022-11-30T09:05:23.339" v="5506" actId="478"/>
          <ac:cxnSpMkLst>
            <pc:docMk/>
            <pc:sldMk cId="1617146557" sldId="1273"/>
            <ac:cxnSpMk id="2140" creationId="{8CE930CB-A363-F866-A1AE-029702C192C7}"/>
          </ac:cxnSpMkLst>
        </pc:cxnChg>
        <pc:cxnChg chg="del">
          <ac:chgData name="Jonathan  Cosme" userId="272d5a2a-eea8-4805-b974-3aa4aa9a913a" providerId="ADAL" clId="{36197D27-FC7B-4ACA-B3E8-A7FD78543FA5}" dt="2022-11-30T09:05:23.339" v="5506" actId="478"/>
          <ac:cxnSpMkLst>
            <pc:docMk/>
            <pc:sldMk cId="1617146557" sldId="1273"/>
            <ac:cxnSpMk id="2141" creationId="{AF89F060-6278-9231-EE8D-492E374760A5}"/>
          </ac:cxnSpMkLst>
        </pc:cxnChg>
        <pc:cxnChg chg="del">
          <ac:chgData name="Jonathan  Cosme" userId="272d5a2a-eea8-4805-b974-3aa4aa9a913a" providerId="ADAL" clId="{36197D27-FC7B-4ACA-B3E8-A7FD78543FA5}" dt="2022-11-30T09:05:23.339" v="5506" actId="478"/>
          <ac:cxnSpMkLst>
            <pc:docMk/>
            <pc:sldMk cId="1617146557" sldId="1273"/>
            <ac:cxnSpMk id="2142" creationId="{F27B67F7-B6A7-8F8A-0C67-C9CDE87C3C66}"/>
          </ac:cxnSpMkLst>
        </pc:cxnChg>
        <pc:cxnChg chg="del">
          <ac:chgData name="Jonathan  Cosme" userId="272d5a2a-eea8-4805-b974-3aa4aa9a913a" providerId="ADAL" clId="{36197D27-FC7B-4ACA-B3E8-A7FD78543FA5}" dt="2022-11-30T09:05:23.339" v="5506" actId="478"/>
          <ac:cxnSpMkLst>
            <pc:docMk/>
            <pc:sldMk cId="1617146557" sldId="1273"/>
            <ac:cxnSpMk id="2143" creationId="{4BE10AAB-795E-1E35-A52D-D87D394DE0DB}"/>
          </ac:cxnSpMkLst>
        </pc:cxnChg>
        <pc:cxnChg chg="del">
          <ac:chgData name="Jonathan  Cosme" userId="272d5a2a-eea8-4805-b974-3aa4aa9a913a" providerId="ADAL" clId="{36197D27-FC7B-4ACA-B3E8-A7FD78543FA5}" dt="2022-11-30T09:05:23.339" v="5506" actId="478"/>
          <ac:cxnSpMkLst>
            <pc:docMk/>
            <pc:sldMk cId="1617146557" sldId="1273"/>
            <ac:cxnSpMk id="2144" creationId="{4C8BDD9D-11D4-46AC-AB82-AD3A3600A8B3}"/>
          </ac:cxnSpMkLst>
        </pc:cxnChg>
        <pc:cxnChg chg="del">
          <ac:chgData name="Jonathan  Cosme" userId="272d5a2a-eea8-4805-b974-3aa4aa9a913a" providerId="ADAL" clId="{36197D27-FC7B-4ACA-B3E8-A7FD78543FA5}" dt="2022-11-30T09:05:23.339" v="5506" actId="478"/>
          <ac:cxnSpMkLst>
            <pc:docMk/>
            <pc:sldMk cId="1617146557" sldId="1273"/>
            <ac:cxnSpMk id="2145" creationId="{518CCB14-23AB-AAA7-5E67-D454F0230E24}"/>
          </ac:cxnSpMkLst>
        </pc:cxnChg>
        <pc:cxnChg chg="del">
          <ac:chgData name="Jonathan  Cosme" userId="272d5a2a-eea8-4805-b974-3aa4aa9a913a" providerId="ADAL" clId="{36197D27-FC7B-4ACA-B3E8-A7FD78543FA5}" dt="2022-11-30T09:05:23.339" v="5506" actId="478"/>
          <ac:cxnSpMkLst>
            <pc:docMk/>
            <pc:sldMk cId="1617146557" sldId="1273"/>
            <ac:cxnSpMk id="2146" creationId="{60CB4016-E2E4-D739-4A58-C6E3C3DCFA0A}"/>
          </ac:cxnSpMkLst>
        </pc:cxnChg>
        <pc:cxnChg chg="del">
          <ac:chgData name="Jonathan  Cosme" userId="272d5a2a-eea8-4805-b974-3aa4aa9a913a" providerId="ADAL" clId="{36197D27-FC7B-4ACA-B3E8-A7FD78543FA5}" dt="2022-11-30T09:05:23.339" v="5506" actId="478"/>
          <ac:cxnSpMkLst>
            <pc:docMk/>
            <pc:sldMk cId="1617146557" sldId="1273"/>
            <ac:cxnSpMk id="2147" creationId="{37A8FB69-0460-BFEA-103E-BFBFA3606D33}"/>
          </ac:cxnSpMkLst>
        </pc:cxnChg>
        <pc:cxnChg chg="del">
          <ac:chgData name="Jonathan  Cosme" userId="272d5a2a-eea8-4805-b974-3aa4aa9a913a" providerId="ADAL" clId="{36197D27-FC7B-4ACA-B3E8-A7FD78543FA5}" dt="2022-11-30T09:05:23.339" v="5506" actId="478"/>
          <ac:cxnSpMkLst>
            <pc:docMk/>
            <pc:sldMk cId="1617146557" sldId="1273"/>
            <ac:cxnSpMk id="2148" creationId="{3B8FDFC3-C9AD-916F-5068-5BC889223C13}"/>
          </ac:cxnSpMkLst>
        </pc:cxnChg>
        <pc:cxnChg chg="del">
          <ac:chgData name="Jonathan  Cosme" userId="272d5a2a-eea8-4805-b974-3aa4aa9a913a" providerId="ADAL" clId="{36197D27-FC7B-4ACA-B3E8-A7FD78543FA5}" dt="2022-11-30T09:05:16.731" v="5504" actId="478"/>
          <ac:cxnSpMkLst>
            <pc:docMk/>
            <pc:sldMk cId="1617146557" sldId="1273"/>
            <ac:cxnSpMk id="2173" creationId="{3B3AB426-4299-0440-4244-4AA135647FCD}"/>
          </ac:cxnSpMkLst>
        </pc:cxnChg>
        <pc:cxnChg chg="del">
          <ac:chgData name="Jonathan  Cosme" userId="272d5a2a-eea8-4805-b974-3aa4aa9a913a" providerId="ADAL" clId="{36197D27-FC7B-4ACA-B3E8-A7FD78543FA5}" dt="2022-11-30T09:05:16.731" v="5504" actId="478"/>
          <ac:cxnSpMkLst>
            <pc:docMk/>
            <pc:sldMk cId="1617146557" sldId="1273"/>
            <ac:cxnSpMk id="2175" creationId="{6702A2D7-C174-B5EC-5EC6-52DD8E5A91EC}"/>
          </ac:cxnSpMkLst>
        </pc:cxnChg>
        <pc:cxnChg chg="del">
          <ac:chgData name="Jonathan  Cosme" userId="272d5a2a-eea8-4805-b974-3aa4aa9a913a" providerId="ADAL" clId="{36197D27-FC7B-4ACA-B3E8-A7FD78543FA5}" dt="2022-11-30T09:05:16.731" v="5504" actId="478"/>
          <ac:cxnSpMkLst>
            <pc:docMk/>
            <pc:sldMk cId="1617146557" sldId="1273"/>
            <ac:cxnSpMk id="2176" creationId="{C1D72BB1-0A62-04E7-DFB6-85EDDD7FE8E5}"/>
          </ac:cxnSpMkLst>
        </pc:cxnChg>
        <pc:cxnChg chg="del">
          <ac:chgData name="Jonathan  Cosme" userId="272d5a2a-eea8-4805-b974-3aa4aa9a913a" providerId="ADAL" clId="{36197D27-FC7B-4ACA-B3E8-A7FD78543FA5}" dt="2022-11-30T09:05:16.731" v="5504" actId="478"/>
          <ac:cxnSpMkLst>
            <pc:docMk/>
            <pc:sldMk cId="1617146557" sldId="1273"/>
            <ac:cxnSpMk id="2177" creationId="{D2606E35-38D8-60A6-DBD2-CAD8F8EB9A50}"/>
          </ac:cxnSpMkLst>
        </pc:cxnChg>
        <pc:cxnChg chg="del">
          <ac:chgData name="Jonathan  Cosme" userId="272d5a2a-eea8-4805-b974-3aa4aa9a913a" providerId="ADAL" clId="{36197D27-FC7B-4ACA-B3E8-A7FD78543FA5}" dt="2022-11-30T09:05:16.731" v="5504" actId="478"/>
          <ac:cxnSpMkLst>
            <pc:docMk/>
            <pc:sldMk cId="1617146557" sldId="1273"/>
            <ac:cxnSpMk id="2179" creationId="{68AE0E12-95E7-4C7C-502B-EF9EA76AF9F2}"/>
          </ac:cxnSpMkLst>
        </pc:cxnChg>
        <pc:cxnChg chg="del">
          <ac:chgData name="Jonathan  Cosme" userId="272d5a2a-eea8-4805-b974-3aa4aa9a913a" providerId="ADAL" clId="{36197D27-FC7B-4ACA-B3E8-A7FD78543FA5}" dt="2022-11-30T09:05:16.731" v="5504" actId="478"/>
          <ac:cxnSpMkLst>
            <pc:docMk/>
            <pc:sldMk cId="1617146557" sldId="1273"/>
            <ac:cxnSpMk id="2182" creationId="{0D0BFBB7-4134-C8B4-24AB-7F381FDA8EB3}"/>
          </ac:cxnSpMkLst>
        </pc:cxnChg>
        <pc:cxnChg chg="del">
          <ac:chgData name="Jonathan  Cosme" userId="272d5a2a-eea8-4805-b974-3aa4aa9a913a" providerId="ADAL" clId="{36197D27-FC7B-4ACA-B3E8-A7FD78543FA5}" dt="2022-11-30T09:05:16.731" v="5504" actId="478"/>
          <ac:cxnSpMkLst>
            <pc:docMk/>
            <pc:sldMk cId="1617146557" sldId="1273"/>
            <ac:cxnSpMk id="2189" creationId="{8A20156F-B8DF-8DB0-D1DB-3658D79A9965}"/>
          </ac:cxnSpMkLst>
        </pc:cxnChg>
        <pc:cxnChg chg="del">
          <ac:chgData name="Jonathan  Cosme" userId="272d5a2a-eea8-4805-b974-3aa4aa9a913a" providerId="ADAL" clId="{36197D27-FC7B-4ACA-B3E8-A7FD78543FA5}" dt="2022-11-30T09:05:16.731" v="5504" actId="478"/>
          <ac:cxnSpMkLst>
            <pc:docMk/>
            <pc:sldMk cId="1617146557" sldId="1273"/>
            <ac:cxnSpMk id="2190" creationId="{794AC081-4D96-6E8A-CCD9-035DB5608845}"/>
          </ac:cxnSpMkLst>
        </pc:cxnChg>
        <pc:cxnChg chg="del">
          <ac:chgData name="Jonathan  Cosme" userId="272d5a2a-eea8-4805-b974-3aa4aa9a913a" providerId="ADAL" clId="{36197D27-FC7B-4ACA-B3E8-A7FD78543FA5}" dt="2022-11-30T09:05:23.339" v="5506" actId="478"/>
          <ac:cxnSpMkLst>
            <pc:docMk/>
            <pc:sldMk cId="1617146557" sldId="1273"/>
            <ac:cxnSpMk id="2204" creationId="{A4DCFE9E-3696-3486-9445-025B2F99AC2C}"/>
          </ac:cxnSpMkLst>
        </pc:cxnChg>
        <pc:cxnChg chg="del">
          <ac:chgData name="Jonathan  Cosme" userId="272d5a2a-eea8-4805-b974-3aa4aa9a913a" providerId="ADAL" clId="{36197D27-FC7B-4ACA-B3E8-A7FD78543FA5}" dt="2022-11-30T09:05:23.339" v="5506" actId="478"/>
          <ac:cxnSpMkLst>
            <pc:docMk/>
            <pc:sldMk cId="1617146557" sldId="1273"/>
            <ac:cxnSpMk id="2206" creationId="{F3AD39D1-C4C6-EA6E-0D7A-19D04FA36F97}"/>
          </ac:cxnSpMkLst>
        </pc:cxnChg>
        <pc:cxnChg chg="del">
          <ac:chgData name="Jonathan  Cosme" userId="272d5a2a-eea8-4805-b974-3aa4aa9a913a" providerId="ADAL" clId="{36197D27-FC7B-4ACA-B3E8-A7FD78543FA5}" dt="2022-11-30T09:05:16.731" v="5504" actId="478"/>
          <ac:cxnSpMkLst>
            <pc:docMk/>
            <pc:sldMk cId="1617146557" sldId="1273"/>
            <ac:cxnSpMk id="2213" creationId="{D9E7CE9B-26AC-BC87-544B-B322CF86F89D}"/>
          </ac:cxnSpMkLst>
        </pc:cxnChg>
        <pc:cxnChg chg="del">
          <ac:chgData name="Jonathan  Cosme" userId="272d5a2a-eea8-4805-b974-3aa4aa9a913a" providerId="ADAL" clId="{36197D27-FC7B-4ACA-B3E8-A7FD78543FA5}" dt="2022-11-30T09:05:16.731" v="5504" actId="478"/>
          <ac:cxnSpMkLst>
            <pc:docMk/>
            <pc:sldMk cId="1617146557" sldId="1273"/>
            <ac:cxnSpMk id="2214" creationId="{893B31D7-105C-56D3-EC26-419AB575D035}"/>
          </ac:cxnSpMkLst>
        </pc:cxnChg>
        <pc:cxnChg chg="del">
          <ac:chgData name="Jonathan  Cosme" userId="272d5a2a-eea8-4805-b974-3aa4aa9a913a" providerId="ADAL" clId="{36197D27-FC7B-4ACA-B3E8-A7FD78543FA5}" dt="2022-11-30T09:06:08.107" v="5512" actId="478"/>
          <ac:cxnSpMkLst>
            <pc:docMk/>
            <pc:sldMk cId="1617146557" sldId="1273"/>
            <ac:cxnSpMk id="2215" creationId="{8D11C908-27C0-A6CD-040D-3116BDA2DA53}"/>
          </ac:cxnSpMkLst>
        </pc:cxnChg>
        <pc:cxnChg chg="del">
          <ac:chgData name="Jonathan  Cosme" userId="272d5a2a-eea8-4805-b974-3aa4aa9a913a" providerId="ADAL" clId="{36197D27-FC7B-4ACA-B3E8-A7FD78543FA5}" dt="2022-11-30T09:05:51.146" v="5508" actId="478"/>
          <ac:cxnSpMkLst>
            <pc:docMk/>
            <pc:sldMk cId="1617146557" sldId="1273"/>
            <ac:cxnSpMk id="2216" creationId="{6DC76AFA-8B1A-D732-8FBC-D351E12C22BC}"/>
          </ac:cxnSpMkLst>
        </pc:cxnChg>
        <pc:cxnChg chg="del mod">
          <ac:chgData name="Jonathan  Cosme" userId="272d5a2a-eea8-4805-b974-3aa4aa9a913a" providerId="ADAL" clId="{36197D27-FC7B-4ACA-B3E8-A7FD78543FA5}" dt="2022-11-30T09:05:05.586" v="5500" actId="478"/>
          <ac:cxnSpMkLst>
            <pc:docMk/>
            <pc:sldMk cId="1617146557" sldId="1273"/>
            <ac:cxnSpMk id="2222" creationId="{6A5FBD54-088F-3869-C5DC-ADB805FB19A0}"/>
          </ac:cxnSpMkLst>
        </pc:cxnChg>
        <pc:cxnChg chg="del mod">
          <ac:chgData name="Jonathan  Cosme" userId="272d5a2a-eea8-4805-b974-3aa4aa9a913a" providerId="ADAL" clId="{36197D27-FC7B-4ACA-B3E8-A7FD78543FA5}" dt="2022-11-30T09:05:05.586" v="5500" actId="478"/>
          <ac:cxnSpMkLst>
            <pc:docMk/>
            <pc:sldMk cId="1617146557" sldId="1273"/>
            <ac:cxnSpMk id="2223" creationId="{C4857A11-85D9-BAAF-E1E4-6ABC9D9F0DA4}"/>
          </ac:cxnSpMkLst>
        </pc:cxnChg>
      </pc:sldChg>
      <pc:sldChg chg="addSp delSp modSp add del mod">
        <pc:chgData name="Jonathan  Cosme" userId="272d5a2a-eea8-4805-b974-3aa4aa9a913a" providerId="ADAL" clId="{36197D27-FC7B-4ACA-B3E8-A7FD78543FA5}" dt="2022-11-30T09:35:31.825" v="6201" actId="47"/>
        <pc:sldMkLst>
          <pc:docMk/>
          <pc:sldMk cId="2754441342" sldId="1274"/>
        </pc:sldMkLst>
        <pc:spChg chg="add mod">
          <ac:chgData name="Jonathan  Cosme" userId="272d5a2a-eea8-4805-b974-3aa4aa9a913a" providerId="ADAL" clId="{36197D27-FC7B-4ACA-B3E8-A7FD78543FA5}" dt="2022-11-30T09:10:06.995" v="5584"/>
          <ac:spMkLst>
            <pc:docMk/>
            <pc:sldMk cId="2754441342" sldId="1274"/>
            <ac:spMk id="2" creationId="{0873AF51-AEDF-1670-C5B5-5853EA09175B}"/>
          </ac:spMkLst>
        </pc:spChg>
        <pc:spChg chg="add del">
          <ac:chgData name="Jonathan  Cosme" userId="272d5a2a-eea8-4805-b974-3aa4aa9a913a" providerId="ADAL" clId="{36197D27-FC7B-4ACA-B3E8-A7FD78543FA5}" dt="2022-11-30T09:31:44.186" v="6177" actId="478"/>
          <ac:spMkLst>
            <pc:docMk/>
            <pc:sldMk cId="2754441342" sldId="1274"/>
            <ac:spMk id="3" creationId="{4A6BBC6A-D24B-A80B-0DAC-B33FE1A6F5FB}"/>
          </ac:spMkLst>
        </pc:spChg>
        <pc:spChg chg="add mod">
          <ac:chgData name="Jonathan  Cosme" userId="272d5a2a-eea8-4805-b974-3aa4aa9a913a" providerId="ADAL" clId="{36197D27-FC7B-4ACA-B3E8-A7FD78543FA5}" dt="2022-11-30T09:10:06.995" v="5584"/>
          <ac:spMkLst>
            <pc:docMk/>
            <pc:sldMk cId="2754441342" sldId="1274"/>
            <ac:spMk id="4" creationId="{D1E39A8C-3F26-5E64-3A83-9F4AC6D0AB6A}"/>
          </ac:spMkLst>
        </pc:spChg>
        <pc:spChg chg="del">
          <ac:chgData name="Jonathan  Cosme" userId="272d5a2a-eea8-4805-b974-3aa4aa9a913a" providerId="ADAL" clId="{36197D27-FC7B-4ACA-B3E8-A7FD78543FA5}" dt="2022-11-30T09:31:50.209" v="6180" actId="478"/>
          <ac:spMkLst>
            <pc:docMk/>
            <pc:sldMk cId="2754441342" sldId="1274"/>
            <ac:spMk id="8" creationId="{408222F7-994A-E412-B2C1-F5278EA306F1}"/>
          </ac:spMkLst>
        </pc:spChg>
        <pc:spChg chg="add del mod">
          <ac:chgData name="Jonathan  Cosme" userId="272d5a2a-eea8-4805-b974-3aa4aa9a913a" providerId="ADAL" clId="{36197D27-FC7B-4ACA-B3E8-A7FD78543FA5}" dt="2022-11-30T09:31:37.566" v="6175"/>
          <ac:spMkLst>
            <pc:docMk/>
            <pc:sldMk cId="2754441342" sldId="1274"/>
            <ac:spMk id="9" creationId="{F11316C0-22B1-E6F2-DFC5-DC8BF27EF3BF}"/>
          </ac:spMkLst>
        </pc:spChg>
        <pc:spChg chg="mod">
          <ac:chgData name="Jonathan  Cosme" userId="272d5a2a-eea8-4805-b974-3aa4aa9a913a" providerId="ADAL" clId="{36197D27-FC7B-4ACA-B3E8-A7FD78543FA5}" dt="2022-11-30T09:31:35.063" v="6174"/>
          <ac:spMkLst>
            <pc:docMk/>
            <pc:sldMk cId="2754441342" sldId="1274"/>
            <ac:spMk id="11" creationId="{D1A6941A-3AC0-9EAB-EEDC-89B8EB2F17EC}"/>
          </ac:spMkLst>
        </pc:spChg>
        <pc:spChg chg="mod">
          <ac:chgData name="Jonathan  Cosme" userId="272d5a2a-eea8-4805-b974-3aa4aa9a913a" providerId="ADAL" clId="{36197D27-FC7B-4ACA-B3E8-A7FD78543FA5}" dt="2022-11-30T09:31:35.063" v="6174"/>
          <ac:spMkLst>
            <pc:docMk/>
            <pc:sldMk cId="2754441342" sldId="1274"/>
            <ac:spMk id="12" creationId="{7A6D48A7-D476-C58F-7E72-2CBB5CFA5D4D}"/>
          </ac:spMkLst>
        </pc:spChg>
        <pc:spChg chg="add del">
          <ac:chgData name="Jonathan  Cosme" userId="272d5a2a-eea8-4805-b974-3aa4aa9a913a" providerId="ADAL" clId="{36197D27-FC7B-4ACA-B3E8-A7FD78543FA5}" dt="2022-11-30T09:31:44.186" v="6177" actId="478"/>
          <ac:spMkLst>
            <pc:docMk/>
            <pc:sldMk cId="2754441342" sldId="1274"/>
            <ac:spMk id="13" creationId="{D5926C84-D51A-F2CB-DD0F-70341A649BEA}"/>
          </ac:spMkLst>
        </pc:spChg>
        <pc:spChg chg="add del">
          <ac:chgData name="Jonathan  Cosme" userId="272d5a2a-eea8-4805-b974-3aa4aa9a913a" providerId="ADAL" clId="{36197D27-FC7B-4ACA-B3E8-A7FD78543FA5}" dt="2022-11-30T09:31:44.186" v="6177" actId="478"/>
          <ac:spMkLst>
            <pc:docMk/>
            <pc:sldMk cId="2754441342" sldId="1274"/>
            <ac:spMk id="15" creationId="{3DD36981-83F2-C9FC-E136-441072DC2F60}"/>
          </ac:spMkLst>
        </pc:spChg>
        <pc:spChg chg="add del mod">
          <ac:chgData name="Jonathan  Cosme" userId="272d5a2a-eea8-4805-b974-3aa4aa9a913a" providerId="ADAL" clId="{36197D27-FC7B-4ACA-B3E8-A7FD78543FA5}" dt="2022-11-30T09:31:37.566" v="6175"/>
          <ac:spMkLst>
            <pc:docMk/>
            <pc:sldMk cId="2754441342" sldId="1274"/>
            <ac:spMk id="16" creationId="{C0044979-0DEA-0E83-C106-EB06E8BD14DF}"/>
          </ac:spMkLst>
        </pc:spChg>
        <pc:spChg chg="add del">
          <ac:chgData name="Jonathan  Cosme" userId="272d5a2a-eea8-4805-b974-3aa4aa9a913a" providerId="ADAL" clId="{36197D27-FC7B-4ACA-B3E8-A7FD78543FA5}" dt="2022-11-30T09:31:44.186" v="6177" actId="478"/>
          <ac:spMkLst>
            <pc:docMk/>
            <pc:sldMk cId="2754441342" sldId="1274"/>
            <ac:spMk id="17" creationId="{CD2DD5B0-C5B0-075F-2238-3C36B01F3D55}"/>
          </ac:spMkLst>
        </pc:spChg>
        <pc:spChg chg="add del">
          <ac:chgData name="Jonathan  Cosme" userId="272d5a2a-eea8-4805-b974-3aa4aa9a913a" providerId="ADAL" clId="{36197D27-FC7B-4ACA-B3E8-A7FD78543FA5}" dt="2022-11-30T09:31:44.186" v="6177" actId="478"/>
          <ac:spMkLst>
            <pc:docMk/>
            <pc:sldMk cId="2754441342" sldId="1274"/>
            <ac:spMk id="18" creationId="{E24811E2-210E-EDDD-AC1D-1B45BC3F2BEA}"/>
          </ac:spMkLst>
        </pc:spChg>
        <pc:spChg chg="add del mod">
          <ac:chgData name="Jonathan  Cosme" userId="272d5a2a-eea8-4805-b974-3aa4aa9a913a" providerId="ADAL" clId="{36197D27-FC7B-4ACA-B3E8-A7FD78543FA5}" dt="2022-11-30T09:31:37.566" v="6175"/>
          <ac:spMkLst>
            <pc:docMk/>
            <pc:sldMk cId="2754441342" sldId="1274"/>
            <ac:spMk id="19" creationId="{47DB0259-4BC4-0C87-3B40-1B687337BBB9}"/>
          </ac:spMkLst>
        </pc:spChg>
        <pc:spChg chg="add del">
          <ac:chgData name="Jonathan  Cosme" userId="272d5a2a-eea8-4805-b974-3aa4aa9a913a" providerId="ADAL" clId="{36197D27-FC7B-4ACA-B3E8-A7FD78543FA5}" dt="2022-11-30T09:31:44.186" v="6177" actId="478"/>
          <ac:spMkLst>
            <pc:docMk/>
            <pc:sldMk cId="2754441342" sldId="1274"/>
            <ac:spMk id="23" creationId="{039F2B41-2FEE-C060-A5C9-D97387666401}"/>
          </ac:spMkLst>
        </pc:spChg>
        <pc:spChg chg="add del">
          <ac:chgData name="Jonathan  Cosme" userId="272d5a2a-eea8-4805-b974-3aa4aa9a913a" providerId="ADAL" clId="{36197D27-FC7B-4ACA-B3E8-A7FD78543FA5}" dt="2022-11-30T09:31:44.186" v="6177" actId="478"/>
          <ac:spMkLst>
            <pc:docMk/>
            <pc:sldMk cId="2754441342" sldId="1274"/>
            <ac:spMk id="24" creationId="{F3059EFB-25E0-2134-1B43-6189C47F420A}"/>
          </ac:spMkLst>
        </pc:spChg>
        <pc:spChg chg="del">
          <ac:chgData name="Jonathan  Cosme" userId="272d5a2a-eea8-4805-b974-3aa4aa9a913a" providerId="ADAL" clId="{36197D27-FC7B-4ACA-B3E8-A7FD78543FA5}" dt="2022-11-30T09:10:06.745" v="5583" actId="478"/>
          <ac:spMkLst>
            <pc:docMk/>
            <pc:sldMk cId="2754441342" sldId="1274"/>
            <ac:spMk id="26" creationId="{246D7A04-7BE3-E346-E6A8-BEF5BCBE5BFE}"/>
          </ac:spMkLst>
        </pc:spChg>
        <pc:spChg chg="mod">
          <ac:chgData name="Jonathan  Cosme" userId="272d5a2a-eea8-4805-b974-3aa4aa9a913a" providerId="ADAL" clId="{36197D27-FC7B-4ACA-B3E8-A7FD78543FA5}" dt="2022-11-30T09:31:35.063" v="6174"/>
          <ac:spMkLst>
            <pc:docMk/>
            <pc:sldMk cId="2754441342" sldId="1274"/>
            <ac:spMk id="27" creationId="{AB95EF42-7D53-0B69-F403-EAF954622F92}"/>
          </ac:spMkLst>
        </pc:spChg>
        <pc:spChg chg="add del">
          <ac:chgData name="Jonathan  Cosme" userId="272d5a2a-eea8-4805-b974-3aa4aa9a913a" providerId="ADAL" clId="{36197D27-FC7B-4ACA-B3E8-A7FD78543FA5}" dt="2022-11-30T09:31:44.186" v="6177" actId="478"/>
          <ac:spMkLst>
            <pc:docMk/>
            <pc:sldMk cId="2754441342" sldId="1274"/>
            <ac:spMk id="28" creationId="{39E6DC33-85D7-D68E-E7DD-373C15EF1F1E}"/>
          </ac:spMkLst>
        </pc:spChg>
        <pc:spChg chg="add del">
          <ac:chgData name="Jonathan  Cosme" userId="272d5a2a-eea8-4805-b974-3aa4aa9a913a" providerId="ADAL" clId="{36197D27-FC7B-4ACA-B3E8-A7FD78543FA5}" dt="2022-11-30T09:31:44.186" v="6177" actId="478"/>
          <ac:spMkLst>
            <pc:docMk/>
            <pc:sldMk cId="2754441342" sldId="1274"/>
            <ac:spMk id="29" creationId="{88334157-F383-6B3B-33AF-05E930C34621}"/>
          </ac:spMkLst>
        </pc:spChg>
        <pc:spChg chg="mod">
          <ac:chgData name="Jonathan  Cosme" userId="272d5a2a-eea8-4805-b974-3aa4aa9a913a" providerId="ADAL" clId="{36197D27-FC7B-4ACA-B3E8-A7FD78543FA5}" dt="2022-11-30T09:31:35.063" v="6174"/>
          <ac:spMkLst>
            <pc:docMk/>
            <pc:sldMk cId="2754441342" sldId="1274"/>
            <ac:spMk id="31" creationId="{A5448D58-2423-0E3F-6923-44986D46462B}"/>
          </ac:spMkLst>
        </pc:spChg>
        <pc:spChg chg="mod">
          <ac:chgData name="Jonathan  Cosme" userId="272d5a2a-eea8-4805-b974-3aa4aa9a913a" providerId="ADAL" clId="{36197D27-FC7B-4ACA-B3E8-A7FD78543FA5}" dt="2022-11-30T09:31:35.063" v="6174"/>
          <ac:spMkLst>
            <pc:docMk/>
            <pc:sldMk cId="2754441342" sldId="1274"/>
            <ac:spMk id="40" creationId="{74DAF104-D683-97B5-4FF4-9F3C6B709615}"/>
          </ac:spMkLst>
        </pc:spChg>
        <pc:spChg chg="add del">
          <ac:chgData name="Jonathan  Cosme" userId="272d5a2a-eea8-4805-b974-3aa4aa9a913a" providerId="ADAL" clId="{36197D27-FC7B-4ACA-B3E8-A7FD78543FA5}" dt="2022-11-30T09:31:44.186" v="6177" actId="478"/>
          <ac:spMkLst>
            <pc:docMk/>
            <pc:sldMk cId="2754441342" sldId="1274"/>
            <ac:spMk id="41" creationId="{21B89E97-2607-BA90-9931-C75898964B06}"/>
          </ac:spMkLst>
        </pc:spChg>
        <pc:spChg chg="mod">
          <ac:chgData name="Jonathan  Cosme" userId="272d5a2a-eea8-4805-b974-3aa4aa9a913a" providerId="ADAL" clId="{36197D27-FC7B-4ACA-B3E8-A7FD78543FA5}" dt="2022-11-30T09:31:35.063" v="6174"/>
          <ac:spMkLst>
            <pc:docMk/>
            <pc:sldMk cId="2754441342" sldId="1274"/>
            <ac:spMk id="42" creationId="{AA9F2F55-0034-233B-4022-5F8B69678A13}"/>
          </ac:spMkLst>
        </pc:spChg>
        <pc:spChg chg="del">
          <ac:chgData name="Jonathan  Cosme" userId="272d5a2a-eea8-4805-b974-3aa4aa9a913a" providerId="ADAL" clId="{36197D27-FC7B-4ACA-B3E8-A7FD78543FA5}" dt="2022-11-30T09:31:50.209" v="6180" actId="478"/>
          <ac:spMkLst>
            <pc:docMk/>
            <pc:sldMk cId="2754441342" sldId="1274"/>
            <ac:spMk id="44" creationId="{531D4133-4901-193B-FBB9-E674BE21DED0}"/>
          </ac:spMkLst>
        </pc:spChg>
        <pc:spChg chg="mod">
          <ac:chgData name="Jonathan  Cosme" userId="272d5a2a-eea8-4805-b974-3aa4aa9a913a" providerId="ADAL" clId="{36197D27-FC7B-4ACA-B3E8-A7FD78543FA5}" dt="2022-11-30T09:31:35.063" v="6174"/>
          <ac:spMkLst>
            <pc:docMk/>
            <pc:sldMk cId="2754441342" sldId="1274"/>
            <ac:spMk id="48" creationId="{EB2D60D7-2F41-37D9-CF1C-47F2F0E1B2DE}"/>
          </ac:spMkLst>
        </pc:spChg>
        <pc:spChg chg="mod">
          <ac:chgData name="Jonathan  Cosme" userId="272d5a2a-eea8-4805-b974-3aa4aa9a913a" providerId="ADAL" clId="{36197D27-FC7B-4ACA-B3E8-A7FD78543FA5}" dt="2022-11-30T09:31:35.063" v="6174"/>
          <ac:spMkLst>
            <pc:docMk/>
            <pc:sldMk cId="2754441342" sldId="1274"/>
            <ac:spMk id="50" creationId="{EDA94DA9-1A7E-485B-2CA2-6A4F86043C31}"/>
          </ac:spMkLst>
        </pc:spChg>
        <pc:spChg chg="mod">
          <ac:chgData name="Jonathan  Cosme" userId="272d5a2a-eea8-4805-b974-3aa4aa9a913a" providerId="ADAL" clId="{36197D27-FC7B-4ACA-B3E8-A7FD78543FA5}" dt="2022-11-30T09:31:35.063" v="6174"/>
          <ac:spMkLst>
            <pc:docMk/>
            <pc:sldMk cId="2754441342" sldId="1274"/>
            <ac:spMk id="52" creationId="{0106B5C1-CA48-9D1E-4D61-0BF4891B0799}"/>
          </ac:spMkLst>
        </pc:spChg>
        <pc:spChg chg="mod">
          <ac:chgData name="Jonathan  Cosme" userId="272d5a2a-eea8-4805-b974-3aa4aa9a913a" providerId="ADAL" clId="{36197D27-FC7B-4ACA-B3E8-A7FD78543FA5}" dt="2022-11-30T09:31:35.063" v="6174"/>
          <ac:spMkLst>
            <pc:docMk/>
            <pc:sldMk cId="2754441342" sldId="1274"/>
            <ac:spMk id="53" creationId="{8A785958-1486-78B1-D785-48A6F9244BCF}"/>
          </ac:spMkLst>
        </pc:spChg>
        <pc:spChg chg="add del mod">
          <ac:chgData name="Jonathan  Cosme" userId="272d5a2a-eea8-4805-b974-3aa4aa9a913a" providerId="ADAL" clId="{36197D27-FC7B-4ACA-B3E8-A7FD78543FA5}" dt="2022-11-30T09:31:37.566" v="6175"/>
          <ac:spMkLst>
            <pc:docMk/>
            <pc:sldMk cId="2754441342" sldId="1274"/>
            <ac:spMk id="54" creationId="{5420DBCC-04A6-FDB1-0223-174816C43DA8}"/>
          </ac:spMkLst>
        </pc:spChg>
        <pc:spChg chg="add del mod">
          <ac:chgData name="Jonathan  Cosme" userId="272d5a2a-eea8-4805-b974-3aa4aa9a913a" providerId="ADAL" clId="{36197D27-FC7B-4ACA-B3E8-A7FD78543FA5}" dt="2022-11-30T09:31:37.566" v="6175"/>
          <ac:spMkLst>
            <pc:docMk/>
            <pc:sldMk cId="2754441342" sldId="1274"/>
            <ac:spMk id="55" creationId="{66B28855-3CB7-6CD9-C9C4-AC65CECC48B2}"/>
          </ac:spMkLst>
        </pc:spChg>
        <pc:spChg chg="add del mod">
          <ac:chgData name="Jonathan  Cosme" userId="272d5a2a-eea8-4805-b974-3aa4aa9a913a" providerId="ADAL" clId="{36197D27-FC7B-4ACA-B3E8-A7FD78543FA5}" dt="2022-11-30T09:31:37.566" v="6175"/>
          <ac:spMkLst>
            <pc:docMk/>
            <pc:sldMk cId="2754441342" sldId="1274"/>
            <ac:spMk id="56" creationId="{55D90A57-4377-6A0E-5F17-259A4C0A9B11}"/>
          </ac:spMkLst>
        </pc:spChg>
        <pc:spChg chg="add del mod">
          <ac:chgData name="Jonathan  Cosme" userId="272d5a2a-eea8-4805-b974-3aa4aa9a913a" providerId="ADAL" clId="{36197D27-FC7B-4ACA-B3E8-A7FD78543FA5}" dt="2022-11-30T09:31:37.566" v="6175"/>
          <ac:spMkLst>
            <pc:docMk/>
            <pc:sldMk cId="2754441342" sldId="1274"/>
            <ac:spMk id="58" creationId="{1241968A-6455-AE59-C536-3D5FF55E4268}"/>
          </ac:spMkLst>
        </pc:spChg>
        <pc:spChg chg="add del">
          <ac:chgData name="Jonathan  Cosme" userId="272d5a2a-eea8-4805-b974-3aa4aa9a913a" providerId="ADAL" clId="{36197D27-FC7B-4ACA-B3E8-A7FD78543FA5}" dt="2022-11-30T09:31:44.186" v="6177" actId="478"/>
          <ac:spMkLst>
            <pc:docMk/>
            <pc:sldMk cId="2754441342" sldId="1274"/>
            <ac:spMk id="2048" creationId="{55545346-9DF8-41EC-EA30-88CB1DF3EC68}"/>
          </ac:spMkLst>
        </pc:spChg>
        <pc:spChg chg="mod">
          <ac:chgData name="Jonathan  Cosme" userId="272d5a2a-eea8-4805-b974-3aa4aa9a913a" providerId="ADAL" clId="{36197D27-FC7B-4ACA-B3E8-A7FD78543FA5}" dt="2022-11-30T09:31:35.063" v="6174"/>
          <ac:spMkLst>
            <pc:docMk/>
            <pc:sldMk cId="2754441342" sldId="1274"/>
            <ac:spMk id="2054" creationId="{F394A09F-10A4-087E-96AF-0A951C703FD3}"/>
          </ac:spMkLst>
        </pc:spChg>
        <pc:spChg chg="mod">
          <ac:chgData name="Jonathan  Cosme" userId="272d5a2a-eea8-4805-b974-3aa4aa9a913a" providerId="ADAL" clId="{36197D27-FC7B-4ACA-B3E8-A7FD78543FA5}" dt="2022-11-30T09:31:35.063" v="6174"/>
          <ac:spMkLst>
            <pc:docMk/>
            <pc:sldMk cId="2754441342" sldId="1274"/>
            <ac:spMk id="2055" creationId="{28903997-EC50-CA98-C56E-AE445E795352}"/>
          </ac:spMkLst>
        </pc:spChg>
        <pc:spChg chg="mod">
          <ac:chgData name="Jonathan  Cosme" userId="272d5a2a-eea8-4805-b974-3aa4aa9a913a" providerId="ADAL" clId="{36197D27-FC7B-4ACA-B3E8-A7FD78543FA5}" dt="2022-11-30T09:31:35.063" v="6174"/>
          <ac:spMkLst>
            <pc:docMk/>
            <pc:sldMk cId="2754441342" sldId="1274"/>
            <ac:spMk id="2060" creationId="{BF2C934E-9A6C-4B5C-D15D-2FA1E6619BEF}"/>
          </ac:spMkLst>
        </pc:spChg>
        <pc:spChg chg="add del">
          <ac:chgData name="Jonathan  Cosme" userId="272d5a2a-eea8-4805-b974-3aa4aa9a913a" providerId="ADAL" clId="{36197D27-FC7B-4ACA-B3E8-A7FD78543FA5}" dt="2022-11-30T09:31:44.186" v="6177" actId="478"/>
          <ac:spMkLst>
            <pc:docMk/>
            <pc:sldMk cId="2754441342" sldId="1274"/>
            <ac:spMk id="2061" creationId="{F3119E6B-AEF6-0E7C-622E-233A8D7EF656}"/>
          </ac:spMkLst>
        </pc:spChg>
        <pc:spChg chg="add del">
          <ac:chgData name="Jonathan  Cosme" userId="272d5a2a-eea8-4805-b974-3aa4aa9a913a" providerId="ADAL" clId="{36197D27-FC7B-4ACA-B3E8-A7FD78543FA5}" dt="2022-11-30T09:31:44.186" v="6177" actId="478"/>
          <ac:spMkLst>
            <pc:docMk/>
            <pc:sldMk cId="2754441342" sldId="1274"/>
            <ac:spMk id="2062" creationId="{DB874543-122F-C4D9-21A6-81B7D1DDC589}"/>
          </ac:spMkLst>
        </pc:spChg>
        <pc:spChg chg="del">
          <ac:chgData name="Jonathan  Cosme" userId="272d5a2a-eea8-4805-b974-3aa4aa9a913a" providerId="ADAL" clId="{36197D27-FC7B-4ACA-B3E8-A7FD78543FA5}" dt="2022-11-30T09:31:50.209" v="6180" actId="478"/>
          <ac:spMkLst>
            <pc:docMk/>
            <pc:sldMk cId="2754441342" sldId="1274"/>
            <ac:spMk id="2065" creationId="{3E0802C9-B12A-57B3-B767-2EE3134353D9}"/>
          </ac:spMkLst>
        </pc:spChg>
        <pc:spChg chg="add del">
          <ac:chgData name="Jonathan  Cosme" userId="272d5a2a-eea8-4805-b974-3aa4aa9a913a" providerId="ADAL" clId="{36197D27-FC7B-4ACA-B3E8-A7FD78543FA5}" dt="2022-11-30T09:31:44.186" v="6177" actId="478"/>
          <ac:spMkLst>
            <pc:docMk/>
            <pc:sldMk cId="2754441342" sldId="1274"/>
            <ac:spMk id="2066" creationId="{6B481FF5-9266-AF1B-16AD-92B87F7138A8}"/>
          </ac:spMkLst>
        </pc:spChg>
        <pc:spChg chg="mod">
          <ac:chgData name="Jonathan  Cosme" userId="272d5a2a-eea8-4805-b974-3aa4aa9a913a" providerId="ADAL" clId="{36197D27-FC7B-4ACA-B3E8-A7FD78543FA5}" dt="2022-11-30T09:31:35.063" v="6174"/>
          <ac:spMkLst>
            <pc:docMk/>
            <pc:sldMk cId="2754441342" sldId="1274"/>
            <ac:spMk id="2067" creationId="{0B0A8938-A58B-C253-8266-4CF535D87EDC}"/>
          </ac:spMkLst>
        </pc:spChg>
        <pc:spChg chg="add del">
          <ac:chgData name="Jonathan  Cosme" userId="272d5a2a-eea8-4805-b974-3aa4aa9a913a" providerId="ADAL" clId="{36197D27-FC7B-4ACA-B3E8-A7FD78543FA5}" dt="2022-11-30T09:31:44.186" v="6177" actId="478"/>
          <ac:spMkLst>
            <pc:docMk/>
            <pc:sldMk cId="2754441342" sldId="1274"/>
            <ac:spMk id="2068" creationId="{EA054A11-2F8E-A92C-FA8F-668E88A67BA8}"/>
          </ac:spMkLst>
        </pc:spChg>
        <pc:spChg chg="mod">
          <ac:chgData name="Jonathan  Cosme" userId="272d5a2a-eea8-4805-b974-3aa4aa9a913a" providerId="ADAL" clId="{36197D27-FC7B-4ACA-B3E8-A7FD78543FA5}" dt="2022-11-30T09:31:35.063" v="6174"/>
          <ac:spMkLst>
            <pc:docMk/>
            <pc:sldMk cId="2754441342" sldId="1274"/>
            <ac:spMk id="2070" creationId="{FC802DBD-90DE-F65F-6DD0-C58133A25EA5}"/>
          </ac:spMkLst>
        </pc:spChg>
        <pc:spChg chg="mod">
          <ac:chgData name="Jonathan  Cosme" userId="272d5a2a-eea8-4805-b974-3aa4aa9a913a" providerId="ADAL" clId="{36197D27-FC7B-4ACA-B3E8-A7FD78543FA5}" dt="2022-11-30T09:31:35.063" v="6174"/>
          <ac:spMkLst>
            <pc:docMk/>
            <pc:sldMk cId="2754441342" sldId="1274"/>
            <ac:spMk id="2071" creationId="{685F07FD-D542-194E-CC5D-79A46D7B0257}"/>
          </ac:spMkLst>
        </pc:spChg>
        <pc:spChg chg="mod">
          <ac:chgData name="Jonathan  Cosme" userId="272d5a2a-eea8-4805-b974-3aa4aa9a913a" providerId="ADAL" clId="{36197D27-FC7B-4ACA-B3E8-A7FD78543FA5}" dt="2022-11-30T09:31:35.063" v="6174"/>
          <ac:spMkLst>
            <pc:docMk/>
            <pc:sldMk cId="2754441342" sldId="1274"/>
            <ac:spMk id="2077" creationId="{9612700E-6760-D010-BED2-F55990485BFD}"/>
          </ac:spMkLst>
        </pc:spChg>
        <pc:spChg chg="mod">
          <ac:chgData name="Jonathan  Cosme" userId="272d5a2a-eea8-4805-b974-3aa4aa9a913a" providerId="ADAL" clId="{36197D27-FC7B-4ACA-B3E8-A7FD78543FA5}" dt="2022-11-30T09:31:35.063" v="6174"/>
          <ac:spMkLst>
            <pc:docMk/>
            <pc:sldMk cId="2754441342" sldId="1274"/>
            <ac:spMk id="2078" creationId="{EF6454B2-59DC-E188-4B0D-C38F65FCE7B5}"/>
          </ac:spMkLst>
        </pc:spChg>
        <pc:spChg chg="mod">
          <ac:chgData name="Jonathan  Cosme" userId="272d5a2a-eea8-4805-b974-3aa4aa9a913a" providerId="ADAL" clId="{36197D27-FC7B-4ACA-B3E8-A7FD78543FA5}" dt="2022-11-30T09:31:35.063" v="6174"/>
          <ac:spMkLst>
            <pc:docMk/>
            <pc:sldMk cId="2754441342" sldId="1274"/>
            <ac:spMk id="2080" creationId="{D850E643-F484-FFCB-793C-1CF71DB9AB40}"/>
          </ac:spMkLst>
        </pc:spChg>
        <pc:spChg chg="mod">
          <ac:chgData name="Jonathan  Cosme" userId="272d5a2a-eea8-4805-b974-3aa4aa9a913a" providerId="ADAL" clId="{36197D27-FC7B-4ACA-B3E8-A7FD78543FA5}" dt="2022-11-30T09:31:35.063" v="6174"/>
          <ac:spMkLst>
            <pc:docMk/>
            <pc:sldMk cId="2754441342" sldId="1274"/>
            <ac:spMk id="2081" creationId="{F4214577-BC9F-8EE8-3F73-6984ADAA9DF6}"/>
          </ac:spMkLst>
        </pc:spChg>
        <pc:spChg chg="mod">
          <ac:chgData name="Jonathan  Cosme" userId="272d5a2a-eea8-4805-b974-3aa4aa9a913a" providerId="ADAL" clId="{36197D27-FC7B-4ACA-B3E8-A7FD78543FA5}" dt="2022-11-30T09:31:35.063" v="6174"/>
          <ac:spMkLst>
            <pc:docMk/>
            <pc:sldMk cId="2754441342" sldId="1274"/>
            <ac:spMk id="2083" creationId="{690F5341-2250-D2D2-CA9D-65A39F89209C}"/>
          </ac:spMkLst>
        </pc:spChg>
        <pc:spChg chg="mod">
          <ac:chgData name="Jonathan  Cosme" userId="272d5a2a-eea8-4805-b974-3aa4aa9a913a" providerId="ADAL" clId="{36197D27-FC7B-4ACA-B3E8-A7FD78543FA5}" dt="2022-11-30T09:31:35.063" v="6174"/>
          <ac:spMkLst>
            <pc:docMk/>
            <pc:sldMk cId="2754441342" sldId="1274"/>
            <ac:spMk id="2084" creationId="{3CA8BA79-BE44-FC44-3CAD-D7837BFC7E05}"/>
          </ac:spMkLst>
        </pc:spChg>
        <pc:spChg chg="mod">
          <ac:chgData name="Jonathan  Cosme" userId="272d5a2a-eea8-4805-b974-3aa4aa9a913a" providerId="ADAL" clId="{36197D27-FC7B-4ACA-B3E8-A7FD78543FA5}" dt="2022-11-30T09:31:35.063" v="6174"/>
          <ac:spMkLst>
            <pc:docMk/>
            <pc:sldMk cId="2754441342" sldId="1274"/>
            <ac:spMk id="2086" creationId="{1B354604-1A30-F087-6D09-844D5C75F19C}"/>
          </ac:spMkLst>
        </pc:spChg>
        <pc:spChg chg="mod">
          <ac:chgData name="Jonathan  Cosme" userId="272d5a2a-eea8-4805-b974-3aa4aa9a913a" providerId="ADAL" clId="{36197D27-FC7B-4ACA-B3E8-A7FD78543FA5}" dt="2022-11-30T09:31:35.063" v="6174"/>
          <ac:spMkLst>
            <pc:docMk/>
            <pc:sldMk cId="2754441342" sldId="1274"/>
            <ac:spMk id="2087" creationId="{5934F992-CEFB-B603-2C84-11E8CF42A12A}"/>
          </ac:spMkLst>
        </pc:spChg>
        <pc:spChg chg="add mod">
          <ac:chgData name="Jonathan  Cosme" userId="272d5a2a-eea8-4805-b974-3aa4aa9a913a" providerId="ADAL" clId="{36197D27-FC7B-4ACA-B3E8-A7FD78543FA5}" dt="2022-11-30T09:31:50.614" v="6181"/>
          <ac:spMkLst>
            <pc:docMk/>
            <pc:sldMk cId="2754441342" sldId="1274"/>
            <ac:spMk id="2092" creationId="{826E8B32-28B1-1B87-F338-B6BA7D404891}"/>
          </ac:spMkLst>
        </pc:spChg>
        <pc:spChg chg="mod">
          <ac:chgData name="Jonathan  Cosme" userId="272d5a2a-eea8-4805-b974-3aa4aa9a913a" providerId="ADAL" clId="{36197D27-FC7B-4ACA-B3E8-A7FD78543FA5}" dt="2022-11-30T09:31:50.614" v="6181"/>
          <ac:spMkLst>
            <pc:docMk/>
            <pc:sldMk cId="2754441342" sldId="1274"/>
            <ac:spMk id="2095" creationId="{5E2461AF-E6BF-2AEE-9219-522FCA64F1A7}"/>
          </ac:spMkLst>
        </pc:spChg>
        <pc:spChg chg="mod">
          <ac:chgData name="Jonathan  Cosme" userId="272d5a2a-eea8-4805-b974-3aa4aa9a913a" providerId="ADAL" clId="{36197D27-FC7B-4ACA-B3E8-A7FD78543FA5}" dt="2022-11-30T09:31:50.614" v="6181"/>
          <ac:spMkLst>
            <pc:docMk/>
            <pc:sldMk cId="2754441342" sldId="1274"/>
            <ac:spMk id="2096" creationId="{20EAE022-64DD-CDE0-69A7-8586E683AD9D}"/>
          </ac:spMkLst>
        </pc:spChg>
        <pc:spChg chg="add mod">
          <ac:chgData name="Jonathan  Cosme" userId="272d5a2a-eea8-4805-b974-3aa4aa9a913a" providerId="ADAL" clId="{36197D27-FC7B-4ACA-B3E8-A7FD78543FA5}" dt="2022-11-30T09:31:50.614" v="6181"/>
          <ac:spMkLst>
            <pc:docMk/>
            <pc:sldMk cId="2754441342" sldId="1274"/>
            <ac:spMk id="2099" creationId="{A8545675-00E6-BCE1-6B71-86EA57EEF917}"/>
          </ac:spMkLst>
        </pc:spChg>
        <pc:spChg chg="add mod">
          <ac:chgData name="Jonathan  Cosme" userId="272d5a2a-eea8-4805-b974-3aa4aa9a913a" providerId="ADAL" clId="{36197D27-FC7B-4ACA-B3E8-A7FD78543FA5}" dt="2022-11-30T09:31:50.614" v="6181"/>
          <ac:spMkLst>
            <pc:docMk/>
            <pc:sldMk cId="2754441342" sldId="1274"/>
            <ac:spMk id="2100" creationId="{095D4D4B-FDD0-3B4C-D687-4FB6772D48E3}"/>
          </ac:spMkLst>
        </pc:spChg>
        <pc:spChg chg="mod">
          <ac:chgData name="Jonathan  Cosme" userId="272d5a2a-eea8-4805-b974-3aa4aa9a913a" providerId="ADAL" clId="{36197D27-FC7B-4ACA-B3E8-A7FD78543FA5}" dt="2022-11-30T09:31:50.614" v="6181"/>
          <ac:spMkLst>
            <pc:docMk/>
            <pc:sldMk cId="2754441342" sldId="1274"/>
            <ac:spMk id="2103" creationId="{7A77740F-3D58-45C9-A941-42EA76886099}"/>
          </ac:spMkLst>
        </pc:spChg>
        <pc:spChg chg="mod">
          <ac:chgData name="Jonathan  Cosme" userId="272d5a2a-eea8-4805-b974-3aa4aa9a913a" providerId="ADAL" clId="{36197D27-FC7B-4ACA-B3E8-A7FD78543FA5}" dt="2022-11-30T09:31:50.614" v="6181"/>
          <ac:spMkLst>
            <pc:docMk/>
            <pc:sldMk cId="2754441342" sldId="1274"/>
            <ac:spMk id="2104" creationId="{8FB55F7A-828E-96F5-C276-7E0A6CB260F7}"/>
          </ac:spMkLst>
        </pc:spChg>
        <pc:spChg chg="mod">
          <ac:chgData name="Jonathan  Cosme" userId="272d5a2a-eea8-4805-b974-3aa4aa9a913a" providerId="ADAL" clId="{36197D27-FC7B-4ACA-B3E8-A7FD78543FA5}" dt="2022-11-30T09:31:50.614" v="6181"/>
          <ac:spMkLst>
            <pc:docMk/>
            <pc:sldMk cId="2754441342" sldId="1274"/>
            <ac:spMk id="2106" creationId="{1460AAA0-6BB4-83D5-A594-30E32B74B16B}"/>
          </ac:spMkLst>
        </pc:spChg>
        <pc:spChg chg="mod">
          <ac:chgData name="Jonathan  Cosme" userId="272d5a2a-eea8-4805-b974-3aa4aa9a913a" providerId="ADAL" clId="{36197D27-FC7B-4ACA-B3E8-A7FD78543FA5}" dt="2022-11-30T09:31:50.614" v="6181"/>
          <ac:spMkLst>
            <pc:docMk/>
            <pc:sldMk cId="2754441342" sldId="1274"/>
            <ac:spMk id="2108" creationId="{671F6532-F8A1-7156-5AEF-9356A79CAEED}"/>
          </ac:spMkLst>
        </pc:spChg>
        <pc:spChg chg="mod">
          <ac:chgData name="Jonathan  Cosme" userId="272d5a2a-eea8-4805-b974-3aa4aa9a913a" providerId="ADAL" clId="{36197D27-FC7B-4ACA-B3E8-A7FD78543FA5}" dt="2022-11-30T09:31:50.614" v="6181"/>
          <ac:spMkLst>
            <pc:docMk/>
            <pc:sldMk cId="2754441342" sldId="1274"/>
            <ac:spMk id="2112" creationId="{E7432141-9F62-CA9B-3D59-8A36B6E4F5A2}"/>
          </ac:spMkLst>
        </pc:spChg>
        <pc:spChg chg="mod">
          <ac:chgData name="Jonathan  Cosme" userId="272d5a2a-eea8-4805-b974-3aa4aa9a913a" providerId="ADAL" clId="{36197D27-FC7B-4ACA-B3E8-A7FD78543FA5}" dt="2022-11-30T09:31:50.614" v="6181"/>
          <ac:spMkLst>
            <pc:docMk/>
            <pc:sldMk cId="2754441342" sldId="1274"/>
            <ac:spMk id="2113" creationId="{6D942DC0-D89C-E4CC-C8D6-090B9EA636F4}"/>
          </ac:spMkLst>
        </pc:spChg>
        <pc:spChg chg="mod">
          <ac:chgData name="Jonathan  Cosme" userId="272d5a2a-eea8-4805-b974-3aa4aa9a913a" providerId="ADAL" clId="{36197D27-FC7B-4ACA-B3E8-A7FD78543FA5}" dt="2022-11-30T09:31:50.614" v="6181"/>
          <ac:spMkLst>
            <pc:docMk/>
            <pc:sldMk cId="2754441342" sldId="1274"/>
            <ac:spMk id="2115" creationId="{7F18EF3D-094D-0969-5E45-3BCA5159EE5C}"/>
          </ac:spMkLst>
        </pc:spChg>
        <pc:spChg chg="mod">
          <ac:chgData name="Jonathan  Cosme" userId="272d5a2a-eea8-4805-b974-3aa4aa9a913a" providerId="ADAL" clId="{36197D27-FC7B-4ACA-B3E8-A7FD78543FA5}" dt="2022-11-30T09:31:50.614" v="6181"/>
          <ac:spMkLst>
            <pc:docMk/>
            <pc:sldMk cId="2754441342" sldId="1274"/>
            <ac:spMk id="2117" creationId="{54776351-B921-8C8D-4E08-75B4E374CBE1}"/>
          </ac:spMkLst>
        </pc:spChg>
        <pc:spChg chg="add mod">
          <ac:chgData name="Jonathan  Cosme" userId="272d5a2a-eea8-4805-b974-3aa4aa9a913a" providerId="ADAL" clId="{36197D27-FC7B-4ACA-B3E8-A7FD78543FA5}" dt="2022-11-30T09:31:50.614" v="6181"/>
          <ac:spMkLst>
            <pc:docMk/>
            <pc:sldMk cId="2754441342" sldId="1274"/>
            <ac:spMk id="2118" creationId="{0A6385A7-88CF-2534-2B32-16EA72C16A21}"/>
          </ac:spMkLst>
        </pc:spChg>
        <pc:spChg chg="add mod">
          <ac:chgData name="Jonathan  Cosme" userId="272d5a2a-eea8-4805-b974-3aa4aa9a913a" providerId="ADAL" clId="{36197D27-FC7B-4ACA-B3E8-A7FD78543FA5}" dt="2022-11-30T09:31:50.614" v="6181"/>
          <ac:spMkLst>
            <pc:docMk/>
            <pc:sldMk cId="2754441342" sldId="1274"/>
            <ac:spMk id="2119" creationId="{3A0DB722-A7FB-4F42-3450-927BADB8118B}"/>
          </ac:spMkLst>
        </pc:spChg>
        <pc:spChg chg="add mod">
          <ac:chgData name="Jonathan  Cosme" userId="272d5a2a-eea8-4805-b974-3aa4aa9a913a" providerId="ADAL" clId="{36197D27-FC7B-4ACA-B3E8-A7FD78543FA5}" dt="2022-11-30T09:31:50.614" v="6181"/>
          <ac:spMkLst>
            <pc:docMk/>
            <pc:sldMk cId="2754441342" sldId="1274"/>
            <ac:spMk id="2120" creationId="{B86F3FCF-4FF1-DA8E-16CC-1459EDC5A1B0}"/>
          </ac:spMkLst>
        </pc:spChg>
        <pc:spChg chg="add mod">
          <ac:chgData name="Jonathan  Cosme" userId="272d5a2a-eea8-4805-b974-3aa4aa9a913a" providerId="ADAL" clId="{36197D27-FC7B-4ACA-B3E8-A7FD78543FA5}" dt="2022-11-30T09:31:50.614" v="6181"/>
          <ac:spMkLst>
            <pc:docMk/>
            <pc:sldMk cId="2754441342" sldId="1274"/>
            <ac:spMk id="2124" creationId="{6B78A5C1-FEE7-2F99-9FF6-97A996ECE5F2}"/>
          </ac:spMkLst>
        </pc:spChg>
        <pc:spChg chg="mod">
          <ac:chgData name="Jonathan  Cosme" userId="272d5a2a-eea8-4805-b974-3aa4aa9a913a" providerId="ADAL" clId="{36197D27-FC7B-4ACA-B3E8-A7FD78543FA5}" dt="2022-11-30T09:31:50.614" v="6181"/>
          <ac:spMkLst>
            <pc:docMk/>
            <pc:sldMk cId="2754441342" sldId="1274"/>
            <ac:spMk id="2127" creationId="{99C359F7-5E50-69E5-7F10-646C2C8A8E46}"/>
          </ac:spMkLst>
        </pc:spChg>
        <pc:spChg chg="mod">
          <ac:chgData name="Jonathan  Cosme" userId="272d5a2a-eea8-4805-b974-3aa4aa9a913a" providerId="ADAL" clId="{36197D27-FC7B-4ACA-B3E8-A7FD78543FA5}" dt="2022-11-30T09:31:50.614" v="6181"/>
          <ac:spMkLst>
            <pc:docMk/>
            <pc:sldMk cId="2754441342" sldId="1274"/>
            <ac:spMk id="2128" creationId="{05E8897F-5D95-D814-FC85-C86DE1D3EA5B}"/>
          </ac:spMkLst>
        </pc:spChg>
        <pc:spChg chg="mod">
          <ac:chgData name="Jonathan  Cosme" userId="272d5a2a-eea8-4805-b974-3aa4aa9a913a" providerId="ADAL" clId="{36197D27-FC7B-4ACA-B3E8-A7FD78543FA5}" dt="2022-11-30T09:31:50.614" v="6181"/>
          <ac:spMkLst>
            <pc:docMk/>
            <pc:sldMk cId="2754441342" sldId="1274"/>
            <ac:spMk id="2131" creationId="{DC557442-03CE-D0C5-592B-81D9EBFDA05D}"/>
          </ac:spMkLst>
        </pc:spChg>
        <pc:spChg chg="mod">
          <ac:chgData name="Jonathan  Cosme" userId="272d5a2a-eea8-4805-b974-3aa4aa9a913a" providerId="ADAL" clId="{36197D27-FC7B-4ACA-B3E8-A7FD78543FA5}" dt="2022-11-30T09:31:50.614" v="6181"/>
          <ac:spMkLst>
            <pc:docMk/>
            <pc:sldMk cId="2754441342" sldId="1274"/>
            <ac:spMk id="2132" creationId="{0BF35ACE-6E65-951A-4F9C-A1FC825A0AB4}"/>
          </ac:spMkLst>
        </pc:spChg>
        <pc:spChg chg="add del">
          <ac:chgData name="Jonathan  Cosme" userId="272d5a2a-eea8-4805-b974-3aa4aa9a913a" providerId="ADAL" clId="{36197D27-FC7B-4ACA-B3E8-A7FD78543FA5}" dt="2022-11-30T09:31:44.186" v="6177" actId="478"/>
          <ac:spMkLst>
            <pc:docMk/>
            <pc:sldMk cId="2754441342" sldId="1274"/>
            <ac:spMk id="2134" creationId="{0F96BB89-1D32-6963-50F1-2D4173FE560E}"/>
          </ac:spMkLst>
        </pc:spChg>
        <pc:spChg chg="add del">
          <ac:chgData name="Jonathan  Cosme" userId="272d5a2a-eea8-4805-b974-3aa4aa9a913a" providerId="ADAL" clId="{36197D27-FC7B-4ACA-B3E8-A7FD78543FA5}" dt="2022-11-30T09:31:44.186" v="6177" actId="478"/>
          <ac:spMkLst>
            <pc:docMk/>
            <pc:sldMk cId="2754441342" sldId="1274"/>
            <ac:spMk id="2135" creationId="{592FFC0A-8EB7-441E-B319-A8950FF424D8}"/>
          </ac:spMkLst>
        </pc:spChg>
        <pc:spChg chg="mod">
          <ac:chgData name="Jonathan  Cosme" userId="272d5a2a-eea8-4805-b974-3aa4aa9a913a" providerId="ADAL" clId="{36197D27-FC7B-4ACA-B3E8-A7FD78543FA5}" dt="2022-11-30T09:31:50.614" v="6181"/>
          <ac:spMkLst>
            <pc:docMk/>
            <pc:sldMk cId="2754441342" sldId="1274"/>
            <ac:spMk id="2137" creationId="{464D0887-FD1B-30A7-EA22-916A2AE59DFD}"/>
          </ac:spMkLst>
        </pc:spChg>
        <pc:spChg chg="mod">
          <ac:chgData name="Jonathan  Cosme" userId="272d5a2a-eea8-4805-b974-3aa4aa9a913a" providerId="ADAL" clId="{36197D27-FC7B-4ACA-B3E8-A7FD78543FA5}" dt="2022-11-30T09:31:50.614" v="6181"/>
          <ac:spMkLst>
            <pc:docMk/>
            <pc:sldMk cId="2754441342" sldId="1274"/>
            <ac:spMk id="2138" creationId="{ED0312F5-5611-3140-1B2B-602F656E3D5E}"/>
          </ac:spMkLst>
        </pc:spChg>
        <pc:spChg chg="mod">
          <ac:chgData name="Jonathan  Cosme" userId="272d5a2a-eea8-4805-b974-3aa4aa9a913a" providerId="ADAL" clId="{36197D27-FC7B-4ACA-B3E8-A7FD78543FA5}" dt="2022-11-30T09:31:50.614" v="6181"/>
          <ac:spMkLst>
            <pc:docMk/>
            <pc:sldMk cId="2754441342" sldId="1274"/>
            <ac:spMk id="2149" creationId="{1DAB9703-A04F-40BD-C3B9-CC489DDB2756}"/>
          </ac:spMkLst>
        </pc:spChg>
        <pc:spChg chg="mod">
          <ac:chgData name="Jonathan  Cosme" userId="272d5a2a-eea8-4805-b974-3aa4aa9a913a" providerId="ADAL" clId="{36197D27-FC7B-4ACA-B3E8-A7FD78543FA5}" dt="2022-11-30T09:31:50.614" v="6181"/>
          <ac:spMkLst>
            <pc:docMk/>
            <pc:sldMk cId="2754441342" sldId="1274"/>
            <ac:spMk id="2150" creationId="{6FEA1973-F5A8-5BE6-267D-13D54182388F}"/>
          </ac:spMkLst>
        </pc:spChg>
        <pc:spChg chg="mod">
          <ac:chgData name="Jonathan  Cosme" userId="272d5a2a-eea8-4805-b974-3aa4aa9a913a" providerId="ADAL" clId="{36197D27-FC7B-4ACA-B3E8-A7FD78543FA5}" dt="2022-11-30T09:31:50.614" v="6181"/>
          <ac:spMkLst>
            <pc:docMk/>
            <pc:sldMk cId="2754441342" sldId="1274"/>
            <ac:spMk id="2152" creationId="{50760D47-869F-0712-EB80-2E250DCCA9A8}"/>
          </ac:spMkLst>
        </pc:spChg>
        <pc:spChg chg="mod">
          <ac:chgData name="Jonathan  Cosme" userId="272d5a2a-eea8-4805-b974-3aa4aa9a913a" providerId="ADAL" clId="{36197D27-FC7B-4ACA-B3E8-A7FD78543FA5}" dt="2022-11-30T09:31:50.614" v="6181"/>
          <ac:spMkLst>
            <pc:docMk/>
            <pc:sldMk cId="2754441342" sldId="1274"/>
            <ac:spMk id="2153" creationId="{E3F91AE2-7B5E-A59D-BD84-F82E0DBDAF29}"/>
          </ac:spMkLst>
        </pc:spChg>
        <pc:spChg chg="mod">
          <ac:chgData name="Jonathan  Cosme" userId="272d5a2a-eea8-4805-b974-3aa4aa9a913a" providerId="ADAL" clId="{36197D27-FC7B-4ACA-B3E8-A7FD78543FA5}" dt="2022-11-30T09:31:50.614" v="6181"/>
          <ac:spMkLst>
            <pc:docMk/>
            <pc:sldMk cId="2754441342" sldId="1274"/>
            <ac:spMk id="2155" creationId="{E8D4D60A-2689-9736-3C67-31401F19B7C5}"/>
          </ac:spMkLst>
        </pc:spChg>
        <pc:spChg chg="mod">
          <ac:chgData name="Jonathan  Cosme" userId="272d5a2a-eea8-4805-b974-3aa4aa9a913a" providerId="ADAL" clId="{36197D27-FC7B-4ACA-B3E8-A7FD78543FA5}" dt="2022-11-30T09:31:50.614" v="6181"/>
          <ac:spMkLst>
            <pc:docMk/>
            <pc:sldMk cId="2754441342" sldId="1274"/>
            <ac:spMk id="2156" creationId="{916F0A40-62BF-01FD-D9A5-706B94B544C7}"/>
          </ac:spMkLst>
        </pc:spChg>
        <pc:spChg chg="mod">
          <ac:chgData name="Jonathan  Cosme" userId="272d5a2a-eea8-4805-b974-3aa4aa9a913a" providerId="ADAL" clId="{36197D27-FC7B-4ACA-B3E8-A7FD78543FA5}" dt="2022-11-30T09:31:50.614" v="6181"/>
          <ac:spMkLst>
            <pc:docMk/>
            <pc:sldMk cId="2754441342" sldId="1274"/>
            <ac:spMk id="2158" creationId="{2D90870C-8F42-7D97-C375-E4F85F5EEA18}"/>
          </ac:spMkLst>
        </pc:spChg>
        <pc:spChg chg="mod">
          <ac:chgData name="Jonathan  Cosme" userId="272d5a2a-eea8-4805-b974-3aa4aa9a913a" providerId="ADAL" clId="{36197D27-FC7B-4ACA-B3E8-A7FD78543FA5}" dt="2022-11-30T09:31:50.614" v="6181"/>
          <ac:spMkLst>
            <pc:docMk/>
            <pc:sldMk cId="2754441342" sldId="1274"/>
            <ac:spMk id="2159" creationId="{51051BFA-89E2-9949-0FBA-E684ED265A7B}"/>
          </ac:spMkLst>
        </pc:spChg>
        <pc:spChg chg="del">
          <ac:chgData name="Jonathan  Cosme" userId="272d5a2a-eea8-4805-b974-3aa4aa9a913a" providerId="ADAL" clId="{36197D27-FC7B-4ACA-B3E8-A7FD78543FA5}" dt="2022-11-30T09:10:06.745" v="5583" actId="478"/>
          <ac:spMkLst>
            <pc:docMk/>
            <pc:sldMk cId="2754441342" sldId="1274"/>
            <ac:spMk id="2218" creationId="{C06897BB-2B9F-3641-C286-3513B331C68B}"/>
          </ac:spMkLst>
        </pc:spChg>
        <pc:spChg chg="mod">
          <ac:chgData name="Jonathan  Cosme" userId="272d5a2a-eea8-4805-b974-3aa4aa9a913a" providerId="ADAL" clId="{36197D27-FC7B-4ACA-B3E8-A7FD78543FA5}" dt="2022-11-30T09:31:46.892" v="6179" actId="1076"/>
          <ac:spMkLst>
            <pc:docMk/>
            <pc:sldMk cId="2754441342" sldId="1274"/>
            <ac:spMk id="2219" creationId="{C69AA8AE-E0DD-4E76-EDA9-662CFCA6024B}"/>
          </ac:spMkLst>
        </pc:spChg>
        <pc:grpChg chg="add del mod">
          <ac:chgData name="Jonathan  Cosme" userId="272d5a2a-eea8-4805-b974-3aa4aa9a913a" providerId="ADAL" clId="{36197D27-FC7B-4ACA-B3E8-A7FD78543FA5}" dt="2022-11-30T09:31:37.566" v="6175"/>
          <ac:grpSpMkLst>
            <pc:docMk/>
            <pc:sldMk cId="2754441342" sldId="1274"/>
            <ac:grpSpMk id="10" creationId="{B1E89510-9B43-03F5-7CE4-F71BBD4244C4}"/>
          </ac:grpSpMkLst>
        </pc:grpChg>
        <pc:grpChg chg="add del mod">
          <ac:chgData name="Jonathan  Cosme" userId="272d5a2a-eea8-4805-b974-3aa4aa9a913a" providerId="ADAL" clId="{36197D27-FC7B-4ACA-B3E8-A7FD78543FA5}" dt="2022-11-30T09:31:37.566" v="6175"/>
          <ac:grpSpMkLst>
            <pc:docMk/>
            <pc:sldMk cId="2754441342" sldId="1274"/>
            <ac:grpSpMk id="22" creationId="{52AC7398-9A54-DB66-4922-326E87D8AD6D}"/>
          </ac:grpSpMkLst>
        </pc:grpChg>
        <pc:grpChg chg="add del mod">
          <ac:chgData name="Jonathan  Cosme" userId="272d5a2a-eea8-4805-b974-3aa4aa9a913a" providerId="ADAL" clId="{36197D27-FC7B-4ACA-B3E8-A7FD78543FA5}" dt="2022-11-30T09:31:37.566" v="6175"/>
          <ac:grpSpMkLst>
            <pc:docMk/>
            <pc:sldMk cId="2754441342" sldId="1274"/>
            <ac:grpSpMk id="32" creationId="{266E4CFB-734F-B2DE-0E1A-9E5852241643}"/>
          </ac:grpSpMkLst>
        </pc:grpChg>
        <pc:grpChg chg="add del mod">
          <ac:chgData name="Jonathan  Cosme" userId="272d5a2a-eea8-4805-b974-3aa4aa9a913a" providerId="ADAL" clId="{36197D27-FC7B-4ACA-B3E8-A7FD78543FA5}" dt="2022-11-30T09:31:37.566" v="6175"/>
          <ac:grpSpMkLst>
            <pc:docMk/>
            <pc:sldMk cId="2754441342" sldId="1274"/>
            <ac:grpSpMk id="43" creationId="{9C2697F5-43C7-7F18-6882-B67FFD6FCEB4}"/>
          </ac:grpSpMkLst>
        </pc:grpChg>
        <pc:grpChg chg="add del mod">
          <ac:chgData name="Jonathan  Cosme" userId="272d5a2a-eea8-4805-b974-3aa4aa9a913a" providerId="ADAL" clId="{36197D27-FC7B-4ACA-B3E8-A7FD78543FA5}" dt="2022-11-30T09:31:37.566" v="6175"/>
          <ac:grpSpMkLst>
            <pc:docMk/>
            <pc:sldMk cId="2754441342" sldId="1274"/>
            <ac:grpSpMk id="51" creationId="{D48E308B-A976-3E8B-AF42-EAA089052B4A}"/>
          </ac:grpSpMkLst>
        </pc:grpChg>
        <pc:grpChg chg="add del mod">
          <ac:chgData name="Jonathan  Cosme" userId="272d5a2a-eea8-4805-b974-3aa4aa9a913a" providerId="ADAL" clId="{36197D27-FC7B-4ACA-B3E8-A7FD78543FA5}" dt="2022-11-30T09:31:37.566" v="6175"/>
          <ac:grpSpMkLst>
            <pc:docMk/>
            <pc:sldMk cId="2754441342" sldId="1274"/>
            <ac:grpSpMk id="60" creationId="{26B3C23B-ABCB-B845-4A17-4CBBE358973B}"/>
          </ac:grpSpMkLst>
        </pc:grpChg>
        <pc:grpChg chg="add del mod">
          <ac:chgData name="Jonathan  Cosme" userId="272d5a2a-eea8-4805-b974-3aa4aa9a913a" providerId="ADAL" clId="{36197D27-FC7B-4ACA-B3E8-A7FD78543FA5}" dt="2022-11-30T09:31:37.566" v="6175"/>
          <ac:grpSpMkLst>
            <pc:docMk/>
            <pc:sldMk cId="2754441342" sldId="1274"/>
            <ac:grpSpMk id="2056" creationId="{2F1D0D1F-3F26-E03E-8493-AC45037B48DF}"/>
          </ac:grpSpMkLst>
        </pc:grpChg>
        <pc:grpChg chg="add del mod">
          <ac:chgData name="Jonathan  Cosme" userId="272d5a2a-eea8-4805-b974-3aa4aa9a913a" providerId="ADAL" clId="{36197D27-FC7B-4ACA-B3E8-A7FD78543FA5}" dt="2022-11-30T09:31:37.566" v="6175"/>
          <ac:grpSpMkLst>
            <pc:docMk/>
            <pc:sldMk cId="2754441342" sldId="1274"/>
            <ac:grpSpMk id="2069" creationId="{AA363342-FB8B-7F13-56FC-F4E48E24DA44}"/>
          </ac:grpSpMkLst>
        </pc:grpChg>
        <pc:grpChg chg="add del mod">
          <ac:chgData name="Jonathan  Cosme" userId="272d5a2a-eea8-4805-b974-3aa4aa9a913a" providerId="ADAL" clId="{36197D27-FC7B-4ACA-B3E8-A7FD78543FA5}" dt="2022-11-30T09:31:37.566" v="6175"/>
          <ac:grpSpMkLst>
            <pc:docMk/>
            <pc:sldMk cId="2754441342" sldId="1274"/>
            <ac:grpSpMk id="2072" creationId="{59DB0D6F-66F2-BB19-2724-4E1833A2BDAF}"/>
          </ac:grpSpMkLst>
        </pc:grpChg>
        <pc:grpChg chg="add del mod">
          <ac:chgData name="Jonathan  Cosme" userId="272d5a2a-eea8-4805-b974-3aa4aa9a913a" providerId="ADAL" clId="{36197D27-FC7B-4ACA-B3E8-A7FD78543FA5}" dt="2022-11-30T09:31:37.566" v="6175"/>
          <ac:grpSpMkLst>
            <pc:docMk/>
            <pc:sldMk cId="2754441342" sldId="1274"/>
            <ac:grpSpMk id="2079" creationId="{C93C8DAF-8ED3-791B-BACF-BC52944B9FBB}"/>
          </ac:grpSpMkLst>
        </pc:grpChg>
        <pc:grpChg chg="add del mod">
          <ac:chgData name="Jonathan  Cosme" userId="272d5a2a-eea8-4805-b974-3aa4aa9a913a" providerId="ADAL" clId="{36197D27-FC7B-4ACA-B3E8-A7FD78543FA5}" dt="2022-11-30T09:31:37.566" v="6175"/>
          <ac:grpSpMkLst>
            <pc:docMk/>
            <pc:sldMk cId="2754441342" sldId="1274"/>
            <ac:grpSpMk id="2082" creationId="{DBAE5A8A-BA13-66EB-677B-4432246B3E8E}"/>
          </ac:grpSpMkLst>
        </pc:grpChg>
        <pc:grpChg chg="add del mod">
          <ac:chgData name="Jonathan  Cosme" userId="272d5a2a-eea8-4805-b974-3aa4aa9a913a" providerId="ADAL" clId="{36197D27-FC7B-4ACA-B3E8-A7FD78543FA5}" dt="2022-11-30T09:31:37.566" v="6175"/>
          <ac:grpSpMkLst>
            <pc:docMk/>
            <pc:sldMk cId="2754441342" sldId="1274"/>
            <ac:grpSpMk id="2085" creationId="{CCEB866D-3248-6444-037D-D2AC8C88794F}"/>
          </ac:grpSpMkLst>
        </pc:grpChg>
        <pc:grpChg chg="add mod">
          <ac:chgData name="Jonathan  Cosme" userId="272d5a2a-eea8-4805-b974-3aa4aa9a913a" providerId="ADAL" clId="{36197D27-FC7B-4ACA-B3E8-A7FD78543FA5}" dt="2022-11-30T09:31:50.614" v="6181"/>
          <ac:grpSpMkLst>
            <pc:docMk/>
            <pc:sldMk cId="2754441342" sldId="1274"/>
            <ac:grpSpMk id="2093" creationId="{4329E965-7FAE-11E2-3032-E1038B00B3CB}"/>
          </ac:grpSpMkLst>
        </pc:grpChg>
        <pc:grpChg chg="add mod">
          <ac:chgData name="Jonathan  Cosme" userId="272d5a2a-eea8-4805-b974-3aa4aa9a913a" providerId="ADAL" clId="{36197D27-FC7B-4ACA-B3E8-A7FD78543FA5}" dt="2022-11-30T09:31:50.614" v="6181"/>
          <ac:grpSpMkLst>
            <pc:docMk/>
            <pc:sldMk cId="2754441342" sldId="1274"/>
            <ac:grpSpMk id="2102" creationId="{90CFE0AC-F172-C6AD-F068-EEBA68471422}"/>
          </ac:grpSpMkLst>
        </pc:grpChg>
        <pc:grpChg chg="add mod">
          <ac:chgData name="Jonathan  Cosme" userId="272d5a2a-eea8-4805-b974-3aa4aa9a913a" providerId="ADAL" clId="{36197D27-FC7B-4ACA-B3E8-A7FD78543FA5}" dt="2022-11-30T09:31:50.614" v="6181"/>
          <ac:grpSpMkLst>
            <pc:docMk/>
            <pc:sldMk cId="2754441342" sldId="1274"/>
            <ac:grpSpMk id="2105" creationId="{A54D95C2-CCF4-2DCB-44FB-68665F92F316}"/>
          </ac:grpSpMkLst>
        </pc:grpChg>
        <pc:grpChg chg="add mod">
          <ac:chgData name="Jonathan  Cosme" userId="272d5a2a-eea8-4805-b974-3aa4aa9a913a" providerId="ADAL" clId="{36197D27-FC7B-4ACA-B3E8-A7FD78543FA5}" dt="2022-11-30T09:31:50.614" v="6181"/>
          <ac:grpSpMkLst>
            <pc:docMk/>
            <pc:sldMk cId="2754441342" sldId="1274"/>
            <ac:grpSpMk id="2111" creationId="{33141A6F-E1EE-CA32-8A71-DA8C1AD405DC}"/>
          </ac:grpSpMkLst>
        </pc:grpChg>
        <pc:grpChg chg="add mod">
          <ac:chgData name="Jonathan  Cosme" userId="272d5a2a-eea8-4805-b974-3aa4aa9a913a" providerId="ADAL" clId="{36197D27-FC7B-4ACA-B3E8-A7FD78543FA5}" dt="2022-11-30T09:31:50.614" v="6181"/>
          <ac:grpSpMkLst>
            <pc:docMk/>
            <pc:sldMk cId="2754441342" sldId="1274"/>
            <ac:grpSpMk id="2114" creationId="{FC2BF5BA-78A7-5690-971E-FC864F9EC9A3}"/>
          </ac:grpSpMkLst>
        </pc:grpChg>
        <pc:grpChg chg="add mod">
          <ac:chgData name="Jonathan  Cosme" userId="272d5a2a-eea8-4805-b974-3aa4aa9a913a" providerId="ADAL" clId="{36197D27-FC7B-4ACA-B3E8-A7FD78543FA5}" dt="2022-11-30T09:31:50.614" v="6181"/>
          <ac:grpSpMkLst>
            <pc:docMk/>
            <pc:sldMk cId="2754441342" sldId="1274"/>
            <ac:grpSpMk id="2126" creationId="{4AE71718-5832-6557-5A92-E898D96C36B8}"/>
          </ac:grpSpMkLst>
        </pc:grpChg>
        <pc:grpChg chg="add mod">
          <ac:chgData name="Jonathan  Cosme" userId="272d5a2a-eea8-4805-b974-3aa4aa9a913a" providerId="ADAL" clId="{36197D27-FC7B-4ACA-B3E8-A7FD78543FA5}" dt="2022-11-30T09:31:50.614" v="6181"/>
          <ac:grpSpMkLst>
            <pc:docMk/>
            <pc:sldMk cId="2754441342" sldId="1274"/>
            <ac:grpSpMk id="2130" creationId="{6FE2D996-C39D-16BD-09F0-A23CEF5E6D54}"/>
          </ac:grpSpMkLst>
        </pc:grpChg>
        <pc:grpChg chg="add mod">
          <ac:chgData name="Jonathan  Cosme" userId="272d5a2a-eea8-4805-b974-3aa4aa9a913a" providerId="ADAL" clId="{36197D27-FC7B-4ACA-B3E8-A7FD78543FA5}" dt="2022-11-30T09:31:50.614" v="6181"/>
          <ac:grpSpMkLst>
            <pc:docMk/>
            <pc:sldMk cId="2754441342" sldId="1274"/>
            <ac:grpSpMk id="2136" creationId="{AB238E33-A600-C567-DAF4-23A5C6986D0B}"/>
          </ac:grpSpMkLst>
        </pc:grpChg>
        <pc:grpChg chg="add mod">
          <ac:chgData name="Jonathan  Cosme" userId="272d5a2a-eea8-4805-b974-3aa4aa9a913a" providerId="ADAL" clId="{36197D27-FC7B-4ACA-B3E8-A7FD78543FA5}" dt="2022-11-30T09:31:50.614" v="6181"/>
          <ac:grpSpMkLst>
            <pc:docMk/>
            <pc:sldMk cId="2754441342" sldId="1274"/>
            <ac:grpSpMk id="2139" creationId="{95A0B43C-E314-4E57-D802-9ECFF929F7CC}"/>
          </ac:grpSpMkLst>
        </pc:grpChg>
        <pc:grpChg chg="add mod">
          <ac:chgData name="Jonathan  Cosme" userId="272d5a2a-eea8-4805-b974-3aa4aa9a913a" providerId="ADAL" clId="{36197D27-FC7B-4ACA-B3E8-A7FD78543FA5}" dt="2022-11-30T09:31:50.614" v="6181"/>
          <ac:grpSpMkLst>
            <pc:docMk/>
            <pc:sldMk cId="2754441342" sldId="1274"/>
            <ac:grpSpMk id="2151" creationId="{701B93F1-6336-9B83-504B-D4CC847D7547}"/>
          </ac:grpSpMkLst>
        </pc:grpChg>
        <pc:grpChg chg="add mod">
          <ac:chgData name="Jonathan  Cosme" userId="272d5a2a-eea8-4805-b974-3aa4aa9a913a" providerId="ADAL" clId="{36197D27-FC7B-4ACA-B3E8-A7FD78543FA5}" dt="2022-11-30T09:31:50.614" v="6181"/>
          <ac:grpSpMkLst>
            <pc:docMk/>
            <pc:sldMk cId="2754441342" sldId="1274"/>
            <ac:grpSpMk id="2154" creationId="{B381A3DF-C717-6422-94C7-3AB76E98CC9F}"/>
          </ac:grpSpMkLst>
        </pc:grpChg>
        <pc:grpChg chg="add mod">
          <ac:chgData name="Jonathan  Cosme" userId="272d5a2a-eea8-4805-b974-3aa4aa9a913a" providerId="ADAL" clId="{36197D27-FC7B-4ACA-B3E8-A7FD78543FA5}" dt="2022-11-30T09:31:50.614" v="6181"/>
          <ac:grpSpMkLst>
            <pc:docMk/>
            <pc:sldMk cId="2754441342" sldId="1274"/>
            <ac:grpSpMk id="2157" creationId="{EDF5ACA0-AF2F-91F6-DF37-3489D4D73CA5}"/>
          </ac:grpSpMkLst>
        </pc:grpChg>
        <pc:cxnChg chg="del">
          <ac:chgData name="Jonathan  Cosme" userId="272d5a2a-eea8-4805-b974-3aa4aa9a913a" providerId="ADAL" clId="{36197D27-FC7B-4ACA-B3E8-A7FD78543FA5}" dt="2022-11-30T09:31:50.209" v="6180" actId="478"/>
          <ac:cxnSpMkLst>
            <pc:docMk/>
            <pc:sldMk cId="2754441342" sldId="1274"/>
            <ac:cxnSpMk id="6" creationId="{6CA13B78-49DA-C7A0-F6DC-BFE939D38CE0}"/>
          </ac:cxnSpMkLst>
        </pc:cxnChg>
        <pc:cxnChg chg="add del mod">
          <ac:chgData name="Jonathan  Cosme" userId="272d5a2a-eea8-4805-b974-3aa4aa9a913a" providerId="ADAL" clId="{36197D27-FC7B-4ACA-B3E8-A7FD78543FA5}" dt="2022-11-30T09:31:37.566" v="6175"/>
          <ac:cxnSpMkLst>
            <pc:docMk/>
            <pc:sldMk cId="2754441342" sldId="1274"/>
            <ac:cxnSpMk id="7" creationId="{EAACA028-4B24-5D8A-5C90-29A54D7700CF}"/>
          </ac:cxnSpMkLst>
        </pc:cxnChg>
        <pc:cxnChg chg="add del mod">
          <ac:chgData name="Jonathan  Cosme" userId="272d5a2a-eea8-4805-b974-3aa4aa9a913a" providerId="ADAL" clId="{36197D27-FC7B-4ACA-B3E8-A7FD78543FA5}" dt="2022-11-30T09:31:37.566" v="6175"/>
          <ac:cxnSpMkLst>
            <pc:docMk/>
            <pc:sldMk cId="2754441342" sldId="1274"/>
            <ac:cxnSpMk id="20" creationId="{7C9FFED3-97B3-70CD-CD9F-20B13C457B30}"/>
          </ac:cxnSpMkLst>
        </pc:cxnChg>
        <pc:cxnChg chg="add del">
          <ac:chgData name="Jonathan  Cosme" userId="272d5a2a-eea8-4805-b974-3aa4aa9a913a" providerId="ADAL" clId="{36197D27-FC7B-4ACA-B3E8-A7FD78543FA5}" dt="2022-11-30T09:31:44.186" v="6177" actId="478"/>
          <ac:cxnSpMkLst>
            <pc:docMk/>
            <pc:sldMk cId="2754441342" sldId="1274"/>
            <ac:cxnSpMk id="21" creationId="{6FFBBB08-3963-142F-F268-D1810598DF78}"/>
          </ac:cxnSpMkLst>
        </pc:cxnChg>
        <pc:cxnChg chg="add del mod">
          <ac:chgData name="Jonathan  Cosme" userId="272d5a2a-eea8-4805-b974-3aa4aa9a913a" providerId="ADAL" clId="{36197D27-FC7B-4ACA-B3E8-A7FD78543FA5}" dt="2022-11-30T09:31:37.566" v="6175"/>
          <ac:cxnSpMkLst>
            <pc:docMk/>
            <pc:sldMk cId="2754441342" sldId="1274"/>
            <ac:cxnSpMk id="57" creationId="{34461152-728D-B9C9-65BC-79A495C193D6}"/>
          </ac:cxnSpMkLst>
        </pc:cxnChg>
        <pc:cxnChg chg="add del mod">
          <ac:chgData name="Jonathan  Cosme" userId="272d5a2a-eea8-4805-b974-3aa4aa9a913a" providerId="ADAL" clId="{36197D27-FC7B-4ACA-B3E8-A7FD78543FA5}" dt="2022-11-30T09:31:37.566" v="6175"/>
          <ac:cxnSpMkLst>
            <pc:docMk/>
            <pc:sldMk cId="2754441342" sldId="1274"/>
            <ac:cxnSpMk id="59" creationId="{D1036E95-F417-395A-526D-9B7E43E7EBDF}"/>
          </ac:cxnSpMkLst>
        </pc:cxnChg>
        <pc:cxnChg chg="add del">
          <ac:chgData name="Jonathan  Cosme" userId="272d5a2a-eea8-4805-b974-3aa4aa9a913a" providerId="ADAL" clId="{36197D27-FC7B-4ACA-B3E8-A7FD78543FA5}" dt="2022-11-30T09:31:44.186" v="6177" actId="478"/>
          <ac:cxnSpMkLst>
            <pc:docMk/>
            <pc:sldMk cId="2754441342" sldId="1274"/>
            <ac:cxnSpMk id="2049" creationId="{9D7F1700-1B4A-8E28-6B1F-8E50477DD3CF}"/>
          </ac:cxnSpMkLst>
        </pc:cxnChg>
        <pc:cxnChg chg="del">
          <ac:chgData name="Jonathan  Cosme" userId="272d5a2a-eea8-4805-b974-3aa4aa9a913a" providerId="ADAL" clId="{36197D27-FC7B-4ACA-B3E8-A7FD78543FA5}" dt="2022-11-30T09:31:50.209" v="6180" actId="478"/>
          <ac:cxnSpMkLst>
            <pc:docMk/>
            <pc:sldMk cId="2754441342" sldId="1274"/>
            <ac:cxnSpMk id="2073" creationId="{FDB378EE-B3E7-5A23-9C53-4FF2D3E68BCF}"/>
          </ac:cxnSpMkLst>
        </pc:cxnChg>
        <pc:cxnChg chg="add mod">
          <ac:chgData name="Jonathan  Cosme" userId="272d5a2a-eea8-4805-b974-3aa4aa9a913a" providerId="ADAL" clId="{36197D27-FC7B-4ACA-B3E8-A7FD78543FA5}" dt="2022-11-30T09:31:50.614" v="6181"/>
          <ac:cxnSpMkLst>
            <pc:docMk/>
            <pc:sldMk cId="2754441342" sldId="1274"/>
            <ac:cxnSpMk id="2089" creationId="{5BE1017C-40E0-FEE8-973F-95063548A739}"/>
          </ac:cxnSpMkLst>
        </pc:cxnChg>
        <pc:cxnChg chg="add mod">
          <ac:chgData name="Jonathan  Cosme" userId="272d5a2a-eea8-4805-b974-3aa4aa9a913a" providerId="ADAL" clId="{36197D27-FC7B-4ACA-B3E8-A7FD78543FA5}" dt="2022-11-30T09:31:50.614" v="6181"/>
          <ac:cxnSpMkLst>
            <pc:docMk/>
            <pc:sldMk cId="2754441342" sldId="1274"/>
            <ac:cxnSpMk id="2101" creationId="{F42298FD-3532-6F14-38D6-126F5C7877BB}"/>
          </ac:cxnSpMkLst>
        </pc:cxnChg>
        <pc:cxnChg chg="add mod">
          <ac:chgData name="Jonathan  Cosme" userId="272d5a2a-eea8-4805-b974-3aa4aa9a913a" providerId="ADAL" clId="{36197D27-FC7B-4ACA-B3E8-A7FD78543FA5}" dt="2022-11-30T09:31:50.614" v="6181"/>
          <ac:cxnSpMkLst>
            <pc:docMk/>
            <pc:sldMk cId="2754441342" sldId="1274"/>
            <ac:cxnSpMk id="2123" creationId="{DDCCA442-2CC8-4093-26E7-A18EC484C687}"/>
          </ac:cxnSpMkLst>
        </pc:cxnChg>
        <pc:cxnChg chg="add mod">
          <ac:chgData name="Jonathan  Cosme" userId="272d5a2a-eea8-4805-b974-3aa4aa9a913a" providerId="ADAL" clId="{36197D27-FC7B-4ACA-B3E8-A7FD78543FA5}" dt="2022-11-30T09:31:50.614" v="6181"/>
          <ac:cxnSpMkLst>
            <pc:docMk/>
            <pc:sldMk cId="2754441342" sldId="1274"/>
            <ac:cxnSpMk id="2125" creationId="{45A0CF92-A0EB-CBEB-2C2E-132E22472BB8}"/>
          </ac:cxnSpMkLst>
        </pc:cxnChg>
        <pc:cxnChg chg="add del">
          <ac:chgData name="Jonathan  Cosme" userId="272d5a2a-eea8-4805-b974-3aa4aa9a913a" providerId="ADAL" clId="{36197D27-FC7B-4ACA-B3E8-A7FD78543FA5}" dt="2022-11-30T09:31:44.186" v="6177" actId="478"/>
          <ac:cxnSpMkLst>
            <pc:docMk/>
            <pc:sldMk cId="2754441342" sldId="1274"/>
            <ac:cxnSpMk id="2215" creationId="{8D11C908-27C0-A6CD-040D-3116BDA2DA53}"/>
          </ac:cxnSpMkLst>
        </pc:cxnChg>
      </pc:sldChg>
      <pc:sldChg chg="addSp delSp modSp add del mod">
        <pc:chgData name="Jonathan  Cosme" userId="272d5a2a-eea8-4805-b974-3aa4aa9a913a" providerId="ADAL" clId="{36197D27-FC7B-4ACA-B3E8-A7FD78543FA5}" dt="2022-11-30T09:35:31.825" v="6201" actId="47"/>
        <pc:sldMkLst>
          <pc:docMk/>
          <pc:sldMk cId="4057632036" sldId="1275"/>
        </pc:sldMkLst>
        <pc:spChg chg="add mod">
          <ac:chgData name="Jonathan  Cosme" userId="272d5a2a-eea8-4805-b974-3aa4aa9a913a" providerId="ADAL" clId="{36197D27-FC7B-4ACA-B3E8-A7FD78543FA5}" dt="2022-11-30T09:10:02.486" v="5582"/>
          <ac:spMkLst>
            <pc:docMk/>
            <pc:sldMk cId="4057632036" sldId="1275"/>
            <ac:spMk id="2" creationId="{A66C4DC3-7E55-F8FD-47E6-DBF62C70798D}"/>
          </ac:spMkLst>
        </pc:spChg>
        <pc:spChg chg="del">
          <ac:chgData name="Jonathan  Cosme" userId="272d5a2a-eea8-4805-b974-3aa4aa9a913a" providerId="ADAL" clId="{36197D27-FC7B-4ACA-B3E8-A7FD78543FA5}" dt="2022-11-30T09:31:57.474" v="6182" actId="478"/>
          <ac:spMkLst>
            <pc:docMk/>
            <pc:sldMk cId="4057632036" sldId="1275"/>
            <ac:spMk id="3" creationId="{4A6BBC6A-D24B-A80B-0DAC-B33FE1A6F5FB}"/>
          </ac:spMkLst>
        </pc:spChg>
        <pc:spChg chg="add mod">
          <ac:chgData name="Jonathan  Cosme" userId="272d5a2a-eea8-4805-b974-3aa4aa9a913a" providerId="ADAL" clId="{36197D27-FC7B-4ACA-B3E8-A7FD78543FA5}" dt="2022-11-30T09:10:02.486" v="5582"/>
          <ac:spMkLst>
            <pc:docMk/>
            <pc:sldMk cId="4057632036" sldId="1275"/>
            <ac:spMk id="4" creationId="{94CC5A9D-755D-8642-69F8-A880F78F04FD}"/>
          </ac:spMkLst>
        </pc:spChg>
        <pc:spChg chg="del">
          <ac:chgData name="Jonathan  Cosme" userId="272d5a2a-eea8-4805-b974-3aa4aa9a913a" providerId="ADAL" clId="{36197D27-FC7B-4ACA-B3E8-A7FD78543FA5}" dt="2022-11-30T09:31:57.474" v="6182" actId="478"/>
          <ac:spMkLst>
            <pc:docMk/>
            <pc:sldMk cId="4057632036" sldId="1275"/>
            <ac:spMk id="8" creationId="{408222F7-994A-E412-B2C1-F5278EA306F1}"/>
          </ac:spMkLst>
        </pc:spChg>
        <pc:spChg chg="add mod">
          <ac:chgData name="Jonathan  Cosme" userId="272d5a2a-eea8-4805-b974-3aa4aa9a913a" providerId="ADAL" clId="{36197D27-FC7B-4ACA-B3E8-A7FD78543FA5}" dt="2022-11-30T09:31:57.871" v="6183"/>
          <ac:spMkLst>
            <pc:docMk/>
            <pc:sldMk cId="4057632036" sldId="1275"/>
            <ac:spMk id="9" creationId="{778A7488-C747-9EE8-A748-D5B867DF6BCE}"/>
          </ac:spMkLst>
        </pc:spChg>
        <pc:spChg chg="mod">
          <ac:chgData name="Jonathan  Cosme" userId="272d5a2a-eea8-4805-b974-3aa4aa9a913a" providerId="ADAL" clId="{36197D27-FC7B-4ACA-B3E8-A7FD78543FA5}" dt="2022-11-30T09:31:57.871" v="6183"/>
          <ac:spMkLst>
            <pc:docMk/>
            <pc:sldMk cId="4057632036" sldId="1275"/>
            <ac:spMk id="11" creationId="{A423FB51-10DB-29D0-90AD-BA0FF1166606}"/>
          </ac:spMkLst>
        </pc:spChg>
        <pc:spChg chg="mod">
          <ac:chgData name="Jonathan  Cosme" userId="272d5a2a-eea8-4805-b974-3aa4aa9a913a" providerId="ADAL" clId="{36197D27-FC7B-4ACA-B3E8-A7FD78543FA5}" dt="2022-11-30T09:31:57.871" v="6183"/>
          <ac:spMkLst>
            <pc:docMk/>
            <pc:sldMk cId="4057632036" sldId="1275"/>
            <ac:spMk id="12" creationId="{E25ABF5A-249D-2BE2-435E-15EE7AA4C632}"/>
          </ac:spMkLst>
        </pc:spChg>
        <pc:spChg chg="del">
          <ac:chgData name="Jonathan  Cosme" userId="272d5a2a-eea8-4805-b974-3aa4aa9a913a" providerId="ADAL" clId="{36197D27-FC7B-4ACA-B3E8-A7FD78543FA5}" dt="2022-11-30T09:31:57.474" v="6182" actId="478"/>
          <ac:spMkLst>
            <pc:docMk/>
            <pc:sldMk cId="4057632036" sldId="1275"/>
            <ac:spMk id="13" creationId="{D5926C84-D51A-F2CB-DD0F-70341A649BEA}"/>
          </ac:spMkLst>
        </pc:spChg>
        <pc:spChg chg="del">
          <ac:chgData name="Jonathan  Cosme" userId="272d5a2a-eea8-4805-b974-3aa4aa9a913a" providerId="ADAL" clId="{36197D27-FC7B-4ACA-B3E8-A7FD78543FA5}" dt="2022-11-30T09:31:57.474" v="6182" actId="478"/>
          <ac:spMkLst>
            <pc:docMk/>
            <pc:sldMk cId="4057632036" sldId="1275"/>
            <ac:spMk id="15" creationId="{3DD36981-83F2-C9FC-E136-441072DC2F60}"/>
          </ac:spMkLst>
        </pc:spChg>
        <pc:spChg chg="add mod">
          <ac:chgData name="Jonathan  Cosme" userId="272d5a2a-eea8-4805-b974-3aa4aa9a913a" providerId="ADAL" clId="{36197D27-FC7B-4ACA-B3E8-A7FD78543FA5}" dt="2022-11-30T09:31:57.871" v="6183"/>
          <ac:spMkLst>
            <pc:docMk/>
            <pc:sldMk cId="4057632036" sldId="1275"/>
            <ac:spMk id="16" creationId="{0580CC6E-6793-9429-65D1-F0F9AA806840}"/>
          </ac:spMkLst>
        </pc:spChg>
        <pc:spChg chg="del">
          <ac:chgData name="Jonathan  Cosme" userId="272d5a2a-eea8-4805-b974-3aa4aa9a913a" providerId="ADAL" clId="{36197D27-FC7B-4ACA-B3E8-A7FD78543FA5}" dt="2022-11-30T09:31:57.474" v="6182" actId="478"/>
          <ac:spMkLst>
            <pc:docMk/>
            <pc:sldMk cId="4057632036" sldId="1275"/>
            <ac:spMk id="17" creationId="{CD2DD5B0-C5B0-075F-2238-3C36B01F3D55}"/>
          </ac:spMkLst>
        </pc:spChg>
        <pc:spChg chg="del">
          <ac:chgData name="Jonathan  Cosme" userId="272d5a2a-eea8-4805-b974-3aa4aa9a913a" providerId="ADAL" clId="{36197D27-FC7B-4ACA-B3E8-A7FD78543FA5}" dt="2022-11-30T09:31:57.474" v="6182" actId="478"/>
          <ac:spMkLst>
            <pc:docMk/>
            <pc:sldMk cId="4057632036" sldId="1275"/>
            <ac:spMk id="18" creationId="{E24811E2-210E-EDDD-AC1D-1B45BC3F2BEA}"/>
          </ac:spMkLst>
        </pc:spChg>
        <pc:spChg chg="add mod">
          <ac:chgData name="Jonathan  Cosme" userId="272d5a2a-eea8-4805-b974-3aa4aa9a913a" providerId="ADAL" clId="{36197D27-FC7B-4ACA-B3E8-A7FD78543FA5}" dt="2022-11-30T09:31:57.871" v="6183"/>
          <ac:spMkLst>
            <pc:docMk/>
            <pc:sldMk cId="4057632036" sldId="1275"/>
            <ac:spMk id="19" creationId="{79E28434-E286-8137-1D80-AFA43D42B129}"/>
          </ac:spMkLst>
        </pc:spChg>
        <pc:spChg chg="del">
          <ac:chgData name="Jonathan  Cosme" userId="272d5a2a-eea8-4805-b974-3aa4aa9a913a" providerId="ADAL" clId="{36197D27-FC7B-4ACA-B3E8-A7FD78543FA5}" dt="2022-11-30T09:31:57.474" v="6182" actId="478"/>
          <ac:spMkLst>
            <pc:docMk/>
            <pc:sldMk cId="4057632036" sldId="1275"/>
            <ac:spMk id="23" creationId="{039F2B41-2FEE-C060-A5C9-D97387666401}"/>
          </ac:spMkLst>
        </pc:spChg>
        <pc:spChg chg="del">
          <ac:chgData name="Jonathan  Cosme" userId="272d5a2a-eea8-4805-b974-3aa4aa9a913a" providerId="ADAL" clId="{36197D27-FC7B-4ACA-B3E8-A7FD78543FA5}" dt="2022-11-30T09:31:57.474" v="6182" actId="478"/>
          <ac:spMkLst>
            <pc:docMk/>
            <pc:sldMk cId="4057632036" sldId="1275"/>
            <ac:spMk id="24" creationId="{F3059EFB-25E0-2134-1B43-6189C47F420A}"/>
          </ac:spMkLst>
        </pc:spChg>
        <pc:spChg chg="del">
          <ac:chgData name="Jonathan  Cosme" userId="272d5a2a-eea8-4805-b974-3aa4aa9a913a" providerId="ADAL" clId="{36197D27-FC7B-4ACA-B3E8-A7FD78543FA5}" dt="2022-11-30T09:10:02.281" v="5581" actId="478"/>
          <ac:spMkLst>
            <pc:docMk/>
            <pc:sldMk cId="4057632036" sldId="1275"/>
            <ac:spMk id="26" creationId="{246D7A04-7BE3-E346-E6A8-BEF5BCBE5BFE}"/>
          </ac:spMkLst>
        </pc:spChg>
        <pc:spChg chg="mod">
          <ac:chgData name="Jonathan  Cosme" userId="272d5a2a-eea8-4805-b974-3aa4aa9a913a" providerId="ADAL" clId="{36197D27-FC7B-4ACA-B3E8-A7FD78543FA5}" dt="2022-11-30T09:31:57.871" v="6183"/>
          <ac:spMkLst>
            <pc:docMk/>
            <pc:sldMk cId="4057632036" sldId="1275"/>
            <ac:spMk id="27" creationId="{140967AE-9532-0321-5E90-5E7AFF4041A7}"/>
          </ac:spMkLst>
        </pc:spChg>
        <pc:spChg chg="del">
          <ac:chgData name="Jonathan  Cosme" userId="272d5a2a-eea8-4805-b974-3aa4aa9a913a" providerId="ADAL" clId="{36197D27-FC7B-4ACA-B3E8-A7FD78543FA5}" dt="2022-11-30T09:31:57.474" v="6182" actId="478"/>
          <ac:spMkLst>
            <pc:docMk/>
            <pc:sldMk cId="4057632036" sldId="1275"/>
            <ac:spMk id="28" creationId="{39E6DC33-85D7-D68E-E7DD-373C15EF1F1E}"/>
          </ac:spMkLst>
        </pc:spChg>
        <pc:spChg chg="del">
          <ac:chgData name="Jonathan  Cosme" userId="272d5a2a-eea8-4805-b974-3aa4aa9a913a" providerId="ADAL" clId="{36197D27-FC7B-4ACA-B3E8-A7FD78543FA5}" dt="2022-11-30T09:31:57.474" v="6182" actId="478"/>
          <ac:spMkLst>
            <pc:docMk/>
            <pc:sldMk cId="4057632036" sldId="1275"/>
            <ac:spMk id="29" creationId="{88334157-F383-6B3B-33AF-05E930C34621}"/>
          </ac:spMkLst>
        </pc:spChg>
        <pc:spChg chg="mod">
          <ac:chgData name="Jonathan  Cosme" userId="272d5a2a-eea8-4805-b974-3aa4aa9a913a" providerId="ADAL" clId="{36197D27-FC7B-4ACA-B3E8-A7FD78543FA5}" dt="2022-11-30T09:31:57.871" v="6183"/>
          <ac:spMkLst>
            <pc:docMk/>
            <pc:sldMk cId="4057632036" sldId="1275"/>
            <ac:spMk id="31" creationId="{92F4169E-C2F8-B18C-6FC0-8D32FD9A0EBA}"/>
          </ac:spMkLst>
        </pc:spChg>
        <pc:spChg chg="mod">
          <ac:chgData name="Jonathan  Cosme" userId="272d5a2a-eea8-4805-b974-3aa4aa9a913a" providerId="ADAL" clId="{36197D27-FC7B-4ACA-B3E8-A7FD78543FA5}" dt="2022-11-30T09:31:57.871" v="6183"/>
          <ac:spMkLst>
            <pc:docMk/>
            <pc:sldMk cId="4057632036" sldId="1275"/>
            <ac:spMk id="40" creationId="{C359763A-0F3B-C3EB-AE48-9D8E47C07F15}"/>
          </ac:spMkLst>
        </pc:spChg>
        <pc:spChg chg="del">
          <ac:chgData name="Jonathan  Cosme" userId="272d5a2a-eea8-4805-b974-3aa4aa9a913a" providerId="ADAL" clId="{36197D27-FC7B-4ACA-B3E8-A7FD78543FA5}" dt="2022-11-30T09:31:57.474" v="6182" actId="478"/>
          <ac:spMkLst>
            <pc:docMk/>
            <pc:sldMk cId="4057632036" sldId="1275"/>
            <ac:spMk id="41" creationId="{21B89E97-2607-BA90-9931-C75898964B06}"/>
          </ac:spMkLst>
        </pc:spChg>
        <pc:spChg chg="mod">
          <ac:chgData name="Jonathan  Cosme" userId="272d5a2a-eea8-4805-b974-3aa4aa9a913a" providerId="ADAL" clId="{36197D27-FC7B-4ACA-B3E8-A7FD78543FA5}" dt="2022-11-30T09:31:57.871" v="6183"/>
          <ac:spMkLst>
            <pc:docMk/>
            <pc:sldMk cId="4057632036" sldId="1275"/>
            <ac:spMk id="42" creationId="{EC01935E-71E4-D541-0426-70D22E878185}"/>
          </ac:spMkLst>
        </pc:spChg>
        <pc:spChg chg="del">
          <ac:chgData name="Jonathan  Cosme" userId="272d5a2a-eea8-4805-b974-3aa4aa9a913a" providerId="ADAL" clId="{36197D27-FC7B-4ACA-B3E8-A7FD78543FA5}" dt="2022-11-30T09:31:57.474" v="6182" actId="478"/>
          <ac:spMkLst>
            <pc:docMk/>
            <pc:sldMk cId="4057632036" sldId="1275"/>
            <ac:spMk id="44" creationId="{531D4133-4901-193B-FBB9-E674BE21DED0}"/>
          </ac:spMkLst>
        </pc:spChg>
        <pc:spChg chg="mod">
          <ac:chgData name="Jonathan  Cosme" userId="272d5a2a-eea8-4805-b974-3aa4aa9a913a" providerId="ADAL" clId="{36197D27-FC7B-4ACA-B3E8-A7FD78543FA5}" dt="2022-11-30T09:31:57.871" v="6183"/>
          <ac:spMkLst>
            <pc:docMk/>
            <pc:sldMk cId="4057632036" sldId="1275"/>
            <ac:spMk id="48" creationId="{05EC5F05-0515-58D4-D1CE-2448AA673165}"/>
          </ac:spMkLst>
        </pc:spChg>
        <pc:spChg chg="mod">
          <ac:chgData name="Jonathan  Cosme" userId="272d5a2a-eea8-4805-b974-3aa4aa9a913a" providerId="ADAL" clId="{36197D27-FC7B-4ACA-B3E8-A7FD78543FA5}" dt="2022-11-30T09:31:57.871" v="6183"/>
          <ac:spMkLst>
            <pc:docMk/>
            <pc:sldMk cId="4057632036" sldId="1275"/>
            <ac:spMk id="50" creationId="{03DDFEDD-246F-210D-E67E-6F0D0A83E5E7}"/>
          </ac:spMkLst>
        </pc:spChg>
        <pc:spChg chg="mod">
          <ac:chgData name="Jonathan  Cosme" userId="272d5a2a-eea8-4805-b974-3aa4aa9a913a" providerId="ADAL" clId="{36197D27-FC7B-4ACA-B3E8-A7FD78543FA5}" dt="2022-11-30T09:31:57.871" v="6183"/>
          <ac:spMkLst>
            <pc:docMk/>
            <pc:sldMk cId="4057632036" sldId="1275"/>
            <ac:spMk id="52" creationId="{6CC2D82D-9E76-FF71-52B0-BC91A552567B}"/>
          </ac:spMkLst>
        </pc:spChg>
        <pc:spChg chg="mod">
          <ac:chgData name="Jonathan  Cosme" userId="272d5a2a-eea8-4805-b974-3aa4aa9a913a" providerId="ADAL" clId="{36197D27-FC7B-4ACA-B3E8-A7FD78543FA5}" dt="2022-11-30T09:31:57.871" v="6183"/>
          <ac:spMkLst>
            <pc:docMk/>
            <pc:sldMk cId="4057632036" sldId="1275"/>
            <ac:spMk id="53" creationId="{6E40247C-8A79-EB86-2107-F2F54331F184}"/>
          </ac:spMkLst>
        </pc:spChg>
        <pc:spChg chg="add mod">
          <ac:chgData name="Jonathan  Cosme" userId="272d5a2a-eea8-4805-b974-3aa4aa9a913a" providerId="ADAL" clId="{36197D27-FC7B-4ACA-B3E8-A7FD78543FA5}" dt="2022-11-30T09:31:57.871" v="6183"/>
          <ac:spMkLst>
            <pc:docMk/>
            <pc:sldMk cId="4057632036" sldId="1275"/>
            <ac:spMk id="54" creationId="{A33D7723-5659-F933-CA79-A63ACAAA6980}"/>
          </ac:spMkLst>
        </pc:spChg>
        <pc:spChg chg="add mod">
          <ac:chgData name="Jonathan  Cosme" userId="272d5a2a-eea8-4805-b974-3aa4aa9a913a" providerId="ADAL" clId="{36197D27-FC7B-4ACA-B3E8-A7FD78543FA5}" dt="2022-11-30T09:31:57.871" v="6183"/>
          <ac:spMkLst>
            <pc:docMk/>
            <pc:sldMk cId="4057632036" sldId="1275"/>
            <ac:spMk id="55" creationId="{BDE1FAF8-30D2-B075-F781-DBCCDEA1FB88}"/>
          </ac:spMkLst>
        </pc:spChg>
        <pc:spChg chg="add mod">
          <ac:chgData name="Jonathan  Cosme" userId="272d5a2a-eea8-4805-b974-3aa4aa9a913a" providerId="ADAL" clId="{36197D27-FC7B-4ACA-B3E8-A7FD78543FA5}" dt="2022-11-30T09:31:57.871" v="6183"/>
          <ac:spMkLst>
            <pc:docMk/>
            <pc:sldMk cId="4057632036" sldId="1275"/>
            <ac:spMk id="56" creationId="{9F558402-5475-6ECA-9DC7-F86F5E8B4FA9}"/>
          </ac:spMkLst>
        </pc:spChg>
        <pc:spChg chg="add mod">
          <ac:chgData name="Jonathan  Cosme" userId="272d5a2a-eea8-4805-b974-3aa4aa9a913a" providerId="ADAL" clId="{36197D27-FC7B-4ACA-B3E8-A7FD78543FA5}" dt="2022-11-30T09:31:57.871" v="6183"/>
          <ac:spMkLst>
            <pc:docMk/>
            <pc:sldMk cId="4057632036" sldId="1275"/>
            <ac:spMk id="58" creationId="{E4A85EAD-2769-F10D-E300-BDF525049A61}"/>
          </ac:spMkLst>
        </pc:spChg>
        <pc:spChg chg="del">
          <ac:chgData name="Jonathan  Cosme" userId="272d5a2a-eea8-4805-b974-3aa4aa9a913a" providerId="ADAL" clId="{36197D27-FC7B-4ACA-B3E8-A7FD78543FA5}" dt="2022-11-30T09:31:57.474" v="6182" actId="478"/>
          <ac:spMkLst>
            <pc:docMk/>
            <pc:sldMk cId="4057632036" sldId="1275"/>
            <ac:spMk id="2048" creationId="{55545346-9DF8-41EC-EA30-88CB1DF3EC68}"/>
          </ac:spMkLst>
        </pc:spChg>
        <pc:spChg chg="mod">
          <ac:chgData name="Jonathan  Cosme" userId="272d5a2a-eea8-4805-b974-3aa4aa9a913a" providerId="ADAL" clId="{36197D27-FC7B-4ACA-B3E8-A7FD78543FA5}" dt="2022-11-30T09:31:57.871" v="6183"/>
          <ac:spMkLst>
            <pc:docMk/>
            <pc:sldMk cId="4057632036" sldId="1275"/>
            <ac:spMk id="2054" creationId="{6FB62CF9-4A69-3447-2A6A-F3294A585095}"/>
          </ac:spMkLst>
        </pc:spChg>
        <pc:spChg chg="mod">
          <ac:chgData name="Jonathan  Cosme" userId="272d5a2a-eea8-4805-b974-3aa4aa9a913a" providerId="ADAL" clId="{36197D27-FC7B-4ACA-B3E8-A7FD78543FA5}" dt="2022-11-30T09:31:57.871" v="6183"/>
          <ac:spMkLst>
            <pc:docMk/>
            <pc:sldMk cId="4057632036" sldId="1275"/>
            <ac:spMk id="2055" creationId="{ABACC5F7-A2FD-9131-4B6D-654557441FD9}"/>
          </ac:spMkLst>
        </pc:spChg>
        <pc:spChg chg="mod">
          <ac:chgData name="Jonathan  Cosme" userId="272d5a2a-eea8-4805-b974-3aa4aa9a913a" providerId="ADAL" clId="{36197D27-FC7B-4ACA-B3E8-A7FD78543FA5}" dt="2022-11-30T09:31:57.871" v="6183"/>
          <ac:spMkLst>
            <pc:docMk/>
            <pc:sldMk cId="4057632036" sldId="1275"/>
            <ac:spMk id="2060" creationId="{4BF74487-E191-6EEF-BC9E-76B2F456A660}"/>
          </ac:spMkLst>
        </pc:spChg>
        <pc:spChg chg="del mod">
          <ac:chgData name="Jonathan  Cosme" userId="272d5a2a-eea8-4805-b974-3aa4aa9a913a" providerId="ADAL" clId="{36197D27-FC7B-4ACA-B3E8-A7FD78543FA5}" dt="2022-11-30T09:31:57.474" v="6182" actId="478"/>
          <ac:spMkLst>
            <pc:docMk/>
            <pc:sldMk cId="4057632036" sldId="1275"/>
            <ac:spMk id="2061" creationId="{F3119E6B-AEF6-0E7C-622E-233A8D7EF656}"/>
          </ac:spMkLst>
        </pc:spChg>
        <pc:spChg chg="del">
          <ac:chgData name="Jonathan  Cosme" userId="272d5a2a-eea8-4805-b974-3aa4aa9a913a" providerId="ADAL" clId="{36197D27-FC7B-4ACA-B3E8-A7FD78543FA5}" dt="2022-11-30T09:31:57.474" v="6182" actId="478"/>
          <ac:spMkLst>
            <pc:docMk/>
            <pc:sldMk cId="4057632036" sldId="1275"/>
            <ac:spMk id="2062" creationId="{DB874543-122F-C4D9-21A6-81B7D1DDC589}"/>
          </ac:spMkLst>
        </pc:spChg>
        <pc:spChg chg="del">
          <ac:chgData name="Jonathan  Cosme" userId="272d5a2a-eea8-4805-b974-3aa4aa9a913a" providerId="ADAL" clId="{36197D27-FC7B-4ACA-B3E8-A7FD78543FA5}" dt="2022-11-30T09:31:57.474" v="6182" actId="478"/>
          <ac:spMkLst>
            <pc:docMk/>
            <pc:sldMk cId="4057632036" sldId="1275"/>
            <ac:spMk id="2065" creationId="{3E0802C9-B12A-57B3-B767-2EE3134353D9}"/>
          </ac:spMkLst>
        </pc:spChg>
        <pc:spChg chg="del">
          <ac:chgData name="Jonathan  Cosme" userId="272d5a2a-eea8-4805-b974-3aa4aa9a913a" providerId="ADAL" clId="{36197D27-FC7B-4ACA-B3E8-A7FD78543FA5}" dt="2022-11-30T09:31:57.474" v="6182" actId="478"/>
          <ac:spMkLst>
            <pc:docMk/>
            <pc:sldMk cId="4057632036" sldId="1275"/>
            <ac:spMk id="2066" creationId="{6B481FF5-9266-AF1B-16AD-92B87F7138A8}"/>
          </ac:spMkLst>
        </pc:spChg>
        <pc:spChg chg="mod">
          <ac:chgData name="Jonathan  Cosme" userId="272d5a2a-eea8-4805-b974-3aa4aa9a913a" providerId="ADAL" clId="{36197D27-FC7B-4ACA-B3E8-A7FD78543FA5}" dt="2022-11-30T09:31:57.871" v="6183"/>
          <ac:spMkLst>
            <pc:docMk/>
            <pc:sldMk cId="4057632036" sldId="1275"/>
            <ac:spMk id="2067" creationId="{75C76EB6-29EC-2F79-F0A4-15055A36B8DC}"/>
          </ac:spMkLst>
        </pc:spChg>
        <pc:spChg chg="del">
          <ac:chgData name="Jonathan  Cosme" userId="272d5a2a-eea8-4805-b974-3aa4aa9a913a" providerId="ADAL" clId="{36197D27-FC7B-4ACA-B3E8-A7FD78543FA5}" dt="2022-11-30T09:31:57.474" v="6182" actId="478"/>
          <ac:spMkLst>
            <pc:docMk/>
            <pc:sldMk cId="4057632036" sldId="1275"/>
            <ac:spMk id="2068" creationId="{EA054A11-2F8E-A92C-FA8F-668E88A67BA8}"/>
          </ac:spMkLst>
        </pc:spChg>
        <pc:spChg chg="mod">
          <ac:chgData name="Jonathan  Cosme" userId="272d5a2a-eea8-4805-b974-3aa4aa9a913a" providerId="ADAL" clId="{36197D27-FC7B-4ACA-B3E8-A7FD78543FA5}" dt="2022-11-30T09:31:57.871" v="6183"/>
          <ac:spMkLst>
            <pc:docMk/>
            <pc:sldMk cId="4057632036" sldId="1275"/>
            <ac:spMk id="2070" creationId="{4C51160C-FAB5-EC46-5CB0-361D43AF6CF0}"/>
          </ac:spMkLst>
        </pc:spChg>
        <pc:spChg chg="mod">
          <ac:chgData name="Jonathan  Cosme" userId="272d5a2a-eea8-4805-b974-3aa4aa9a913a" providerId="ADAL" clId="{36197D27-FC7B-4ACA-B3E8-A7FD78543FA5}" dt="2022-11-30T09:31:57.871" v="6183"/>
          <ac:spMkLst>
            <pc:docMk/>
            <pc:sldMk cId="4057632036" sldId="1275"/>
            <ac:spMk id="2071" creationId="{024B45D2-45F4-C3CC-C5D9-148BE2A5DE49}"/>
          </ac:spMkLst>
        </pc:spChg>
        <pc:spChg chg="mod">
          <ac:chgData name="Jonathan  Cosme" userId="272d5a2a-eea8-4805-b974-3aa4aa9a913a" providerId="ADAL" clId="{36197D27-FC7B-4ACA-B3E8-A7FD78543FA5}" dt="2022-11-30T09:31:57.871" v="6183"/>
          <ac:spMkLst>
            <pc:docMk/>
            <pc:sldMk cId="4057632036" sldId="1275"/>
            <ac:spMk id="2077" creationId="{0CFF244A-3727-84CB-C971-8CFBAA3A29AB}"/>
          </ac:spMkLst>
        </pc:spChg>
        <pc:spChg chg="mod">
          <ac:chgData name="Jonathan  Cosme" userId="272d5a2a-eea8-4805-b974-3aa4aa9a913a" providerId="ADAL" clId="{36197D27-FC7B-4ACA-B3E8-A7FD78543FA5}" dt="2022-11-30T09:31:57.871" v="6183"/>
          <ac:spMkLst>
            <pc:docMk/>
            <pc:sldMk cId="4057632036" sldId="1275"/>
            <ac:spMk id="2078" creationId="{C4F2256E-D54F-CEB7-D7A2-0C594D9B20AA}"/>
          </ac:spMkLst>
        </pc:spChg>
        <pc:spChg chg="mod">
          <ac:chgData name="Jonathan  Cosme" userId="272d5a2a-eea8-4805-b974-3aa4aa9a913a" providerId="ADAL" clId="{36197D27-FC7B-4ACA-B3E8-A7FD78543FA5}" dt="2022-11-30T09:31:57.871" v="6183"/>
          <ac:spMkLst>
            <pc:docMk/>
            <pc:sldMk cId="4057632036" sldId="1275"/>
            <ac:spMk id="2080" creationId="{E1D2B726-FF1B-B665-BF7D-9E39086D6AEF}"/>
          </ac:spMkLst>
        </pc:spChg>
        <pc:spChg chg="mod">
          <ac:chgData name="Jonathan  Cosme" userId="272d5a2a-eea8-4805-b974-3aa4aa9a913a" providerId="ADAL" clId="{36197D27-FC7B-4ACA-B3E8-A7FD78543FA5}" dt="2022-11-30T09:31:57.871" v="6183"/>
          <ac:spMkLst>
            <pc:docMk/>
            <pc:sldMk cId="4057632036" sldId="1275"/>
            <ac:spMk id="2081" creationId="{568A4936-6975-6BFE-3FFC-3FED7AE7065D}"/>
          </ac:spMkLst>
        </pc:spChg>
        <pc:spChg chg="mod">
          <ac:chgData name="Jonathan  Cosme" userId="272d5a2a-eea8-4805-b974-3aa4aa9a913a" providerId="ADAL" clId="{36197D27-FC7B-4ACA-B3E8-A7FD78543FA5}" dt="2022-11-30T09:31:57.871" v="6183"/>
          <ac:spMkLst>
            <pc:docMk/>
            <pc:sldMk cId="4057632036" sldId="1275"/>
            <ac:spMk id="2083" creationId="{1F8FE190-8E7C-9541-197C-014D6402FA0E}"/>
          </ac:spMkLst>
        </pc:spChg>
        <pc:spChg chg="mod">
          <ac:chgData name="Jonathan  Cosme" userId="272d5a2a-eea8-4805-b974-3aa4aa9a913a" providerId="ADAL" clId="{36197D27-FC7B-4ACA-B3E8-A7FD78543FA5}" dt="2022-11-30T09:31:57.871" v="6183"/>
          <ac:spMkLst>
            <pc:docMk/>
            <pc:sldMk cId="4057632036" sldId="1275"/>
            <ac:spMk id="2084" creationId="{185BB1D2-DB52-1917-B140-2478AEF14198}"/>
          </ac:spMkLst>
        </pc:spChg>
        <pc:spChg chg="mod">
          <ac:chgData name="Jonathan  Cosme" userId="272d5a2a-eea8-4805-b974-3aa4aa9a913a" providerId="ADAL" clId="{36197D27-FC7B-4ACA-B3E8-A7FD78543FA5}" dt="2022-11-30T09:31:57.871" v="6183"/>
          <ac:spMkLst>
            <pc:docMk/>
            <pc:sldMk cId="4057632036" sldId="1275"/>
            <ac:spMk id="2086" creationId="{2CAA1D67-E279-22E2-651B-5F92DB4BF4A8}"/>
          </ac:spMkLst>
        </pc:spChg>
        <pc:spChg chg="mod">
          <ac:chgData name="Jonathan  Cosme" userId="272d5a2a-eea8-4805-b974-3aa4aa9a913a" providerId="ADAL" clId="{36197D27-FC7B-4ACA-B3E8-A7FD78543FA5}" dt="2022-11-30T09:31:57.871" v="6183"/>
          <ac:spMkLst>
            <pc:docMk/>
            <pc:sldMk cId="4057632036" sldId="1275"/>
            <ac:spMk id="2087" creationId="{966C4A2E-EDE5-ECEE-6EDC-5490BC058466}"/>
          </ac:spMkLst>
        </pc:spChg>
        <pc:spChg chg="del">
          <ac:chgData name="Jonathan  Cosme" userId="272d5a2a-eea8-4805-b974-3aa4aa9a913a" providerId="ADAL" clId="{36197D27-FC7B-4ACA-B3E8-A7FD78543FA5}" dt="2022-11-30T09:31:57.474" v="6182" actId="478"/>
          <ac:spMkLst>
            <pc:docMk/>
            <pc:sldMk cId="4057632036" sldId="1275"/>
            <ac:spMk id="2134" creationId="{0F96BB89-1D32-6963-50F1-2D4173FE560E}"/>
          </ac:spMkLst>
        </pc:spChg>
        <pc:spChg chg="del">
          <ac:chgData name="Jonathan  Cosme" userId="272d5a2a-eea8-4805-b974-3aa4aa9a913a" providerId="ADAL" clId="{36197D27-FC7B-4ACA-B3E8-A7FD78543FA5}" dt="2022-11-30T09:31:57.474" v="6182" actId="478"/>
          <ac:spMkLst>
            <pc:docMk/>
            <pc:sldMk cId="4057632036" sldId="1275"/>
            <ac:spMk id="2135" creationId="{592FFC0A-8EB7-441E-B319-A8950FF424D8}"/>
          </ac:spMkLst>
        </pc:spChg>
        <pc:spChg chg="del">
          <ac:chgData name="Jonathan  Cosme" userId="272d5a2a-eea8-4805-b974-3aa4aa9a913a" providerId="ADAL" clId="{36197D27-FC7B-4ACA-B3E8-A7FD78543FA5}" dt="2022-11-30T09:10:02.281" v="5581" actId="478"/>
          <ac:spMkLst>
            <pc:docMk/>
            <pc:sldMk cId="4057632036" sldId="1275"/>
            <ac:spMk id="2218" creationId="{C06897BB-2B9F-3641-C286-3513B331C68B}"/>
          </ac:spMkLst>
        </pc:spChg>
        <pc:grpChg chg="add mod">
          <ac:chgData name="Jonathan  Cosme" userId="272d5a2a-eea8-4805-b974-3aa4aa9a913a" providerId="ADAL" clId="{36197D27-FC7B-4ACA-B3E8-A7FD78543FA5}" dt="2022-11-30T09:31:57.871" v="6183"/>
          <ac:grpSpMkLst>
            <pc:docMk/>
            <pc:sldMk cId="4057632036" sldId="1275"/>
            <ac:grpSpMk id="10" creationId="{EF440193-DB16-5944-AD00-0BEE2C5CF2AC}"/>
          </ac:grpSpMkLst>
        </pc:grpChg>
        <pc:grpChg chg="add mod">
          <ac:chgData name="Jonathan  Cosme" userId="272d5a2a-eea8-4805-b974-3aa4aa9a913a" providerId="ADAL" clId="{36197D27-FC7B-4ACA-B3E8-A7FD78543FA5}" dt="2022-11-30T09:31:57.871" v="6183"/>
          <ac:grpSpMkLst>
            <pc:docMk/>
            <pc:sldMk cId="4057632036" sldId="1275"/>
            <ac:grpSpMk id="22" creationId="{6240F14D-3DE0-5EC7-D61A-1AB5AF6F7449}"/>
          </ac:grpSpMkLst>
        </pc:grpChg>
        <pc:grpChg chg="add mod">
          <ac:chgData name="Jonathan  Cosme" userId="272d5a2a-eea8-4805-b974-3aa4aa9a913a" providerId="ADAL" clId="{36197D27-FC7B-4ACA-B3E8-A7FD78543FA5}" dt="2022-11-30T09:31:57.871" v="6183"/>
          <ac:grpSpMkLst>
            <pc:docMk/>
            <pc:sldMk cId="4057632036" sldId="1275"/>
            <ac:grpSpMk id="32" creationId="{35089660-DC89-2F52-85ED-F84BB55BF009}"/>
          </ac:grpSpMkLst>
        </pc:grpChg>
        <pc:grpChg chg="add mod">
          <ac:chgData name="Jonathan  Cosme" userId="272d5a2a-eea8-4805-b974-3aa4aa9a913a" providerId="ADAL" clId="{36197D27-FC7B-4ACA-B3E8-A7FD78543FA5}" dt="2022-11-30T09:31:57.871" v="6183"/>
          <ac:grpSpMkLst>
            <pc:docMk/>
            <pc:sldMk cId="4057632036" sldId="1275"/>
            <ac:grpSpMk id="43" creationId="{239C70ED-FE0C-AD20-BCC7-B29EF7514401}"/>
          </ac:grpSpMkLst>
        </pc:grpChg>
        <pc:grpChg chg="add mod">
          <ac:chgData name="Jonathan  Cosme" userId="272d5a2a-eea8-4805-b974-3aa4aa9a913a" providerId="ADAL" clId="{36197D27-FC7B-4ACA-B3E8-A7FD78543FA5}" dt="2022-11-30T09:31:57.871" v="6183"/>
          <ac:grpSpMkLst>
            <pc:docMk/>
            <pc:sldMk cId="4057632036" sldId="1275"/>
            <ac:grpSpMk id="51" creationId="{4A9ED2C8-4803-BDBC-B8DC-2FDB757AAAB7}"/>
          </ac:grpSpMkLst>
        </pc:grpChg>
        <pc:grpChg chg="add mod">
          <ac:chgData name="Jonathan  Cosme" userId="272d5a2a-eea8-4805-b974-3aa4aa9a913a" providerId="ADAL" clId="{36197D27-FC7B-4ACA-B3E8-A7FD78543FA5}" dt="2022-11-30T09:31:57.871" v="6183"/>
          <ac:grpSpMkLst>
            <pc:docMk/>
            <pc:sldMk cId="4057632036" sldId="1275"/>
            <ac:grpSpMk id="60" creationId="{EA21A3A2-DE67-5C82-116F-F4AD52AAF6E2}"/>
          </ac:grpSpMkLst>
        </pc:grpChg>
        <pc:grpChg chg="add mod">
          <ac:chgData name="Jonathan  Cosme" userId="272d5a2a-eea8-4805-b974-3aa4aa9a913a" providerId="ADAL" clId="{36197D27-FC7B-4ACA-B3E8-A7FD78543FA5}" dt="2022-11-30T09:31:57.871" v="6183"/>
          <ac:grpSpMkLst>
            <pc:docMk/>
            <pc:sldMk cId="4057632036" sldId="1275"/>
            <ac:grpSpMk id="2056" creationId="{1F5E46EC-3A62-12BF-072A-F49C5B7903CD}"/>
          </ac:grpSpMkLst>
        </pc:grpChg>
        <pc:grpChg chg="add mod">
          <ac:chgData name="Jonathan  Cosme" userId="272d5a2a-eea8-4805-b974-3aa4aa9a913a" providerId="ADAL" clId="{36197D27-FC7B-4ACA-B3E8-A7FD78543FA5}" dt="2022-11-30T09:31:57.871" v="6183"/>
          <ac:grpSpMkLst>
            <pc:docMk/>
            <pc:sldMk cId="4057632036" sldId="1275"/>
            <ac:grpSpMk id="2069" creationId="{8FF36303-5DAD-0E87-D633-532B4CAE1F2A}"/>
          </ac:grpSpMkLst>
        </pc:grpChg>
        <pc:grpChg chg="add mod">
          <ac:chgData name="Jonathan  Cosme" userId="272d5a2a-eea8-4805-b974-3aa4aa9a913a" providerId="ADAL" clId="{36197D27-FC7B-4ACA-B3E8-A7FD78543FA5}" dt="2022-11-30T09:31:57.871" v="6183"/>
          <ac:grpSpMkLst>
            <pc:docMk/>
            <pc:sldMk cId="4057632036" sldId="1275"/>
            <ac:grpSpMk id="2072" creationId="{AFA38AFA-9245-D60A-E907-4ED488E5B3ED}"/>
          </ac:grpSpMkLst>
        </pc:grpChg>
        <pc:grpChg chg="add mod">
          <ac:chgData name="Jonathan  Cosme" userId="272d5a2a-eea8-4805-b974-3aa4aa9a913a" providerId="ADAL" clId="{36197D27-FC7B-4ACA-B3E8-A7FD78543FA5}" dt="2022-11-30T09:31:57.871" v="6183"/>
          <ac:grpSpMkLst>
            <pc:docMk/>
            <pc:sldMk cId="4057632036" sldId="1275"/>
            <ac:grpSpMk id="2079" creationId="{F9E86909-EBF0-8CCA-68B8-B9EE0665E542}"/>
          </ac:grpSpMkLst>
        </pc:grpChg>
        <pc:grpChg chg="add mod">
          <ac:chgData name="Jonathan  Cosme" userId="272d5a2a-eea8-4805-b974-3aa4aa9a913a" providerId="ADAL" clId="{36197D27-FC7B-4ACA-B3E8-A7FD78543FA5}" dt="2022-11-30T09:31:57.871" v="6183"/>
          <ac:grpSpMkLst>
            <pc:docMk/>
            <pc:sldMk cId="4057632036" sldId="1275"/>
            <ac:grpSpMk id="2082" creationId="{C2E821E4-763A-5C2F-4E1B-654514434BF2}"/>
          </ac:grpSpMkLst>
        </pc:grpChg>
        <pc:grpChg chg="add mod">
          <ac:chgData name="Jonathan  Cosme" userId="272d5a2a-eea8-4805-b974-3aa4aa9a913a" providerId="ADAL" clId="{36197D27-FC7B-4ACA-B3E8-A7FD78543FA5}" dt="2022-11-30T09:31:57.871" v="6183"/>
          <ac:grpSpMkLst>
            <pc:docMk/>
            <pc:sldMk cId="4057632036" sldId="1275"/>
            <ac:grpSpMk id="2085" creationId="{934F85A2-6828-E4E4-6198-0426F190CE3C}"/>
          </ac:grpSpMkLst>
        </pc:grpChg>
        <pc:cxnChg chg="del">
          <ac:chgData name="Jonathan  Cosme" userId="272d5a2a-eea8-4805-b974-3aa4aa9a913a" providerId="ADAL" clId="{36197D27-FC7B-4ACA-B3E8-A7FD78543FA5}" dt="2022-11-30T09:31:57.474" v="6182" actId="478"/>
          <ac:cxnSpMkLst>
            <pc:docMk/>
            <pc:sldMk cId="4057632036" sldId="1275"/>
            <ac:cxnSpMk id="6" creationId="{6CA13B78-49DA-C7A0-F6DC-BFE939D38CE0}"/>
          </ac:cxnSpMkLst>
        </pc:cxnChg>
        <pc:cxnChg chg="add mod">
          <ac:chgData name="Jonathan  Cosme" userId="272d5a2a-eea8-4805-b974-3aa4aa9a913a" providerId="ADAL" clId="{36197D27-FC7B-4ACA-B3E8-A7FD78543FA5}" dt="2022-11-30T09:31:57.871" v="6183"/>
          <ac:cxnSpMkLst>
            <pc:docMk/>
            <pc:sldMk cId="4057632036" sldId="1275"/>
            <ac:cxnSpMk id="7" creationId="{70C36514-7A20-4546-3401-1DD9476DB44E}"/>
          </ac:cxnSpMkLst>
        </pc:cxnChg>
        <pc:cxnChg chg="add mod">
          <ac:chgData name="Jonathan  Cosme" userId="272d5a2a-eea8-4805-b974-3aa4aa9a913a" providerId="ADAL" clId="{36197D27-FC7B-4ACA-B3E8-A7FD78543FA5}" dt="2022-11-30T09:31:57.871" v="6183"/>
          <ac:cxnSpMkLst>
            <pc:docMk/>
            <pc:sldMk cId="4057632036" sldId="1275"/>
            <ac:cxnSpMk id="20" creationId="{3F6187EB-0E7E-1BEE-850D-97EDB4EEF82A}"/>
          </ac:cxnSpMkLst>
        </pc:cxnChg>
        <pc:cxnChg chg="del">
          <ac:chgData name="Jonathan  Cosme" userId="272d5a2a-eea8-4805-b974-3aa4aa9a913a" providerId="ADAL" clId="{36197D27-FC7B-4ACA-B3E8-A7FD78543FA5}" dt="2022-11-30T09:31:57.474" v="6182" actId="478"/>
          <ac:cxnSpMkLst>
            <pc:docMk/>
            <pc:sldMk cId="4057632036" sldId="1275"/>
            <ac:cxnSpMk id="21" creationId="{6FFBBB08-3963-142F-F268-D1810598DF78}"/>
          </ac:cxnSpMkLst>
        </pc:cxnChg>
        <pc:cxnChg chg="add mod">
          <ac:chgData name="Jonathan  Cosme" userId="272d5a2a-eea8-4805-b974-3aa4aa9a913a" providerId="ADAL" clId="{36197D27-FC7B-4ACA-B3E8-A7FD78543FA5}" dt="2022-11-30T09:31:57.871" v="6183"/>
          <ac:cxnSpMkLst>
            <pc:docMk/>
            <pc:sldMk cId="4057632036" sldId="1275"/>
            <ac:cxnSpMk id="57" creationId="{27350F46-B876-A4FE-9E4A-BD6ABDC80A9D}"/>
          </ac:cxnSpMkLst>
        </pc:cxnChg>
        <pc:cxnChg chg="add mod">
          <ac:chgData name="Jonathan  Cosme" userId="272d5a2a-eea8-4805-b974-3aa4aa9a913a" providerId="ADAL" clId="{36197D27-FC7B-4ACA-B3E8-A7FD78543FA5}" dt="2022-11-30T09:31:57.871" v="6183"/>
          <ac:cxnSpMkLst>
            <pc:docMk/>
            <pc:sldMk cId="4057632036" sldId="1275"/>
            <ac:cxnSpMk id="59" creationId="{EA7CC665-961E-8F00-0C2A-25425BD7623C}"/>
          </ac:cxnSpMkLst>
        </pc:cxnChg>
        <pc:cxnChg chg="del">
          <ac:chgData name="Jonathan  Cosme" userId="272d5a2a-eea8-4805-b974-3aa4aa9a913a" providerId="ADAL" clId="{36197D27-FC7B-4ACA-B3E8-A7FD78543FA5}" dt="2022-11-30T09:31:57.474" v="6182" actId="478"/>
          <ac:cxnSpMkLst>
            <pc:docMk/>
            <pc:sldMk cId="4057632036" sldId="1275"/>
            <ac:cxnSpMk id="2049" creationId="{9D7F1700-1B4A-8E28-6B1F-8E50477DD3CF}"/>
          </ac:cxnSpMkLst>
        </pc:cxnChg>
        <pc:cxnChg chg="del">
          <ac:chgData name="Jonathan  Cosme" userId="272d5a2a-eea8-4805-b974-3aa4aa9a913a" providerId="ADAL" clId="{36197D27-FC7B-4ACA-B3E8-A7FD78543FA5}" dt="2022-11-30T09:31:57.474" v="6182" actId="478"/>
          <ac:cxnSpMkLst>
            <pc:docMk/>
            <pc:sldMk cId="4057632036" sldId="1275"/>
            <ac:cxnSpMk id="2073" creationId="{FDB378EE-B3E7-5A23-9C53-4FF2D3E68BCF}"/>
          </ac:cxnSpMkLst>
        </pc:cxnChg>
        <pc:cxnChg chg="del">
          <ac:chgData name="Jonathan  Cosme" userId="272d5a2a-eea8-4805-b974-3aa4aa9a913a" providerId="ADAL" clId="{36197D27-FC7B-4ACA-B3E8-A7FD78543FA5}" dt="2022-11-30T09:31:57.474" v="6182" actId="478"/>
          <ac:cxnSpMkLst>
            <pc:docMk/>
            <pc:sldMk cId="4057632036" sldId="1275"/>
            <ac:cxnSpMk id="2215" creationId="{8D11C908-27C0-A6CD-040D-3116BDA2DA53}"/>
          </ac:cxnSpMkLst>
        </pc:cxnChg>
      </pc:sldChg>
      <pc:sldChg chg="addSp delSp modSp add mod">
        <pc:chgData name="Jonathan  Cosme" userId="272d5a2a-eea8-4805-b974-3aa4aa9a913a" providerId="ADAL" clId="{36197D27-FC7B-4ACA-B3E8-A7FD78543FA5}" dt="2022-11-30T09:32:05.335" v="6185"/>
        <pc:sldMkLst>
          <pc:docMk/>
          <pc:sldMk cId="762930080" sldId="1276"/>
        </pc:sldMkLst>
        <pc:spChg chg="add mod">
          <ac:chgData name="Jonathan  Cosme" userId="272d5a2a-eea8-4805-b974-3aa4aa9a913a" providerId="ADAL" clId="{36197D27-FC7B-4ACA-B3E8-A7FD78543FA5}" dt="2022-11-30T09:09:58.149" v="5580"/>
          <ac:spMkLst>
            <pc:docMk/>
            <pc:sldMk cId="762930080" sldId="1276"/>
            <ac:spMk id="2" creationId="{A6C4D072-EE65-C7DE-AC98-6B695BD1322F}"/>
          </ac:spMkLst>
        </pc:spChg>
        <pc:spChg chg="del">
          <ac:chgData name="Jonathan  Cosme" userId="272d5a2a-eea8-4805-b974-3aa4aa9a913a" providerId="ADAL" clId="{36197D27-FC7B-4ACA-B3E8-A7FD78543FA5}" dt="2022-11-30T09:32:04.851" v="6184" actId="478"/>
          <ac:spMkLst>
            <pc:docMk/>
            <pc:sldMk cId="762930080" sldId="1276"/>
            <ac:spMk id="3" creationId="{4A6BBC6A-D24B-A80B-0DAC-B33FE1A6F5FB}"/>
          </ac:spMkLst>
        </pc:spChg>
        <pc:spChg chg="add mod">
          <ac:chgData name="Jonathan  Cosme" userId="272d5a2a-eea8-4805-b974-3aa4aa9a913a" providerId="ADAL" clId="{36197D27-FC7B-4ACA-B3E8-A7FD78543FA5}" dt="2022-11-30T09:09:58.149" v="5580"/>
          <ac:spMkLst>
            <pc:docMk/>
            <pc:sldMk cId="762930080" sldId="1276"/>
            <ac:spMk id="4" creationId="{8972D42B-BF82-8929-3F35-0D4661DADBFF}"/>
          </ac:spMkLst>
        </pc:spChg>
        <pc:spChg chg="del">
          <ac:chgData name="Jonathan  Cosme" userId="272d5a2a-eea8-4805-b974-3aa4aa9a913a" providerId="ADAL" clId="{36197D27-FC7B-4ACA-B3E8-A7FD78543FA5}" dt="2022-11-30T09:32:04.851" v="6184" actId="478"/>
          <ac:spMkLst>
            <pc:docMk/>
            <pc:sldMk cId="762930080" sldId="1276"/>
            <ac:spMk id="8" creationId="{408222F7-994A-E412-B2C1-F5278EA306F1}"/>
          </ac:spMkLst>
        </pc:spChg>
        <pc:spChg chg="add mod">
          <ac:chgData name="Jonathan  Cosme" userId="272d5a2a-eea8-4805-b974-3aa4aa9a913a" providerId="ADAL" clId="{36197D27-FC7B-4ACA-B3E8-A7FD78543FA5}" dt="2022-11-30T09:32:05.335" v="6185"/>
          <ac:spMkLst>
            <pc:docMk/>
            <pc:sldMk cId="762930080" sldId="1276"/>
            <ac:spMk id="9" creationId="{69F1CC98-C71A-E218-FE02-3A787641DA4F}"/>
          </ac:spMkLst>
        </pc:spChg>
        <pc:spChg chg="mod">
          <ac:chgData name="Jonathan  Cosme" userId="272d5a2a-eea8-4805-b974-3aa4aa9a913a" providerId="ADAL" clId="{36197D27-FC7B-4ACA-B3E8-A7FD78543FA5}" dt="2022-11-30T09:32:05.335" v="6185"/>
          <ac:spMkLst>
            <pc:docMk/>
            <pc:sldMk cId="762930080" sldId="1276"/>
            <ac:spMk id="11" creationId="{7EE597B6-C9D8-5CB7-9238-35012FC7BBDD}"/>
          </ac:spMkLst>
        </pc:spChg>
        <pc:spChg chg="mod">
          <ac:chgData name="Jonathan  Cosme" userId="272d5a2a-eea8-4805-b974-3aa4aa9a913a" providerId="ADAL" clId="{36197D27-FC7B-4ACA-B3E8-A7FD78543FA5}" dt="2022-11-30T09:32:05.335" v="6185"/>
          <ac:spMkLst>
            <pc:docMk/>
            <pc:sldMk cId="762930080" sldId="1276"/>
            <ac:spMk id="12" creationId="{BABA1CF3-B339-45CD-AD09-3D2E3CCBE1F5}"/>
          </ac:spMkLst>
        </pc:spChg>
        <pc:spChg chg="del">
          <ac:chgData name="Jonathan  Cosme" userId="272d5a2a-eea8-4805-b974-3aa4aa9a913a" providerId="ADAL" clId="{36197D27-FC7B-4ACA-B3E8-A7FD78543FA5}" dt="2022-11-30T09:32:04.851" v="6184" actId="478"/>
          <ac:spMkLst>
            <pc:docMk/>
            <pc:sldMk cId="762930080" sldId="1276"/>
            <ac:spMk id="13" creationId="{D5926C84-D51A-F2CB-DD0F-70341A649BEA}"/>
          </ac:spMkLst>
        </pc:spChg>
        <pc:spChg chg="del">
          <ac:chgData name="Jonathan  Cosme" userId="272d5a2a-eea8-4805-b974-3aa4aa9a913a" providerId="ADAL" clId="{36197D27-FC7B-4ACA-B3E8-A7FD78543FA5}" dt="2022-11-30T09:32:04.851" v="6184" actId="478"/>
          <ac:spMkLst>
            <pc:docMk/>
            <pc:sldMk cId="762930080" sldId="1276"/>
            <ac:spMk id="15" creationId="{3DD36981-83F2-C9FC-E136-441072DC2F60}"/>
          </ac:spMkLst>
        </pc:spChg>
        <pc:spChg chg="add mod">
          <ac:chgData name="Jonathan  Cosme" userId="272d5a2a-eea8-4805-b974-3aa4aa9a913a" providerId="ADAL" clId="{36197D27-FC7B-4ACA-B3E8-A7FD78543FA5}" dt="2022-11-30T09:32:05.335" v="6185"/>
          <ac:spMkLst>
            <pc:docMk/>
            <pc:sldMk cId="762930080" sldId="1276"/>
            <ac:spMk id="16" creationId="{1E3734F3-FC68-39B5-39EF-6163C5561515}"/>
          </ac:spMkLst>
        </pc:spChg>
        <pc:spChg chg="del">
          <ac:chgData name="Jonathan  Cosme" userId="272d5a2a-eea8-4805-b974-3aa4aa9a913a" providerId="ADAL" clId="{36197D27-FC7B-4ACA-B3E8-A7FD78543FA5}" dt="2022-11-30T09:32:04.851" v="6184" actId="478"/>
          <ac:spMkLst>
            <pc:docMk/>
            <pc:sldMk cId="762930080" sldId="1276"/>
            <ac:spMk id="17" creationId="{CD2DD5B0-C5B0-075F-2238-3C36B01F3D55}"/>
          </ac:spMkLst>
        </pc:spChg>
        <pc:spChg chg="del">
          <ac:chgData name="Jonathan  Cosme" userId="272d5a2a-eea8-4805-b974-3aa4aa9a913a" providerId="ADAL" clId="{36197D27-FC7B-4ACA-B3E8-A7FD78543FA5}" dt="2022-11-30T09:32:04.851" v="6184" actId="478"/>
          <ac:spMkLst>
            <pc:docMk/>
            <pc:sldMk cId="762930080" sldId="1276"/>
            <ac:spMk id="18" creationId="{E24811E2-210E-EDDD-AC1D-1B45BC3F2BEA}"/>
          </ac:spMkLst>
        </pc:spChg>
        <pc:spChg chg="add mod">
          <ac:chgData name="Jonathan  Cosme" userId="272d5a2a-eea8-4805-b974-3aa4aa9a913a" providerId="ADAL" clId="{36197D27-FC7B-4ACA-B3E8-A7FD78543FA5}" dt="2022-11-30T09:32:05.335" v="6185"/>
          <ac:spMkLst>
            <pc:docMk/>
            <pc:sldMk cId="762930080" sldId="1276"/>
            <ac:spMk id="19" creationId="{6B1186FA-97CC-8631-649A-E333A07A3CB1}"/>
          </ac:spMkLst>
        </pc:spChg>
        <pc:spChg chg="del">
          <ac:chgData name="Jonathan  Cosme" userId="272d5a2a-eea8-4805-b974-3aa4aa9a913a" providerId="ADAL" clId="{36197D27-FC7B-4ACA-B3E8-A7FD78543FA5}" dt="2022-11-30T09:32:04.851" v="6184" actId="478"/>
          <ac:spMkLst>
            <pc:docMk/>
            <pc:sldMk cId="762930080" sldId="1276"/>
            <ac:spMk id="23" creationId="{039F2B41-2FEE-C060-A5C9-D97387666401}"/>
          </ac:spMkLst>
        </pc:spChg>
        <pc:spChg chg="del">
          <ac:chgData name="Jonathan  Cosme" userId="272d5a2a-eea8-4805-b974-3aa4aa9a913a" providerId="ADAL" clId="{36197D27-FC7B-4ACA-B3E8-A7FD78543FA5}" dt="2022-11-30T09:32:04.851" v="6184" actId="478"/>
          <ac:spMkLst>
            <pc:docMk/>
            <pc:sldMk cId="762930080" sldId="1276"/>
            <ac:spMk id="24" creationId="{F3059EFB-25E0-2134-1B43-6189C47F420A}"/>
          </ac:spMkLst>
        </pc:spChg>
        <pc:spChg chg="del">
          <ac:chgData name="Jonathan  Cosme" userId="272d5a2a-eea8-4805-b974-3aa4aa9a913a" providerId="ADAL" clId="{36197D27-FC7B-4ACA-B3E8-A7FD78543FA5}" dt="2022-11-30T09:09:57.897" v="5579" actId="478"/>
          <ac:spMkLst>
            <pc:docMk/>
            <pc:sldMk cId="762930080" sldId="1276"/>
            <ac:spMk id="26" creationId="{246D7A04-7BE3-E346-E6A8-BEF5BCBE5BFE}"/>
          </ac:spMkLst>
        </pc:spChg>
        <pc:spChg chg="mod">
          <ac:chgData name="Jonathan  Cosme" userId="272d5a2a-eea8-4805-b974-3aa4aa9a913a" providerId="ADAL" clId="{36197D27-FC7B-4ACA-B3E8-A7FD78543FA5}" dt="2022-11-30T09:32:05.335" v="6185"/>
          <ac:spMkLst>
            <pc:docMk/>
            <pc:sldMk cId="762930080" sldId="1276"/>
            <ac:spMk id="27" creationId="{E2506240-5E14-7010-BCBB-EE50514615B4}"/>
          </ac:spMkLst>
        </pc:spChg>
        <pc:spChg chg="del">
          <ac:chgData name="Jonathan  Cosme" userId="272d5a2a-eea8-4805-b974-3aa4aa9a913a" providerId="ADAL" clId="{36197D27-FC7B-4ACA-B3E8-A7FD78543FA5}" dt="2022-11-30T09:32:04.851" v="6184" actId="478"/>
          <ac:spMkLst>
            <pc:docMk/>
            <pc:sldMk cId="762930080" sldId="1276"/>
            <ac:spMk id="28" creationId="{39E6DC33-85D7-D68E-E7DD-373C15EF1F1E}"/>
          </ac:spMkLst>
        </pc:spChg>
        <pc:spChg chg="del">
          <ac:chgData name="Jonathan  Cosme" userId="272d5a2a-eea8-4805-b974-3aa4aa9a913a" providerId="ADAL" clId="{36197D27-FC7B-4ACA-B3E8-A7FD78543FA5}" dt="2022-11-30T09:32:04.851" v="6184" actId="478"/>
          <ac:spMkLst>
            <pc:docMk/>
            <pc:sldMk cId="762930080" sldId="1276"/>
            <ac:spMk id="29" creationId="{88334157-F383-6B3B-33AF-05E930C34621}"/>
          </ac:spMkLst>
        </pc:spChg>
        <pc:spChg chg="mod">
          <ac:chgData name="Jonathan  Cosme" userId="272d5a2a-eea8-4805-b974-3aa4aa9a913a" providerId="ADAL" clId="{36197D27-FC7B-4ACA-B3E8-A7FD78543FA5}" dt="2022-11-30T09:32:05.335" v="6185"/>
          <ac:spMkLst>
            <pc:docMk/>
            <pc:sldMk cId="762930080" sldId="1276"/>
            <ac:spMk id="31" creationId="{9366BCBC-9296-A4E3-6FDA-716B1424C4E7}"/>
          </ac:spMkLst>
        </pc:spChg>
        <pc:spChg chg="mod">
          <ac:chgData name="Jonathan  Cosme" userId="272d5a2a-eea8-4805-b974-3aa4aa9a913a" providerId="ADAL" clId="{36197D27-FC7B-4ACA-B3E8-A7FD78543FA5}" dt="2022-11-30T09:32:05.335" v="6185"/>
          <ac:spMkLst>
            <pc:docMk/>
            <pc:sldMk cId="762930080" sldId="1276"/>
            <ac:spMk id="40" creationId="{FC59D324-2EFF-37A4-AD8C-498CC010029B}"/>
          </ac:spMkLst>
        </pc:spChg>
        <pc:spChg chg="del">
          <ac:chgData name="Jonathan  Cosme" userId="272d5a2a-eea8-4805-b974-3aa4aa9a913a" providerId="ADAL" clId="{36197D27-FC7B-4ACA-B3E8-A7FD78543FA5}" dt="2022-11-30T09:32:04.851" v="6184" actId="478"/>
          <ac:spMkLst>
            <pc:docMk/>
            <pc:sldMk cId="762930080" sldId="1276"/>
            <ac:spMk id="41" creationId="{21B89E97-2607-BA90-9931-C75898964B06}"/>
          </ac:spMkLst>
        </pc:spChg>
        <pc:spChg chg="mod">
          <ac:chgData name="Jonathan  Cosme" userId="272d5a2a-eea8-4805-b974-3aa4aa9a913a" providerId="ADAL" clId="{36197D27-FC7B-4ACA-B3E8-A7FD78543FA5}" dt="2022-11-30T09:32:05.335" v="6185"/>
          <ac:spMkLst>
            <pc:docMk/>
            <pc:sldMk cId="762930080" sldId="1276"/>
            <ac:spMk id="42" creationId="{5D5371B1-EA36-7CE1-9636-32A2C6FFDD3A}"/>
          </ac:spMkLst>
        </pc:spChg>
        <pc:spChg chg="del">
          <ac:chgData name="Jonathan  Cosme" userId="272d5a2a-eea8-4805-b974-3aa4aa9a913a" providerId="ADAL" clId="{36197D27-FC7B-4ACA-B3E8-A7FD78543FA5}" dt="2022-11-30T09:32:04.851" v="6184" actId="478"/>
          <ac:spMkLst>
            <pc:docMk/>
            <pc:sldMk cId="762930080" sldId="1276"/>
            <ac:spMk id="44" creationId="{531D4133-4901-193B-FBB9-E674BE21DED0}"/>
          </ac:spMkLst>
        </pc:spChg>
        <pc:spChg chg="mod">
          <ac:chgData name="Jonathan  Cosme" userId="272d5a2a-eea8-4805-b974-3aa4aa9a913a" providerId="ADAL" clId="{36197D27-FC7B-4ACA-B3E8-A7FD78543FA5}" dt="2022-11-30T09:32:05.335" v="6185"/>
          <ac:spMkLst>
            <pc:docMk/>
            <pc:sldMk cId="762930080" sldId="1276"/>
            <ac:spMk id="48" creationId="{F9B76D6E-2557-80F8-7050-FBA7ACFBE76A}"/>
          </ac:spMkLst>
        </pc:spChg>
        <pc:spChg chg="mod">
          <ac:chgData name="Jonathan  Cosme" userId="272d5a2a-eea8-4805-b974-3aa4aa9a913a" providerId="ADAL" clId="{36197D27-FC7B-4ACA-B3E8-A7FD78543FA5}" dt="2022-11-30T09:32:05.335" v="6185"/>
          <ac:spMkLst>
            <pc:docMk/>
            <pc:sldMk cId="762930080" sldId="1276"/>
            <ac:spMk id="50" creationId="{B9A12A89-B52D-A5C5-28BD-69ECF66819BF}"/>
          </ac:spMkLst>
        </pc:spChg>
        <pc:spChg chg="mod">
          <ac:chgData name="Jonathan  Cosme" userId="272d5a2a-eea8-4805-b974-3aa4aa9a913a" providerId="ADAL" clId="{36197D27-FC7B-4ACA-B3E8-A7FD78543FA5}" dt="2022-11-30T09:32:05.335" v="6185"/>
          <ac:spMkLst>
            <pc:docMk/>
            <pc:sldMk cId="762930080" sldId="1276"/>
            <ac:spMk id="52" creationId="{398C6F8F-491F-DB6F-A26E-74327D172E08}"/>
          </ac:spMkLst>
        </pc:spChg>
        <pc:spChg chg="mod">
          <ac:chgData name="Jonathan  Cosme" userId="272d5a2a-eea8-4805-b974-3aa4aa9a913a" providerId="ADAL" clId="{36197D27-FC7B-4ACA-B3E8-A7FD78543FA5}" dt="2022-11-30T09:32:05.335" v="6185"/>
          <ac:spMkLst>
            <pc:docMk/>
            <pc:sldMk cId="762930080" sldId="1276"/>
            <ac:spMk id="53" creationId="{570EECDD-6D75-456B-0699-EBA3134F3BC5}"/>
          </ac:spMkLst>
        </pc:spChg>
        <pc:spChg chg="add mod">
          <ac:chgData name="Jonathan  Cosme" userId="272d5a2a-eea8-4805-b974-3aa4aa9a913a" providerId="ADAL" clId="{36197D27-FC7B-4ACA-B3E8-A7FD78543FA5}" dt="2022-11-30T09:32:05.335" v="6185"/>
          <ac:spMkLst>
            <pc:docMk/>
            <pc:sldMk cId="762930080" sldId="1276"/>
            <ac:spMk id="54" creationId="{6BCE66A5-164B-E20A-1BD5-9F3DB323F91E}"/>
          </ac:spMkLst>
        </pc:spChg>
        <pc:spChg chg="add mod">
          <ac:chgData name="Jonathan  Cosme" userId="272d5a2a-eea8-4805-b974-3aa4aa9a913a" providerId="ADAL" clId="{36197D27-FC7B-4ACA-B3E8-A7FD78543FA5}" dt="2022-11-30T09:32:05.335" v="6185"/>
          <ac:spMkLst>
            <pc:docMk/>
            <pc:sldMk cId="762930080" sldId="1276"/>
            <ac:spMk id="55" creationId="{0FBC79BE-4D4D-EC45-7D12-9E05A46C16F1}"/>
          </ac:spMkLst>
        </pc:spChg>
        <pc:spChg chg="add mod">
          <ac:chgData name="Jonathan  Cosme" userId="272d5a2a-eea8-4805-b974-3aa4aa9a913a" providerId="ADAL" clId="{36197D27-FC7B-4ACA-B3E8-A7FD78543FA5}" dt="2022-11-30T09:32:05.335" v="6185"/>
          <ac:spMkLst>
            <pc:docMk/>
            <pc:sldMk cId="762930080" sldId="1276"/>
            <ac:spMk id="56" creationId="{58183F88-977B-7323-520D-BEC71C2F2C8B}"/>
          </ac:spMkLst>
        </pc:spChg>
        <pc:spChg chg="add mod">
          <ac:chgData name="Jonathan  Cosme" userId="272d5a2a-eea8-4805-b974-3aa4aa9a913a" providerId="ADAL" clId="{36197D27-FC7B-4ACA-B3E8-A7FD78543FA5}" dt="2022-11-30T09:32:05.335" v="6185"/>
          <ac:spMkLst>
            <pc:docMk/>
            <pc:sldMk cId="762930080" sldId="1276"/>
            <ac:spMk id="58" creationId="{B21F4882-0692-2D3B-DE93-5722505AAE97}"/>
          </ac:spMkLst>
        </pc:spChg>
        <pc:spChg chg="del">
          <ac:chgData name="Jonathan  Cosme" userId="272d5a2a-eea8-4805-b974-3aa4aa9a913a" providerId="ADAL" clId="{36197D27-FC7B-4ACA-B3E8-A7FD78543FA5}" dt="2022-11-30T09:32:04.851" v="6184" actId="478"/>
          <ac:spMkLst>
            <pc:docMk/>
            <pc:sldMk cId="762930080" sldId="1276"/>
            <ac:spMk id="2048" creationId="{55545346-9DF8-41EC-EA30-88CB1DF3EC68}"/>
          </ac:spMkLst>
        </pc:spChg>
        <pc:spChg chg="mod">
          <ac:chgData name="Jonathan  Cosme" userId="272d5a2a-eea8-4805-b974-3aa4aa9a913a" providerId="ADAL" clId="{36197D27-FC7B-4ACA-B3E8-A7FD78543FA5}" dt="2022-11-30T09:32:05.335" v="6185"/>
          <ac:spMkLst>
            <pc:docMk/>
            <pc:sldMk cId="762930080" sldId="1276"/>
            <ac:spMk id="2054" creationId="{407A64EA-3699-A581-9E6E-2D69A22E6DD6}"/>
          </ac:spMkLst>
        </pc:spChg>
        <pc:spChg chg="mod">
          <ac:chgData name="Jonathan  Cosme" userId="272d5a2a-eea8-4805-b974-3aa4aa9a913a" providerId="ADAL" clId="{36197D27-FC7B-4ACA-B3E8-A7FD78543FA5}" dt="2022-11-30T09:32:05.335" v="6185"/>
          <ac:spMkLst>
            <pc:docMk/>
            <pc:sldMk cId="762930080" sldId="1276"/>
            <ac:spMk id="2055" creationId="{CF290B16-1804-2436-3116-DEBC6E806054}"/>
          </ac:spMkLst>
        </pc:spChg>
        <pc:spChg chg="mod">
          <ac:chgData name="Jonathan  Cosme" userId="272d5a2a-eea8-4805-b974-3aa4aa9a913a" providerId="ADAL" clId="{36197D27-FC7B-4ACA-B3E8-A7FD78543FA5}" dt="2022-11-30T09:32:05.335" v="6185"/>
          <ac:spMkLst>
            <pc:docMk/>
            <pc:sldMk cId="762930080" sldId="1276"/>
            <ac:spMk id="2060" creationId="{FB6D24B4-8B39-AEE6-C3AC-9F1B8BFDDCA2}"/>
          </ac:spMkLst>
        </pc:spChg>
        <pc:spChg chg="del">
          <ac:chgData name="Jonathan  Cosme" userId="272d5a2a-eea8-4805-b974-3aa4aa9a913a" providerId="ADAL" clId="{36197D27-FC7B-4ACA-B3E8-A7FD78543FA5}" dt="2022-11-30T09:32:04.851" v="6184" actId="478"/>
          <ac:spMkLst>
            <pc:docMk/>
            <pc:sldMk cId="762930080" sldId="1276"/>
            <ac:spMk id="2061" creationId="{F3119E6B-AEF6-0E7C-622E-233A8D7EF656}"/>
          </ac:spMkLst>
        </pc:spChg>
        <pc:spChg chg="del">
          <ac:chgData name="Jonathan  Cosme" userId="272d5a2a-eea8-4805-b974-3aa4aa9a913a" providerId="ADAL" clId="{36197D27-FC7B-4ACA-B3E8-A7FD78543FA5}" dt="2022-11-30T09:32:04.851" v="6184" actId="478"/>
          <ac:spMkLst>
            <pc:docMk/>
            <pc:sldMk cId="762930080" sldId="1276"/>
            <ac:spMk id="2062" creationId="{DB874543-122F-C4D9-21A6-81B7D1DDC589}"/>
          </ac:spMkLst>
        </pc:spChg>
        <pc:spChg chg="mod">
          <ac:chgData name="Jonathan  Cosme" userId="272d5a2a-eea8-4805-b974-3aa4aa9a913a" providerId="ADAL" clId="{36197D27-FC7B-4ACA-B3E8-A7FD78543FA5}" dt="2022-11-30T09:32:05.335" v="6185"/>
          <ac:spMkLst>
            <pc:docMk/>
            <pc:sldMk cId="762930080" sldId="1276"/>
            <ac:spMk id="2063" creationId="{98EDC93D-2BD3-245C-C410-24353AF71154}"/>
          </ac:spMkLst>
        </pc:spChg>
        <pc:spChg chg="del">
          <ac:chgData name="Jonathan  Cosme" userId="272d5a2a-eea8-4805-b974-3aa4aa9a913a" providerId="ADAL" clId="{36197D27-FC7B-4ACA-B3E8-A7FD78543FA5}" dt="2022-11-30T09:32:04.851" v="6184" actId="478"/>
          <ac:spMkLst>
            <pc:docMk/>
            <pc:sldMk cId="762930080" sldId="1276"/>
            <ac:spMk id="2065" creationId="{3E0802C9-B12A-57B3-B767-2EE3134353D9}"/>
          </ac:spMkLst>
        </pc:spChg>
        <pc:spChg chg="del">
          <ac:chgData name="Jonathan  Cosme" userId="272d5a2a-eea8-4805-b974-3aa4aa9a913a" providerId="ADAL" clId="{36197D27-FC7B-4ACA-B3E8-A7FD78543FA5}" dt="2022-11-30T09:32:04.851" v="6184" actId="478"/>
          <ac:spMkLst>
            <pc:docMk/>
            <pc:sldMk cId="762930080" sldId="1276"/>
            <ac:spMk id="2066" creationId="{6B481FF5-9266-AF1B-16AD-92B87F7138A8}"/>
          </ac:spMkLst>
        </pc:spChg>
        <pc:spChg chg="del">
          <ac:chgData name="Jonathan  Cosme" userId="272d5a2a-eea8-4805-b974-3aa4aa9a913a" providerId="ADAL" clId="{36197D27-FC7B-4ACA-B3E8-A7FD78543FA5}" dt="2022-11-30T09:32:04.851" v="6184" actId="478"/>
          <ac:spMkLst>
            <pc:docMk/>
            <pc:sldMk cId="762930080" sldId="1276"/>
            <ac:spMk id="2068" creationId="{EA054A11-2F8E-A92C-FA8F-668E88A67BA8}"/>
          </ac:spMkLst>
        </pc:spChg>
        <pc:spChg chg="mod">
          <ac:chgData name="Jonathan  Cosme" userId="272d5a2a-eea8-4805-b974-3aa4aa9a913a" providerId="ADAL" clId="{36197D27-FC7B-4ACA-B3E8-A7FD78543FA5}" dt="2022-11-30T09:32:05.335" v="6185"/>
          <ac:spMkLst>
            <pc:docMk/>
            <pc:sldMk cId="762930080" sldId="1276"/>
            <ac:spMk id="2069" creationId="{2B555081-30E8-6EC3-71F8-A74DF2F86314}"/>
          </ac:spMkLst>
        </pc:spChg>
        <pc:spChg chg="mod">
          <ac:chgData name="Jonathan  Cosme" userId="272d5a2a-eea8-4805-b974-3aa4aa9a913a" providerId="ADAL" clId="{36197D27-FC7B-4ACA-B3E8-A7FD78543FA5}" dt="2022-11-30T09:32:05.335" v="6185"/>
          <ac:spMkLst>
            <pc:docMk/>
            <pc:sldMk cId="762930080" sldId="1276"/>
            <ac:spMk id="2070" creationId="{E957D717-1B05-5FB2-C53E-1CA8D3E78DE5}"/>
          </ac:spMkLst>
        </pc:spChg>
        <pc:spChg chg="mod">
          <ac:chgData name="Jonathan  Cosme" userId="272d5a2a-eea8-4805-b974-3aa4aa9a913a" providerId="ADAL" clId="{36197D27-FC7B-4ACA-B3E8-A7FD78543FA5}" dt="2022-11-30T09:32:05.335" v="6185"/>
          <ac:spMkLst>
            <pc:docMk/>
            <pc:sldMk cId="762930080" sldId="1276"/>
            <ac:spMk id="2072" creationId="{41D3BD54-442F-8012-AC77-D26E6006D002}"/>
          </ac:spMkLst>
        </pc:spChg>
        <pc:spChg chg="mod">
          <ac:chgData name="Jonathan  Cosme" userId="272d5a2a-eea8-4805-b974-3aa4aa9a913a" providerId="ADAL" clId="{36197D27-FC7B-4ACA-B3E8-A7FD78543FA5}" dt="2022-11-30T09:32:05.335" v="6185"/>
          <ac:spMkLst>
            <pc:docMk/>
            <pc:sldMk cId="762930080" sldId="1276"/>
            <ac:spMk id="2076" creationId="{0DE9E5BF-29AA-4401-534A-59DC2308B897}"/>
          </ac:spMkLst>
        </pc:spChg>
        <pc:spChg chg="mod">
          <ac:chgData name="Jonathan  Cosme" userId="272d5a2a-eea8-4805-b974-3aa4aa9a913a" providerId="ADAL" clId="{36197D27-FC7B-4ACA-B3E8-A7FD78543FA5}" dt="2022-11-30T09:32:05.335" v="6185"/>
          <ac:spMkLst>
            <pc:docMk/>
            <pc:sldMk cId="762930080" sldId="1276"/>
            <ac:spMk id="2078" creationId="{F7AF8FB9-2448-A86D-37DD-8E512243A1F2}"/>
          </ac:spMkLst>
        </pc:spChg>
        <pc:spChg chg="mod">
          <ac:chgData name="Jonathan  Cosme" userId="272d5a2a-eea8-4805-b974-3aa4aa9a913a" providerId="ADAL" clId="{36197D27-FC7B-4ACA-B3E8-A7FD78543FA5}" dt="2022-11-30T09:32:05.335" v="6185"/>
          <ac:spMkLst>
            <pc:docMk/>
            <pc:sldMk cId="762930080" sldId="1276"/>
            <ac:spMk id="2079" creationId="{BEE34EB1-FAD6-994F-8B97-CDAB25C16925}"/>
          </ac:spMkLst>
        </pc:spChg>
        <pc:spChg chg="mod">
          <ac:chgData name="Jonathan  Cosme" userId="272d5a2a-eea8-4805-b974-3aa4aa9a913a" providerId="ADAL" clId="{36197D27-FC7B-4ACA-B3E8-A7FD78543FA5}" dt="2022-11-30T09:32:05.335" v="6185"/>
          <ac:spMkLst>
            <pc:docMk/>
            <pc:sldMk cId="762930080" sldId="1276"/>
            <ac:spMk id="2081" creationId="{F09BBE57-7258-F3C7-9026-BA10E90C82AC}"/>
          </ac:spMkLst>
        </pc:spChg>
        <pc:spChg chg="mod">
          <ac:chgData name="Jonathan  Cosme" userId="272d5a2a-eea8-4805-b974-3aa4aa9a913a" providerId="ADAL" clId="{36197D27-FC7B-4ACA-B3E8-A7FD78543FA5}" dt="2022-11-30T09:32:05.335" v="6185"/>
          <ac:spMkLst>
            <pc:docMk/>
            <pc:sldMk cId="762930080" sldId="1276"/>
            <ac:spMk id="2082" creationId="{B6D06DF4-E650-9360-1CF6-29F5A919D808}"/>
          </ac:spMkLst>
        </pc:spChg>
        <pc:spChg chg="mod">
          <ac:chgData name="Jonathan  Cosme" userId="272d5a2a-eea8-4805-b974-3aa4aa9a913a" providerId="ADAL" clId="{36197D27-FC7B-4ACA-B3E8-A7FD78543FA5}" dt="2022-11-30T09:32:05.335" v="6185"/>
          <ac:spMkLst>
            <pc:docMk/>
            <pc:sldMk cId="762930080" sldId="1276"/>
            <ac:spMk id="2084" creationId="{7EF2B555-F906-239B-582C-10E35A353594}"/>
          </ac:spMkLst>
        </pc:spChg>
        <pc:spChg chg="mod">
          <ac:chgData name="Jonathan  Cosme" userId="272d5a2a-eea8-4805-b974-3aa4aa9a913a" providerId="ADAL" clId="{36197D27-FC7B-4ACA-B3E8-A7FD78543FA5}" dt="2022-11-30T09:32:05.335" v="6185"/>
          <ac:spMkLst>
            <pc:docMk/>
            <pc:sldMk cId="762930080" sldId="1276"/>
            <ac:spMk id="2085" creationId="{C608E8AE-BB5F-CB41-A89F-8B8D1EF38149}"/>
          </ac:spMkLst>
        </pc:spChg>
        <pc:spChg chg="del">
          <ac:chgData name="Jonathan  Cosme" userId="272d5a2a-eea8-4805-b974-3aa4aa9a913a" providerId="ADAL" clId="{36197D27-FC7B-4ACA-B3E8-A7FD78543FA5}" dt="2022-11-30T09:32:04.851" v="6184" actId="478"/>
          <ac:spMkLst>
            <pc:docMk/>
            <pc:sldMk cId="762930080" sldId="1276"/>
            <ac:spMk id="2134" creationId="{0F96BB89-1D32-6963-50F1-2D4173FE560E}"/>
          </ac:spMkLst>
        </pc:spChg>
        <pc:spChg chg="del">
          <ac:chgData name="Jonathan  Cosme" userId="272d5a2a-eea8-4805-b974-3aa4aa9a913a" providerId="ADAL" clId="{36197D27-FC7B-4ACA-B3E8-A7FD78543FA5}" dt="2022-11-30T09:32:04.851" v="6184" actId="478"/>
          <ac:spMkLst>
            <pc:docMk/>
            <pc:sldMk cId="762930080" sldId="1276"/>
            <ac:spMk id="2135" creationId="{592FFC0A-8EB7-441E-B319-A8950FF424D8}"/>
          </ac:spMkLst>
        </pc:spChg>
        <pc:spChg chg="del">
          <ac:chgData name="Jonathan  Cosme" userId="272d5a2a-eea8-4805-b974-3aa4aa9a913a" providerId="ADAL" clId="{36197D27-FC7B-4ACA-B3E8-A7FD78543FA5}" dt="2022-11-30T09:09:57.897" v="5579" actId="478"/>
          <ac:spMkLst>
            <pc:docMk/>
            <pc:sldMk cId="762930080" sldId="1276"/>
            <ac:spMk id="2218" creationId="{C06897BB-2B9F-3641-C286-3513B331C68B}"/>
          </ac:spMkLst>
        </pc:spChg>
        <pc:grpChg chg="add mod">
          <ac:chgData name="Jonathan  Cosme" userId="272d5a2a-eea8-4805-b974-3aa4aa9a913a" providerId="ADAL" clId="{36197D27-FC7B-4ACA-B3E8-A7FD78543FA5}" dt="2022-11-30T09:32:05.335" v="6185"/>
          <ac:grpSpMkLst>
            <pc:docMk/>
            <pc:sldMk cId="762930080" sldId="1276"/>
            <ac:grpSpMk id="10" creationId="{77593395-8F64-A129-0C2D-C25F6E519146}"/>
          </ac:grpSpMkLst>
        </pc:grpChg>
        <pc:grpChg chg="add mod">
          <ac:chgData name="Jonathan  Cosme" userId="272d5a2a-eea8-4805-b974-3aa4aa9a913a" providerId="ADAL" clId="{36197D27-FC7B-4ACA-B3E8-A7FD78543FA5}" dt="2022-11-30T09:32:05.335" v="6185"/>
          <ac:grpSpMkLst>
            <pc:docMk/>
            <pc:sldMk cId="762930080" sldId="1276"/>
            <ac:grpSpMk id="22" creationId="{CCE1AB01-63EC-5AEF-B56F-A021C90E2068}"/>
          </ac:grpSpMkLst>
        </pc:grpChg>
        <pc:grpChg chg="add mod">
          <ac:chgData name="Jonathan  Cosme" userId="272d5a2a-eea8-4805-b974-3aa4aa9a913a" providerId="ADAL" clId="{36197D27-FC7B-4ACA-B3E8-A7FD78543FA5}" dt="2022-11-30T09:32:05.335" v="6185"/>
          <ac:grpSpMkLst>
            <pc:docMk/>
            <pc:sldMk cId="762930080" sldId="1276"/>
            <ac:grpSpMk id="32" creationId="{5B64804A-8F29-4D5E-D223-22C57450E9B2}"/>
          </ac:grpSpMkLst>
        </pc:grpChg>
        <pc:grpChg chg="add mod">
          <ac:chgData name="Jonathan  Cosme" userId="272d5a2a-eea8-4805-b974-3aa4aa9a913a" providerId="ADAL" clId="{36197D27-FC7B-4ACA-B3E8-A7FD78543FA5}" dt="2022-11-30T09:32:05.335" v="6185"/>
          <ac:grpSpMkLst>
            <pc:docMk/>
            <pc:sldMk cId="762930080" sldId="1276"/>
            <ac:grpSpMk id="43" creationId="{529E73B8-4CD6-1666-0E77-8E5A4822FA97}"/>
          </ac:grpSpMkLst>
        </pc:grpChg>
        <pc:grpChg chg="add mod">
          <ac:chgData name="Jonathan  Cosme" userId="272d5a2a-eea8-4805-b974-3aa4aa9a913a" providerId="ADAL" clId="{36197D27-FC7B-4ACA-B3E8-A7FD78543FA5}" dt="2022-11-30T09:32:05.335" v="6185"/>
          <ac:grpSpMkLst>
            <pc:docMk/>
            <pc:sldMk cId="762930080" sldId="1276"/>
            <ac:grpSpMk id="51" creationId="{18521BD3-2E9D-7C47-EF57-48E08C0E3F47}"/>
          </ac:grpSpMkLst>
        </pc:grpChg>
        <pc:grpChg chg="add mod">
          <ac:chgData name="Jonathan  Cosme" userId="272d5a2a-eea8-4805-b974-3aa4aa9a913a" providerId="ADAL" clId="{36197D27-FC7B-4ACA-B3E8-A7FD78543FA5}" dt="2022-11-30T09:32:05.335" v="6185"/>
          <ac:grpSpMkLst>
            <pc:docMk/>
            <pc:sldMk cId="762930080" sldId="1276"/>
            <ac:grpSpMk id="60" creationId="{9B36747B-D9C3-488A-B8A0-86F0C16DCCC0}"/>
          </ac:grpSpMkLst>
        </pc:grpChg>
        <pc:grpChg chg="add mod">
          <ac:chgData name="Jonathan  Cosme" userId="272d5a2a-eea8-4805-b974-3aa4aa9a913a" providerId="ADAL" clId="{36197D27-FC7B-4ACA-B3E8-A7FD78543FA5}" dt="2022-11-30T09:32:05.335" v="6185"/>
          <ac:grpSpMkLst>
            <pc:docMk/>
            <pc:sldMk cId="762930080" sldId="1276"/>
            <ac:grpSpMk id="2056" creationId="{11D565D7-4578-E259-4697-8A8E65875AE6}"/>
          </ac:grpSpMkLst>
        </pc:grpChg>
        <pc:grpChg chg="add mod">
          <ac:chgData name="Jonathan  Cosme" userId="272d5a2a-eea8-4805-b974-3aa4aa9a913a" providerId="ADAL" clId="{36197D27-FC7B-4ACA-B3E8-A7FD78543FA5}" dt="2022-11-30T09:32:05.335" v="6185"/>
          <ac:grpSpMkLst>
            <pc:docMk/>
            <pc:sldMk cId="762930080" sldId="1276"/>
            <ac:grpSpMk id="2067" creationId="{37A99F4C-A87D-BDA7-99D2-77F73017F11D}"/>
          </ac:grpSpMkLst>
        </pc:grpChg>
        <pc:grpChg chg="add mod">
          <ac:chgData name="Jonathan  Cosme" userId="272d5a2a-eea8-4805-b974-3aa4aa9a913a" providerId="ADAL" clId="{36197D27-FC7B-4ACA-B3E8-A7FD78543FA5}" dt="2022-11-30T09:32:05.335" v="6185"/>
          <ac:grpSpMkLst>
            <pc:docMk/>
            <pc:sldMk cId="762930080" sldId="1276"/>
            <ac:grpSpMk id="2071" creationId="{ECFB6F36-D63E-5F42-3704-C26D103544A4}"/>
          </ac:grpSpMkLst>
        </pc:grpChg>
        <pc:grpChg chg="add mod">
          <ac:chgData name="Jonathan  Cosme" userId="272d5a2a-eea8-4805-b974-3aa4aa9a913a" providerId="ADAL" clId="{36197D27-FC7B-4ACA-B3E8-A7FD78543FA5}" dt="2022-11-30T09:32:05.335" v="6185"/>
          <ac:grpSpMkLst>
            <pc:docMk/>
            <pc:sldMk cId="762930080" sldId="1276"/>
            <ac:grpSpMk id="2077" creationId="{203FC265-ACC5-AE1C-A014-A918F7CCB9C3}"/>
          </ac:grpSpMkLst>
        </pc:grpChg>
        <pc:grpChg chg="add mod">
          <ac:chgData name="Jonathan  Cosme" userId="272d5a2a-eea8-4805-b974-3aa4aa9a913a" providerId="ADAL" clId="{36197D27-FC7B-4ACA-B3E8-A7FD78543FA5}" dt="2022-11-30T09:32:05.335" v="6185"/>
          <ac:grpSpMkLst>
            <pc:docMk/>
            <pc:sldMk cId="762930080" sldId="1276"/>
            <ac:grpSpMk id="2080" creationId="{27E65DBF-3142-FE2A-56B0-F9B32043E6BB}"/>
          </ac:grpSpMkLst>
        </pc:grpChg>
        <pc:grpChg chg="add mod">
          <ac:chgData name="Jonathan  Cosme" userId="272d5a2a-eea8-4805-b974-3aa4aa9a913a" providerId="ADAL" clId="{36197D27-FC7B-4ACA-B3E8-A7FD78543FA5}" dt="2022-11-30T09:32:05.335" v="6185"/>
          <ac:grpSpMkLst>
            <pc:docMk/>
            <pc:sldMk cId="762930080" sldId="1276"/>
            <ac:grpSpMk id="2083" creationId="{4DA6B3E7-865F-2A8C-88C3-2ECBD237E670}"/>
          </ac:grpSpMkLst>
        </pc:grpChg>
        <pc:cxnChg chg="del">
          <ac:chgData name="Jonathan  Cosme" userId="272d5a2a-eea8-4805-b974-3aa4aa9a913a" providerId="ADAL" clId="{36197D27-FC7B-4ACA-B3E8-A7FD78543FA5}" dt="2022-11-30T09:32:04.851" v="6184" actId="478"/>
          <ac:cxnSpMkLst>
            <pc:docMk/>
            <pc:sldMk cId="762930080" sldId="1276"/>
            <ac:cxnSpMk id="6" creationId="{6CA13B78-49DA-C7A0-F6DC-BFE939D38CE0}"/>
          </ac:cxnSpMkLst>
        </pc:cxnChg>
        <pc:cxnChg chg="add mod">
          <ac:chgData name="Jonathan  Cosme" userId="272d5a2a-eea8-4805-b974-3aa4aa9a913a" providerId="ADAL" clId="{36197D27-FC7B-4ACA-B3E8-A7FD78543FA5}" dt="2022-11-30T09:32:05.335" v="6185"/>
          <ac:cxnSpMkLst>
            <pc:docMk/>
            <pc:sldMk cId="762930080" sldId="1276"/>
            <ac:cxnSpMk id="7" creationId="{2FBC3F86-38A4-4AC3-0ABB-4F57F307D6A1}"/>
          </ac:cxnSpMkLst>
        </pc:cxnChg>
        <pc:cxnChg chg="add mod">
          <ac:chgData name="Jonathan  Cosme" userId="272d5a2a-eea8-4805-b974-3aa4aa9a913a" providerId="ADAL" clId="{36197D27-FC7B-4ACA-B3E8-A7FD78543FA5}" dt="2022-11-30T09:32:05.335" v="6185"/>
          <ac:cxnSpMkLst>
            <pc:docMk/>
            <pc:sldMk cId="762930080" sldId="1276"/>
            <ac:cxnSpMk id="20" creationId="{FA47C5F8-3253-F813-E644-EBD28DB65744}"/>
          </ac:cxnSpMkLst>
        </pc:cxnChg>
        <pc:cxnChg chg="del">
          <ac:chgData name="Jonathan  Cosme" userId="272d5a2a-eea8-4805-b974-3aa4aa9a913a" providerId="ADAL" clId="{36197D27-FC7B-4ACA-B3E8-A7FD78543FA5}" dt="2022-11-30T09:32:04.851" v="6184" actId="478"/>
          <ac:cxnSpMkLst>
            <pc:docMk/>
            <pc:sldMk cId="762930080" sldId="1276"/>
            <ac:cxnSpMk id="21" creationId="{6FFBBB08-3963-142F-F268-D1810598DF78}"/>
          </ac:cxnSpMkLst>
        </pc:cxnChg>
        <pc:cxnChg chg="add mod">
          <ac:chgData name="Jonathan  Cosme" userId="272d5a2a-eea8-4805-b974-3aa4aa9a913a" providerId="ADAL" clId="{36197D27-FC7B-4ACA-B3E8-A7FD78543FA5}" dt="2022-11-30T09:32:05.335" v="6185"/>
          <ac:cxnSpMkLst>
            <pc:docMk/>
            <pc:sldMk cId="762930080" sldId="1276"/>
            <ac:cxnSpMk id="57" creationId="{9F22F7AC-B326-3DA8-217C-8D2D53628F33}"/>
          </ac:cxnSpMkLst>
        </pc:cxnChg>
        <pc:cxnChg chg="add mod">
          <ac:chgData name="Jonathan  Cosme" userId="272d5a2a-eea8-4805-b974-3aa4aa9a913a" providerId="ADAL" clId="{36197D27-FC7B-4ACA-B3E8-A7FD78543FA5}" dt="2022-11-30T09:32:05.335" v="6185"/>
          <ac:cxnSpMkLst>
            <pc:docMk/>
            <pc:sldMk cId="762930080" sldId="1276"/>
            <ac:cxnSpMk id="59" creationId="{81F61FAB-CF0C-7080-8C41-16082DC59B96}"/>
          </ac:cxnSpMkLst>
        </pc:cxnChg>
        <pc:cxnChg chg="del">
          <ac:chgData name="Jonathan  Cosme" userId="272d5a2a-eea8-4805-b974-3aa4aa9a913a" providerId="ADAL" clId="{36197D27-FC7B-4ACA-B3E8-A7FD78543FA5}" dt="2022-11-30T09:32:04.851" v="6184" actId="478"/>
          <ac:cxnSpMkLst>
            <pc:docMk/>
            <pc:sldMk cId="762930080" sldId="1276"/>
            <ac:cxnSpMk id="2049" creationId="{9D7F1700-1B4A-8E28-6B1F-8E50477DD3CF}"/>
          </ac:cxnSpMkLst>
        </pc:cxnChg>
        <pc:cxnChg chg="del">
          <ac:chgData name="Jonathan  Cosme" userId="272d5a2a-eea8-4805-b974-3aa4aa9a913a" providerId="ADAL" clId="{36197D27-FC7B-4ACA-B3E8-A7FD78543FA5}" dt="2022-11-30T09:32:04.851" v="6184" actId="478"/>
          <ac:cxnSpMkLst>
            <pc:docMk/>
            <pc:sldMk cId="762930080" sldId="1276"/>
            <ac:cxnSpMk id="2073" creationId="{FDB378EE-B3E7-5A23-9C53-4FF2D3E68BCF}"/>
          </ac:cxnSpMkLst>
        </pc:cxnChg>
        <pc:cxnChg chg="del">
          <ac:chgData name="Jonathan  Cosme" userId="272d5a2a-eea8-4805-b974-3aa4aa9a913a" providerId="ADAL" clId="{36197D27-FC7B-4ACA-B3E8-A7FD78543FA5}" dt="2022-11-30T09:32:04.851" v="6184" actId="478"/>
          <ac:cxnSpMkLst>
            <pc:docMk/>
            <pc:sldMk cId="762930080" sldId="1276"/>
            <ac:cxnSpMk id="2215" creationId="{8D11C908-27C0-A6CD-040D-3116BDA2DA53}"/>
          </ac:cxnSpMkLst>
        </pc:cxnChg>
      </pc:sldChg>
      <pc:sldChg chg="addSp delSp modSp add mod">
        <pc:chgData name="Jonathan  Cosme" userId="272d5a2a-eea8-4805-b974-3aa4aa9a913a" providerId="ADAL" clId="{36197D27-FC7B-4ACA-B3E8-A7FD78543FA5}" dt="2022-11-30T09:32:11.617" v="6187"/>
        <pc:sldMkLst>
          <pc:docMk/>
          <pc:sldMk cId="1727878944" sldId="1277"/>
        </pc:sldMkLst>
        <pc:spChg chg="add mod">
          <ac:chgData name="Jonathan  Cosme" userId="272d5a2a-eea8-4805-b974-3aa4aa9a913a" providerId="ADAL" clId="{36197D27-FC7B-4ACA-B3E8-A7FD78543FA5}" dt="2022-11-30T09:09:54.426" v="5578"/>
          <ac:spMkLst>
            <pc:docMk/>
            <pc:sldMk cId="1727878944" sldId="1277"/>
            <ac:spMk id="2" creationId="{E2AEA213-26D4-6F6C-DEFF-8BAEB713581C}"/>
          </ac:spMkLst>
        </pc:spChg>
        <pc:spChg chg="del">
          <ac:chgData name="Jonathan  Cosme" userId="272d5a2a-eea8-4805-b974-3aa4aa9a913a" providerId="ADAL" clId="{36197D27-FC7B-4ACA-B3E8-A7FD78543FA5}" dt="2022-11-30T09:32:11.290" v="6186" actId="478"/>
          <ac:spMkLst>
            <pc:docMk/>
            <pc:sldMk cId="1727878944" sldId="1277"/>
            <ac:spMk id="3" creationId="{4A6BBC6A-D24B-A80B-0DAC-B33FE1A6F5FB}"/>
          </ac:spMkLst>
        </pc:spChg>
        <pc:spChg chg="add mod">
          <ac:chgData name="Jonathan  Cosme" userId="272d5a2a-eea8-4805-b974-3aa4aa9a913a" providerId="ADAL" clId="{36197D27-FC7B-4ACA-B3E8-A7FD78543FA5}" dt="2022-11-30T09:09:54.426" v="5578"/>
          <ac:spMkLst>
            <pc:docMk/>
            <pc:sldMk cId="1727878944" sldId="1277"/>
            <ac:spMk id="4" creationId="{F6BEE88C-D8E2-7967-997D-67032CCAF23E}"/>
          </ac:spMkLst>
        </pc:spChg>
        <pc:spChg chg="del">
          <ac:chgData name="Jonathan  Cosme" userId="272d5a2a-eea8-4805-b974-3aa4aa9a913a" providerId="ADAL" clId="{36197D27-FC7B-4ACA-B3E8-A7FD78543FA5}" dt="2022-11-30T09:32:11.290" v="6186" actId="478"/>
          <ac:spMkLst>
            <pc:docMk/>
            <pc:sldMk cId="1727878944" sldId="1277"/>
            <ac:spMk id="8" creationId="{408222F7-994A-E412-B2C1-F5278EA306F1}"/>
          </ac:spMkLst>
        </pc:spChg>
        <pc:spChg chg="add mod">
          <ac:chgData name="Jonathan  Cosme" userId="272d5a2a-eea8-4805-b974-3aa4aa9a913a" providerId="ADAL" clId="{36197D27-FC7B-4ACA-B3E8-A7FD78543FA5}" dt="2022-11-30T09:32:11.617" v="6187"/>
          <ac:spMkLst>
            <pc:docMk/>
            <pc:sldMk cId="1727878944" sldId="1277"/>
            <ac:spMk id="9" creationId="{CF9028B9-C8A3-D310-94CC-AABC325C9824}"/>
          </ac:spMkLst>
        </pc:spChg>
        <pc:spChg chg="mod">
          <ac:chgData name="Jonathan  Cosme" userId="272d5a2a-eea8-4805-b974-3aa4aa9a913a" providerId="ADAL" clId="{36197D27-FC7B-4ACA-B3E8-A7FD78543FA5}" dt="2022-11-30T09:32:11.617" v="6187"/>
          <ac:spMkLst>
            <pc:docMk/>
            <pc:sldMk cId="1727878944" sldId="1277"/>
            <ac:spMk id="11" creationId="{05AFF31F-3169-F478-61B4-E57173654667}"/>
          </ac:spMkLst>
        </pc:spChg>
        <pc:spChg chg="mod">
          <ac:chgData name="Jonathan  Cosme" userId="272d5a2a-eea8-4805-b974-3aa4aa9a913a" providerId="ADAL" clId="{36197D27-FC7B-4ACA-B3E8-A7FD78543FA5}" dt="2022-11-30T09:32:11.617" v="6187"/>
          <ac:spMkLst>
            <pc:docMk/>
            <pc:sldMk cId="1727878944" sldId="1277"/>
            <ac:spMk id="12" creationId="{964D3033-7EE6-6E90-40D4-EAB35FFB6C99}"/>
          </ac:spMkLst>
        </pc:spChg>
        <pc:spChg chg="del">
          <ac:chgData name="Jonathan  Cosme" userId="272d5a2a-eea8-4805-b974-3aa4aa9a913a" providerId="ADAL" clId="{36197D27-FC7B-4ACA-B3E8-A7FD78543FA5}" dt="2022-11-30T09:32:11.290" v="6186" actId="478"/>
          <ac:spMkLst>
            <pc:docMk/>
            <pc:sldMk cId="1727878944" sldId="1277"/>
            <ac:spMk id="13" creationId="{D5926C84-D51A-F2CB-DD0F-70341A649BEA}"/>
          </ac:spMkLst>
        </pc:spChg>
        <pc:spChg chg="del">
          <ac:chgData name="Jonathan  Cosme" userId="272d5a2a-eea8-4805-b974-3aa4aa9a913a" providerId="ADAL" clId="{36197D27-FC7B-4ACA-B3E8-A7FD78543FA5}" dt="2022-11-30T09:32:11.290" v="6186" actId="478"/>
          <ac:spMkLst>
            <pc:docMk/>
            <pc:sldMk cId="1727878944" sldId="1277"/>
            <ac:spMk id="15" creationId="{3DD36981-83F2-C9FC-E136-441072DC2F60}"/>
          </ac:spMkLst>
        </pc:spChg>
        <pc:spChg chg="add mod">
          <ac:chgData name="Jonathan  Cosme" userId="272d5a2a-eea8-4805-b974-3aa4aa9a913a" providerId="ADAL" clId="{36197D27-FC7B-4ACA-B3E8-A7FD78543FA5}" dt="2022-11-30T09:32:11.617" v="6187"/>
          <ac:spMkLst>
            <pc:docMk/>
            <pc:sldMk cId="1727878944" sldId="1277"/>
            <ac:spMk id="16" creationId="{CB3763F7-8647-F3D4-CCB6-A2A4E82013FC}"/>
          </ac:spMkLst>
        </pc:spChg>
        <pc:spChg chg="del">
          <ac:chgData name="Jonathan  Cosme" userId="272d5a2a-eea8-4805-b974-3aa4aa9a913a" providerId="ADAL" clId="{36197D27-FC7B-4ACA-B3E8-A7FD78543FA5}" dt="2022-11-30T09:32:11.290" v="6186" actId="478"/>
          <ac:spMkLst>
            <pc:docMk/>
            <pc:sldMk cId="1727878944" sldId="1277"/>
            <ac:spMk id="17" creationId="{CD2DD5B0-C5B0-075F-2238-3C36B01F3D55}"/>
          </ac:spMkLst>
        </pc:spChg>
        <pc:spChg chg="del">
          <ac:chgData name="Jonathan  Cosme" userId="272d5a2a-eea8-4805-b974-3aa4aa9a913a" providerId="ADAL" clId="{36197D27-FC7B-4ACA-B3E8-A7FD78543FA5}" dt="2022-11-30T09:32:11.290" v="6186" actId="478"/>
          <ac:spMkLst>
            <pc:docMk/>
            <pc:sldMk cId="1727878944" sldId="1277"/>
            <ac:spMk id="18" creationId="{E24811E2-210E-EDDD-AC1D-1B45BC3F2BEA}"/>
          </ac:spMkLst>
        </pc:spChg>
        <pc:spChg chg="add mod">
          <ac:chgData name="Jonathan  Cosme" userId="272d5a2a-eea8-4805-b974-3aa4aa9a913a" providerId="ADAL" clId="{36197D27-FC7B-4ACA-B3E8-A7FD78543FA5}" dt="2022-11-30T09:32:11.617" v="6187"/>
          <ac:spMkLst>
            <pc:docMk/>
            <pc:sldMk cId="1727878944" sldId="1277"/>
            <ac:spMk id="19" creationId="{5D94BDE7-E5FF-217F-C4A4-C98B6F09555B}"/>
          </ac:spMkLst>
        </pc:spChg>
        <pc:spChg chg="del">
          <ac:chgData name="Jonathan  Cosme" userId="272d5a2a-eea8-4805-b974-3aa4aa9a913a" providerId="ADAL" clId="{36197D27-FC7B-4ACA-B3E8-A7FD78543FA5}" dt="2022-11-30T09:32:11.290" v="6186" actId="478"/>
          <ac:spMkLst>
            <pc:docMk/>
            <pc:sldMk cId="1727878944" sldId="1277"/>
            <ac:spMk id="23" creationId="{039F2B41-2FEE-C060-A5C9-D97387666401}"/>
          </ac:spMkLst>
        </pc:spChg>
        <pc:spChg chg="del">
          <ac:chgData name="Jonathan  Cosme" userId="272d5a2a-eea8-4805-b974-3aa4aa9a913a" providerId="ADAL" clId="{36197D27-FC7B-4ACA-B3E8-A7FD78543FA5}" dt="2022-11-30T09:32:11.290" v="6186" actId="478"/>
          <ac:spMkLst>
            <pc:docMk/>
            <pc:sldMk cId="1727878944" sldId="1277"/>
            <ac:spMk id="24" creationId="{F3059EFB-25E0-2134-1B43-6189C47F420A}"/>
          </ac:spMkLst>
        </pc:spChg>
        <pc:spChg chg="del mod">
          <ac:chgData name="Jonathan  Cosme" userId="272d5a2a-eea8-4805-b974-3aa4aa9a913a" providerId="ADAL" clId="{36197D27-FC7B-4ACA-B3E8-A7FD78543FA5}" dt="2022-11-30T09:09:54.113" v="5577" actId="478"/>
          <ac:spMkLst>
            <pc:docMk/>
            <pc:sldMk cId="1727878944" sldId="1277"/>
            <ac:spMk id="26" creationId="{246D7A04-7BE3-E346-E6A8-BEF5BCBE5BFE}"/>
          </ac:spMkLst>
        </pc:spChg>
        <pc:spChg chg="mod">
          <ac:chgData name="Jonathan  Cosme" userId="272d5a2a-eea8-4805-b974-3aa4aa9a913a" providerId="ADAL" clId="{36197D27-FC7B-4ACA-B3E8-A7FD78543FA5}" dt="2022-11-30T09:32:11.617" v="6187"/>
          <ac:spMkLst>
            <pc:docMk/>
            <pc:sldMk cId="1727878944" sldId="1277"/>
            <ac:spMk id="27" creationId="{57A62127-C80D-D9A0-F470-9A6117DD9C1F}"/>
          </ac:spMkLst>
        </pc:spChg>
        <pc:spChg chg="del">
          <ac:chgData name="Jonathan  Cosme" userId="272d5a2a-eea8-4805-b974-3aa4aa9a913a" providerId="ADAL" clId="{36197D27-FC7B-4ACA-B3E8-A7FD78543FA5}" dt="2022-11-30T09:32:11.290" v="6186" actId="478"/>
          <ac:spMkLst>
            <pc:docMk/>
            <pc:sldMk cId="1727878944" sldId="1277"/>
            <ac:spMk id="28" creationId="{39E6DC33-85D7-D68E-E7DD-373C15EF1F1E}"/>
          </ac:spMkLst>
        </pc:spChg>
        <pc:spChg chg="del">
          <ac:chgData name="Jonathan  Cosme" userId="272d5a2a-eea8-4805-b974-3aa4aa9a913a" providerId="ADAL" clId="{36197D27-FC7B-4ACA-B3E8-A7FD78543FA5}" dt="2022-11-30T09:32:11.290" v="6186" actId="478"/>
          <ac:spMkLst>
            <pc:docMk/>
            <pc:sldMk cId="1727878944" sldId="1277"/>
            <ac:spMk id="29" creationId="{88334157-F383-6B3B-33AF-05E930C34621}"/>
          </ac:spMkLst>
        </pc:spChg>
        <pc:spChg chg="mod">
          <ac:chgData name="Jonathan  Cosme" userId="272d5a2a-eea8-4805-b974-3aa4aa9a913a" providerId="ADAL" clId="{36197D27-FC7B-4ACA-B3E8-A7FD78543FA5}" dt="2022-11-30T09:32:11.617" v="6187"/>
          <ac:spMkLst>
            <pc:docMk/>
            <pc:sldMk cId="1727878944" sldId="1277"/>
            <ac:spMk id="31" creationId="{07E7AE93-9384-C888-B11F-9C676003618B}"/>
          </ac:spMkLst>
        </pc:spChg>
        <pc:spChg chg="mod">
          <ac:chgData name="Jonathan  Cosme" userId="272d5a2a-eea8-4805-b974-3aa4aa9a913a" providerId="ADAL" clId="{36197D27-FC7B-4ACA-B3E8-A7FD78543FA5}" dt="2022-11-30T09:32:11.617" v="6187"/>
          <ac:spMkLst>
            <pc:docMk/>
            <pc:sldMk cId="1727878944" sldId="1277"/>
            <ac:spMk id="40" creationId="{1CD27896-B5A6-FCDC-29AB-5731D54D6818}"/>
          </ac:spMkLst>
        </pc:spChg>
        <pc:spChg chg="del">
          <ac:chgData name="Jonathan  Cosme" userId="272d5a2a-eea8-4805-b974-3aa4aa9a913a" providerId="ADAL" clId="{36197D27-FC7B-4ACA-B3E8-A7FD78543FA5}" dt="2022-11-30T09:32:11.290" v="6186" actId="478"/>
          <ac:spMkLst>
            <pc:docMk/>
            <pc:sldMk cId="1727878944" sldId="1277"/>
            <ac:spMk id="41" creationId="{21B89E97-2607-BA90-9931-C75898964B06}"/>
          </ac:spMkLst>
        </pc:spChg>
        <pc:spChg chg="mod">
          <ac:chgData name="Jonathan  Cosme" userId="272d5a2a-eea8-4805-b974-3aa4aa9a913a" providerId="ADAL" clId="{36197D27-FC7B-4ACA-B3E8-A7FD78543FA5}" dt="2022-11-30T09:32:11.617" v="6187"/>
          <ac:spMkLst>
            <pc:docMk/>
            <pc:sldMk cId="1727878944" sldId="1277"/>
            <ac:spMk id="42" creationId="{C7A8E04B-D494-6D99-A1EC-DC3B4EBCD811}"/>
          </ac:spMkLst>
        </pc:spChg>
        <pc:spChg chg="del">
          <ac:chgData name="Jonathan  Cosme" userId="272d5a2a-eea8-4805-b974-3aa4aa9a913a" providerId="ADAL" clId="{36197D27-FC7B-4ACA-B3E8-A7FD78543FA5}" dt="2022-11-30T09:32:11.290" v="6186" actId="478"/>
          <ac:spMkLst>
            <pc:docMk/>
            <pc:sldMk cId="1727878944" sldId="1277"/>
            <ac:spMk id="44" creationId="{531D4133-4901-193B-FBB9-E674BE21DED0}"/>
          </ac:spMkLst>
        </pc:spChg>
        <pc:spChg chg="mod">
          <ac:chgData name="Jonathan  Cosme" userId="272d5a2a-eea8-4805-b974-3aa4aa9a913a" providerId="ADAL" clId="{36197D27-FC7B-4ACA-B3E8-A7FD78543FA5}" dt="2022-11-30T09:32:11.617" v="6187"/>
          <ac:spMkLst>
            <pc:docMk/>
            <pc:sldMk cId="1727878944" sldId="1277"/>
            <ac:spMk id="48" creationId="{664B4D69-68B3-E914-7271-C7C6B5623C11}"/>
          </ac:spMkLst>
        </pc:spChg>
        <pc:spChg chg="mod">
          <ac:chgData name="Jonathan  Cosme" userId="272d5a2a-eea8-4805-b974-3aa4aa9a913a" providerId="ADAL" clId="{36197D27-FC7B-4ACA-B3E8-A7FD78543FA5}" dt="2022-11-30T09:32:11.617" v="6187"/>
          <ac:spMkLst>
            <pc:docMk/>
            <pc:sldMk cId="1727878944" sldId="1277"/>
            <ac:spMk id="50" creationId="{D91D7684-54E8-AFF2-40D0-5EB8D6166F3E}"/>
          </ac:spMkLst>
        </pc:spChg>
        <pc:spChg chg="mod">
          <ac:chgData name="Jonathan  Cosme" userId="272d5a2a-eea8-4805-b974-3aa4aa9a913a" providerId="ADAL" clId="{36197D27-FC7B-4ACA-B3E8-A7FD78543FA5}" dt="2022-11-30T09:32:11.617" v="6187"/>
          <ac:spMkLst>
            <pc:docMk/>
            <pc:sldMk cId="1727878944" sldId="1277"/>
            <ac:spMk id="52" creationId="{0A8AA777-50D4-AE17-739C-04370F7EA40C}"/>
          </ac:spMkLst>
        </pc:spChg>
        <pc:spChg chg="mod">
          <ac:chgData name="Jonathan  Cosme" userId="272d5a2a-eea8-4805-b974-3aa4aa9a913a" providerId="ADAL" clId="{36197D27-FC7B-4ACA-B3E8-A7FD78543FA5}" dt="2022-11-30T09:32:11.617" v="6187"/>
          <ac:spMkLst>
            <pc:docMk/>
            <pc:sldMk cId="1727878944" sldId="1277"/>
            <ac:spMk id="53" creationId="{08EA74FB-AFE1-D435-CA11-0C7DFB2CB25F}"/>
          </ac:spMkLst>
        </pc:spChg>
        <pc:spChg chg="add mod">
          <ac:chgData name="Jonathan  Cosme" userId="272d5a2a-eea8-4805-b974-3aa4aa9a913a" providerId="ADAL" clId="{36197D27-FC7B-4ACA-B3E8-A7FD78543FA5}" dt="2022-11-30T09:32:11.617" v="6187"/>
          <ac:spMkLst>
            <pc:docMk/>
            <pc:sldMk cId="1727878944" sldId="1277"/>
            <ac:spMk id="54" creationId="{A2C08076-7E47-BE13-CB73-D2246A8CADED}"/>
          </ac:spMkLst>
        </pc:spChg>
        <pc:spChg chg="add mod">
          <ac:chgData name="Jonathan  Cosme" userId="272d5a2a-eea8-4805-b974-3aa4aa9a913a" providerId="ADAL" clId="{36197D27-FC7B-4ACA-B3E8-A7FD78543FA5}" dt="2022-11-30T09:32:11.617" v="6187"/>
          <ac:spMkLst>
            <pc:docMk/>
            <pc:sldMk cId="1727878944" sldId="1277"/>
            <ac:spMk id="55" creationId="{FF32C61A-6692-9AFA-A6A3-DD321393D36B}"/>
          </ac:spMkLst>
        </pc:spChg>
        <pc:spChg chg="add mod">
          <ac:chgData name="Jonathan  Cosme" userId="272d5a2a-eea8-4805-b974-3aa4aa9a913a" providerId="ADAL" clId="{36197D27-FC7B-4ACA-B3E8-A7FD78543FA5}" dt="2022-11-30T09:32:11.617" v="6187"/>
          <ac:spMkLst>
            <pc:docMk/>
            <pc:sldMk cId="1727878944" sldId="1277"/>
            <ac:spMk id="56" creationId="{0204E0DC-4680-3854-6EA5-218EF4A3A30A}"/>
          </ac:spMkLst>
        </pc:spChg>
        <pc:spChg chg="add mod">
          <ac:chgData name="Jonathan  Cosme" userId="272d5a2a-eea8-4805-b974-3aa4aa9a913a" providerId="ADAL" clId="{36197D27-FC7B-4ACA-B3E8-A7FD78543FA5}" dt="2022-11-30T09:32:11.617" v="6187"/>
          <ac:spMkLst>
            <pc:docMk/>
            <pc:sldMk cId="1727878944" sldId="1277"/>
            <ac:spMk id="58" creationId="{BF76EE50-521A-93AD-0A70-CFC6E3D61B6A}"/>
          </ac:spMkLst>
        </pc:spChg>
        <pc:spChg chg="mod">
          <ac:chgData name="Jonathan  Cosme" userId="272d5a2a-eea8-4805-b974-3aa4aa9a913a" providerId="ADAL" clId="{36197D27-FC7B-4ACA-B3E8-A7FD78543FA5}" dt="2022-11-30T09:32:11.617" v="6187"/>
          <ac:spMkLst>
            <pc:docMk/>
            <pc:sldMk cId="1727878944" sldId="1277"/>
            <ac:spMk id="61" creationId="{F4C0EDFA-8A76-D927-0625-34483C238CDE}"/>
          </ac:spMkLst>
        </pc:spChg>
        <pc:spChg chg="mod">
          <ac:chgData name="Jonathan  Cosme" userId="272d5a2a-eea8-4805-b974-3aa4aa9a913a" providerId="ADAL" clId="{36197D27-FC7B-4ACA-B3E8-A7FD78543FA5}" dt="2022-11-30T09:32:11.617" v="6187"/>
          <ac:spMkLst>
            <pc:docMk/>
            <pc:sldMk cId="1727878944" sldId="1277"/>
            <ac:spMk id="62" creationId="{7F3AF84D-ACB6-ED60-AA54-C75DB40E468A}"/>
          </ac:spMkLst>
        </pc:spChg>
        <pc:spChg chg="del">
          <ac:chgData name="Jonathan  Cosme" userId="272d5a2a-eea8-4805-b974-3aa4aa9a913a" providerId="ADAL" clId="{36197D27-FC7B-4ACA-B3E8-A7FD78543FA5}" dt="2022-11-30T09:32:11.290" v="6186" actId="478"/>
          <ac:spMkLst>
            <pc:docMk/>
            <pc:sldMk cId="1727878944" sldId="1277"/>
            <ac:spMk id="2048" creationId="{55545346-9DF8-41EC-EA30-88CB1DF3EC68}"/>
          </ac:spMkLst>
        </pc:spChg>
        <pc:spChg chg="mod">
          <ac:chgData name="Jonathan  Cosme" userId="272d5a2a-eea8-4805-b974-3aa4aa9a913a" providerId="ADAL" clId="{36197D27-FC7B-4ACA-B3E8-A7FD78543FA5}" dt="2022-11-30T09:32:11.617" v="6187"/>
          <ac:spMkLst>
            <pc:docMk/>
            <pc:sldMk cId="1727878944" sldId="1277"/>
            <ac:spMk id="2050" creationId="{F356AA95-8177-0085-9260-EAA5929C5B23}"/>
          </ac:spMkLst>
        </pc:spChg>
        <pc:spChg chg="mod">
          <ac:chgData name="Jonathan  Cosme" userId="272d5a2a-eea8-4805-b974-3aa4aa9a913a" providerId="ADAL" clId="{36197D27-FC7B-4ACA-B3E8-A7FD78543FA5}" dt="2022-11-30T09:32:11.617" v="6187"/>
          <ac:spMkLst>
            <pc:docMk/>
            <pc:sldMk cId="1727878944" sldId="1277"/>
            <ac:spMk id="2051" creationId="{4B9CA580-0AC8-C80F-B2A4-5E9389D218B7}"/>
          </ac:spMkLst>
        </pc:spChg>
        <pc:spChg chg="mod">
          <ac:chgData name="Jonathan  Cosme" userId="272d5a2a-eea8-4805-b974-3aa4aa9a913a" providerId="ADAL" clId="{36197D27-FC7B-4ACA-B3E8-A7FD78543FA5}" dt="2022-11-30T09:32:11.617" v="6187"/>
          <ac:spMkLst>
            <pc:docMk/>
            <pc:sldMk cId="1727878944" sldId="1277"/>
            <ac:spMk id="2053" creationId="{C9428B33-77DA-8E98-372C-5C8A1B6D0257}"/>
          </ac:spMkLst>
        </pc:spChg>
        <pc:spChg chg="mod">
          <ac:chgData name="Jonathan  Cosme" userId="272d5a2a-eea8-4805-b974-3aa4aa9a913a" providerId="ADAL" clId="{36197D27-FC7B-4ACA-B3E8-A7FD78543FA5}" dt="2022-11-30T09:32:11.617" v="6187"/>
          <ac:spMkLst>
            <pc:docMk/>
            <pc:sldMk cId="1727878944" sldId="1277"/>
            <ac:spMk id="2054" creationId="{D73CEBB2-4793-BE51-42C2-CDC99B46B83C}"/>
          </ac:spMkLst>
        </pc:spChg>
        <pc:spChg chg="mod">
          <ac:chgData name="Jonathan  Cosme" userId="272d5a2a-eea8-4805-b974-3aa4aa9a913a" providerId="ADAL" clId="{36197D27-FC7B-4ACA-B3E8-A7FD78543FA5}" dt="2022-11-30T09:32:11.617" v="6187"/>
          <ac:spMkLst>
            <pc:docMk/>
            <pc:sldMk cId="1727878944" sldId="1277"/>
            <ac:spMk id="2056" creationId="{8E25ED76-C332-9DC6-3FE9-68BC01A722DD}"/>
          </ac:spMkLst>
        </pc:spChg>
        <pc:spChg chg="mod">
          <ac:chgData name="Jonathan  Cosme" userId="272d5a2a-eea8-4805-b974-3aa4aa9a913a" providerId="ADAL" clId="{36197D27-FC7B-4ACA-B3E8-A7FD78543FA5}" dt="2022-11-30T09:32:11.617" v="6187"/>
          <ac:spMkLst>
            <pc:docMk/>
            <pc:sldMk cId="1727878944" sldId="1277"/>
            <ac:spMk id="2057" creationId="{03119C79-6CA1-9057-7211-8D5C77F38ABE}"/>
          </ac:spMkLst>
        </pc:spChg>
        <pc:spChg chg="mod">
          <ac:chgData name="Jonathan  Cosme" userId="272d5a2a-eea8-4805-b974-3aa4aa9a913a" providerId="ADAL" clId="{36197D27-FC7B-4ACA-B3E8-A7FD78543FA5}" dt="2022-11-30T09:32:11.617" v="6187"/>
          <ac:spMkLst>
            <pc:docMk/>
            <pc:sldMk cId="1727878944" sldId="1277"/>
            <ac:spMk id="2059" creationId="{1BE5912E-BCFD-C870-1C97-97DAD16D6E15}"/>
          </ac:spMkLst>
        </pc:spChg>
        <pc:spChg chg="mod">
          <ac:chgData name="Jonathan  Cosme" userId="272d5a2a-eea8-4805-b974-3aa4aa9a913a" providerId="ADAL" clId="{36197D27-FC7B-4ACA-B3E8-A7FD78543FA5}" dt="2022-11-30T09:32:11.617" v="6187"/>
          <ac:spMkLst>
            <pc:docMk/>
            <pc:sldMk cId="1727878944" sldId="1277"/>
            <ac:spMk id="2060" creationId="{72F23090-80D1-0CF4-9028-EEC7312876EB}"/>
          </ac:spMkLst>
        </pc:spChg>
        <pc:spChg chg="del">
          <ac:chgData name="Jonathan  Cosme" userId="272d5a2a-eea8-4805-b974-3aa4aa9a913a" providerId="ADAL" clId="{36197D27-FC7B-4ACA-B3E8-A7FD78543FA5}" dt="2022-11-30T09:32:11.290" v="6186" actId="478"/>
          <ac:spMkLst>
            <pc:docMk/>
            <pc:sldMk cId="1727878944" sldId="1277"/>
            <ac:spMk id="2061" creationId="{F3119E6B-AEF6-0E7C-622E-233A8D7EF656}"/>
          </ac:spMkLst>
        </pc:spChg>
        <pc:spChg chg="del">
          <ac:chgData name="Jonathan  Cosme" userId="272d5a2a-eea8-4805-b974-3aa4aa9a913a" providerId="ADAL" clId="{36197D27-FC7B-4ACA-B3E8-A7FD78543FA5}" dt="2022-11-30T09:32:11.290" v="6186" actId="478"/>
          <ac:spMkLst>
            <pc:docMk/>
            <pc:sldMk cId="1727878944" sldId="1277"/>
            <ac:spMk id="2062" creationId="{DB874543-122F-C4D9-21A6-81B7D1DDC589}"/>
          </ac:spMkLst>
        </pc:spChg>
        <pc:spChg chg="mod">
          <ac:chgData name="Jonathan  Cosme" userId="272d5a2a-eea8-4805-b974-3aa4aa9a913a" providerId="ADAL" clId="{36197D27-FC7B-4ACA-B3E8-A7FD78543FA5}" dt="2022-11-30T09:32:11.617" v="6187"/>
          <ac:spMkLst>
            <pc:docMk/>
            <pc:sldMk cId="1727878944" sldId="1277"/>
            <ac:spMk id="2064" creationId="{DDC8D326-0412-3D64-A625-A281FE406483}"/>
          </ac:spMkLst>
        </pc:spChg>
        <pc:spChg chg="del">
          <ac:chgData name="Jonathan  Cosme" userId="272d5a2a-eea8-4805-b974-3aa4aa9a913a" providerId="ADAL" clId="{36197D27-FC7B-4ACA-B3E8-A7FD78543FA5}" dt="2022-11-30T09:32:11.290" v="6186" actId="478"/>
          <ac:spMkLst>
            <pc:docMk/>
            <pc:sldMk cId="1727878944" sldId="1277"/>
            <ac:spMk id="2065" creationId="{3E0802C9-B12A-57B3-B767-2EE3134353D9}"/>
          </ac:spMkLst>
        </pc:spChg>
        <pc:spChg chg="del">
          <ac:chgData name="Jonathan  Cosme" userId="272d5a2a-eea8-4805-b974-3aa4aa9a913a" providerId="ADAL" clId="{36197D27-FC7B-4ACA-B3E8-A7FD78543FA5}" dt="2022-11-30T09:32:11.290" v="6186" actId="478"/>
          <ac:spMkLst>
            <pc:docMk/>
            <pc:sldMk cId="1727878944" sldId="1277"/>
            <ac:spMk id="2066" creationId="{6B481FF5-9266-AF1B-16AD-92B87F7138A8}"/>
          </ac:spMkLst>
        </pc:spChg>
        <pc:spChg chg="mod">
          <ac:chgData name="Jonathan  Cosme" userId="272d5a2a-eea8-4805-b974-3aa4aa9a913a" providerId="ADAL" clId="{36197D27-FC7B-4ACA-B3E8-A7FD78543FA5}" dt="2022-11-30T09:32:11.617" v="6187"/>
          <ac:spMkLst>
            <pc:docMk/>
            <pc:sldMk cId="1727878944" sldId="1277"/>
            <ac:spMk id="2067" creationId="{3950F1BD-46CA-FC06-1D1E-2C2D7FB10EA5}"/>
          </ac:spMkLst>
        </pc:spChg>
        <pc:spChg chg="del">
          <ac:chgData name="Jonathan  Cosme" userId="272d5a2a-eea8-4805-b974-3aa4aa9a913a" providerId="ADAL" clId="{36197D27-FC7B-4ACA-B3E8-A7FD78543FA5}" dt="2022-11-30T09:32:11.290" v="6186" actId="478"/>
          <ac:spMkLst>
            <pc:docMk/>
            <pc:sldMk cId="1727878944" sldId="1277"/>
            <ac:spMk id="2068" creationId="{EA054A11-2F8E-A92C-FA8F-668E88A67BA8}"/>
          </ac:spMkLst>
        </pc:spChg>
        <pc:spChg chg="mod">
          <ac:chgData name="Jonathan  Cosme" userId="272d5a2a-eea8-4805-b974-3aa4aa9a913a" providerId="ADAL" clId="{36197D27-FC7B-4ACA-B3E8-A7FD78543FA5}" dt="2022-11-30T09:32:11.617" v="6187"/>
          <ac:spMkLst>
            <pc:docMk/>
            <pc:sldMk cId="1727878944" sldId="1277"/>
            <ac:spMk id="2070" creationId="{D29924E3-86D6-5C92-B04C-BA65C0EA49A0}"/>
          </ac:spMkLst>
        </pc:spChg>
        <pc:spChg chg="mod">
          <ac:chgData name="Jonathan  Cosme" userId="272d5a2a-eea8-4805-b974-3aa4aa9a913a" providerId="ADAL" clId="{36197D27-FC7B-4ACA-B3E8-A7FD78543FA5}" dt="2022-11-30T09:32:11.617" v="6187"/>
          <ac:spMkLst>
            <pc:docMk/>
            <pc:sldMk cId="1727878944" sldId="1277"/>
            <ac:spMk id="2071" creationId="{20ECAC76-DF1F-0E95-6843-0C84B26DD865}"/>
          </ac:spMkLst>
        </pc:spChg>
        <pc:spChg chg="del">
          <ac:chgData name="Jonathan  Cosme" userId="272d5a2a-eea8-4805-b974-3aa4aa9a913a" providerId="ADAL" clId="{36197D27-FC7B-4ACA-B3E8-A7FD78543FA5}" dt="2022-11-30T09:32:11.290" v="6186" actId="478"/>
          <ac:spMkLst>
            <pc:docMk/>
            <pc:sldMk cId="1727878944" sldId="1277"/>
            <ac:spMk id="2134" creationId="{0F96BB89-1D32-6963-50F1-2D4173FE560E}"/>
          </ac:spMkLst>
        </pc:spChg>
        <pc:spChg chg="del">
          <ac:chgData name="Jonathan  Cosme" userId="272d5a2a-eea8-4805-b974-3aa4aa9a913a" providerId="ADAL" clId="{36197D27-FC7B-4ACA-B3E8-A7FD78543FA5}" dt="2022-11-30T09:32:11.290" v="6186" actId="478"/>
          <ac:spMkLst>
            <pc:docMk/>
            <pc:sldMk cId="1727878944" sldId="1277"/>
            <ac:spMk id="2135" creationId="{592FFC0A-8EB7-441E-B319-A8950FF424D8}"/>
          </ac:spMkLst>
        </pc:spChg>
        <pc:spChg chg="del">
          <ac:chgData name="Jonathan  Cosme" userId="272d5a2a-eea8-4805-b974-3aa4aa9a913a" providerId="ADAL" clId="{36197D27-FC7B-4ACA-B3E8-A7FD78543FA5}" dt="2022-11-30T09:09:54.113" v="5577" actId="478"/>
          <ac:spMkLst>
            <pc:docMk/>
            <pc:sldMk cId="1727878944" sldId="1277"/>
            <ac:spMk id="2218" creationId="{C06897BB-2B9F-3641-C286-3513B331C68B}"/>
          </ac:spMkLst>
        </pc:spChg>
        <pc:grpChg chg="add mod">
          <ac:chgData name="Jonathan  Cosme" userId="272d5a2a-eea8-4805-b974-3aa4aa9a913a" providerId="ADAL" clId="{36197D27-FC7B-4ACA-B3E8-A7FD78543FA5}" dt="2022-11-30T09:32:11.617" v="6187"/>
          <ac:grpSpMkLst>
            <pc:docMk/>
            <pc:sldMk cId="1727878944" sldId="1277"/>
            <ac:grpSpMk id="10" creationId="{F97A15F4-E6DE-34B1-9310-89242C67AFE1}"/>
          </ac:grpSpMkLst>
        </pc:grpChg>
        <pc:grpChg chg="add mod">
          <ac:chgData name="Jonathan  Cosme" userId="272d5a2a-eea8-4805-b974-3aa4aa9a913a" providerId="ADAL" clId="{36197D27-FC7B-4ACA-B3E8-A7FD78543FA5}" dt="2022-11-30T09:32:11.617" v="6187"/>
          <ac:grpSpMkLst>
            <pc:docMk/>
            <pc:sldMk cId="1727878944" sldId="1277"/>
            <ac:grpSpMk id="22" creationId="{6DC90EA2-BA24-5745-6488-29626DAA4C29}"/>
          </ac:grpSpMkLst>
        </pc:grpChg>
        <pc:grpChg chg="add mod">
          <ac:chgData name="Jonathan  Cosme" userId="272d5a2a-eea8-4805-b974-3aa4aa9a913a" providerId="ADAL" clId="{36197D27-FC7B-4ACA-B3E8-A7FD78543FA5}" dt="2022-11-30T09:32:11.617" v="6187"/>
          <ac:grpSpMkLst>
            <pc:docMk/>
            <pc:sldMk cId="1727878944" sldId="1277"/>
            <ac:grpSpMk id="32" creationId="{3819543C-D219-6AD4-4C95-665B9F7E7EFF}"/>
          </ac:grpSpMkLst>
        </pc:grpChg>
        <pc:grpChg chg="add mod">
          <ac:chgData name="Jonathan  Cosme" userId="272d5a2a-eea8-4805-b974-3aa4aa9a913a" providerId="ADAL" clId="{36197D27-FC7B-4ACA-B3E8-A7FD78543FA5}" dt="2022-11-30T09:32:11.617" v="6187"/>
          <ac:grpSpMkLst>
            <pc:docMk/>
            <pc:sldMk cId="1727878944" sldId="1277"/>
            <ac:grpSpMk id="43" creationId="{2FFD2518-2BE0-A77E-6A72-EAD1D09A7D1C}"/>
          </ac:grpSpMkLst>
        </pc:grpChg>
        <pc:grpChg chg="add mod">
          <ac:chgData name="Jonathan  Cosme" userId="272d5a2a-eea8-4805-b974-3aa4aa9a913a" providerId="ADAL" clId="{36197D27-FC7B-4ACA-B3E8-A7FD78543FA5}" dt="2022-11-30T09:32:11.617" v="6187"/>
          <ac:grpSpMkLst>
            <pc:docMk/>
            <pc:sldMk cId="1727878944" sldId="1277"/>
            <ac:grpSpMk id="51" creationId="{C772BA8D-0AF7-343A-74DD-102A5E937EB1}"/>
          </ac:grpSpMkLst>
        </pc:grpChg>
        <pc:grpChg chg="add mod">
          <ac:chgData name="Jonathan  Cosme" userId="272d5a2a-eea8-4805-b974-3aa4aa9a913a" providerId="ADAL" clId="{36197D27-FC7B-4ACA-B3E8-A7FD78543FA5}" dt="2022-11-30T09:32:11.617" v="6187"/>
          <ac:grpSpMkLst>
            <pc:docMk/>
            <pc:sldMk cId="1727878944" sldId="1277"/>
            <ac:grpSpMk id="60" creationId="{77FA070F-E0CD-F380-4AD7-B1AD4ABF3D5B}"/>
          </ac:grpSpMkLst>
        </pc:grpChg>
        <pc:grpChg chg="add mod">
          <ac:chgData name="Jonathan  Cosme" userId="272d5a2a-eea8-4805-b974-3aa4aa9a913a" providerId="ADAL" clId="{36197D27-FC7B-4ACA-B3E8-A7FD78543FA5}" dt="2022-11-30T09:32:11.617" v="6187"/>
          <ac:grpSpMkLst>
            <pc:docMk/>
            <pc:sldMk cId="1727878944" sldId="1277"/>
            <ac:grpSpMk id="63" creationId="{88423BC6-1BDF-53A4-9EB1-215B12CD2EC2}"/>
          </ac:grpSpMkLst>
        </pc:grpChg>
        <pc:grpChg chg="add mod">
          <ac:chgData name="Jonathan  Cosme" userId="272d5a2a-eea8-4805-b974-3aa4aa9a913a" providerId="ADAL" clId="{36197D27-FC7B-4ACA-B3E8-A7FD78543FA5}" dt="2022-11-30T09:32:11.617" v="6187"/>
          <ac:grpSpMkLst>
            <pc:docMk/>
            <pc:sldMk cId="1727878944" sldId="1277"/>
            <ac:grpSpMk id="2052" creationId="{19A75D6B-AEB5-050E-1152-B5EC35E3D923}"/>
          </ac:grpSpMkLst>
        </pc:grpChg>
        <pc:grpChg chg="add mod">
          <ac:chgData name="Jonathan  Cosme" userId="272d5a2a-eea8-4805-b974-3aa4aa9a913a" providerId="ADAL" clId="{36197D27-FC7B-4ACA-B3E8-A7FD78543FA5}" dt="2022-11-30T09:32:11.617" v="6187"/>
          <ac:grpSpMkLst>
            <pc:docMk/>
            <pc:sldMk cId="1727878944" sldId="1277"/>
            <ac:grpSpMk id="2055" creationId="{1977031D-1D13-051F-E015-A4723CDA2420}"/>
          </ac:grpSpMkLst>
        </pc:grpChg>
        <pc:grpChg chg="add mod">
          <ac:chgData name="Jonathan  Cosme" userId="272d5a2a-eea8-4805-b974-3aa4aa9a913a" providerId="ADAL" clId="{36197D27-FC7B-4ACA-B3E8-A7FD78543FA5}" dt="2022-11-30T09:32:11.617" v="6187"/>
          <ac:grpSpMkLst>
            <pc:docMk/>
            <pc:sldMk cId="1727878944" sldId="1277"/>
            <ac:grpSpMk id="2058" creationId="{817FF0E1-08E7-6792-9BF2-BD2F88C7CA1E}"/>
          </ac:grpSpMkLst>
        </pc:grpChg>
        <pc:grpChg chg="add mod">
          <ac:chgData name="Jonathan  Cosme" userId="272d5a2a-eea8-4805-b974-3aa4aa9a913a" providerId="ADAL" clId="{36197D27-FC7B-4ACA-B3E8-A7FD78543FA5}" dt="2022-11-30T09:32:11.617" v="6187"/>
          <ac:grpSpMkLst>
            <pc:docMk/>
            <pc:sldMk cId="1727878944" sldId="1277"/>
            <ac:grpSpMk id="2063" creationId="{070EBF26-C3FE-9173-B1FD-F9B63CC23C75}"/>
          </ac:grpSpMkLst>
        </pc:grpChg>
        <pc:grpChg chg="add mod">
          <ac:chgData name="Jonathan  Cosme" userId="272d5a2a-eea8-4805-b974-3aa4aa9a913a" providerId="ADAL" clId="{36197D27-FC7B-4ACA-B3E8-A7FD78543FA5}" dt="2022-11-30T09:32:11.617" v="6187"/>
          <ac:grpSpMkLst>
            <pc:docMk/>
            <pc:sldMk cId="1727878944" sldId="1277"/>
            <ac:grpSpMk id="2069" creationId="{8F9F698A-DBEF-9F05-C2DA-9E0C9EC1EC03}"/>
          </ac:grpSpMkLst>
        </pc:grpChg>
        <pc:cxnChg chg="del">
          <ac:chgData name="Jonathan  Cosme" userId="272d5a2a-eea8-4805-b974-3aa4aa9a913a" providerId="ADAL" clId="{36197D27-FC7B-4ACA-B3E8-A7FD78543FA5}" dt="2022-11-30T09:32:11.290" v="6186" actId="478"/>
          <ac:cxnSpMkLst>
            <pc:docMk/>
            <pc:sldMk cId="1727878944" sldId="1277"/>
            <ac:cxnSpMk id="6" creationId="{6CA13B78-49DA-C7A0-F6DC-BFE939D38CE0}"/>
          </ac:cxnSpMkLst>
        </pc:cxnChg>
        <pc:cxnChg chg="add mod">
          <ac:chgData name="Jonathan  Cosme" userId="272d5a2a-eea8-4805-b974-3aa4aa9a913a" providerId="ADAL" clId="{36197D27-FC7B-4ACA-B3E8-A7FD78543FA5}" dt="2022-11-30T09:32:11.617" v="6187"/>
          <ac:cxnSpMkLst>
            <pc:docMk/>
            <pc:sldMk cId="1727878944" sldId="1277"/>
            <ac:cxnSpMk id="7" creationId="{DBDEB3CD-92EC-4518-DE77-1F7AB39C927A}"/>
          </ac:cxnSpMkLst>
        </pc:cxnChg>
        <pc:cxnChg chg="add mod">
          <ac:chgData name="Jonathan  Cosme" userId="272d5a2a-eea8-4805-b974-3aa4aa9a913a" providerId="ADAL" clId="{36197D27-FC7B-4ACA-B3E8-A7FD78543FA5}" dt="2022-11-30T09:32:11.617" v="6187"/>
          <ac:cxnSpMkLst>
            <pc:docMk/>
            <pc:sldMk cId="1727878944" sldId="1277"/>
            <ac:cxnSpMk id="20" creationId="{98ADAC1D-EA59-A18A-13DA-4EA48DAFF704}"/>
          </ac:cxnSpMkLst>
        </pc:cxnChg>
        <pc:cxnChg chg="del">
          <ac:chgData name="Jonathan  Cosme" userId="272d5a2a-eea8-4805-b974-3aa4aa9a913a" providerId="ADAL" clId="{36197D27-FC7B-4ACA-B3E8-A7FD78543FA5}" dt="2022-11-30T09:32:11.290" v="6186" actId="478"/>
          <ac:cxnSpMkLst>
            <pc:docMk/>
            <pc:sldMk cId="1727878944" sldId="1277"/>
            <ac:cxnSpMk id="21" creationId="{6FFBBB08-3963-142F-F268-D1810598DF78}"/>
          </ac:cxnSpMkLst>
        </pc:cxnChg>
        <pc:cxnChg chg="add mod">
          <ac:chgData name="Jonathan  Cosme" userId="272d5a2a-eea8-4805-b974-3aa4aa9a913a" providerId="ADAL" clId="{36197D27-FC7B-4ACA-B3E8-A7FD78543FA5}" dt="2022-11-30T09:32:11.617" v="6187"/>
          <ac:cxnSpMkLst>
            <pc:docMk/>
            <pc:sldMk cId="1727878944" sldId="1277"/>
            <ac:cxnSpMk id="57" creationId="{F276DEC4-FD86-A125-488B-2CA9DE678EBA}"/>
          </ac:cxnSpMkLst>
        </pc:cxnChg>
        <pc:cxnChg chg="add mod">
          <ac:chgData name="Jonathan  Cosme" userId="272d5a2a-eea8-4805-b974-3aa4aa9a913a" providerId="ADAL" clId="{36197D27-FC7B-4ACA-B3E8-A7FD78543FA5}" dt="2022-11-30T09:32:11.617" v="6187"/>
          <ac:cxnSpMkLst>
            <pc:docMk/>
            <pc:sldMk cId="1727878944" sldId="1277"/>
            <ac:cxnSpMk id="59" creationId="{703B4CA7-BBFC-F537-E954-4D713FB40FFA}"/>
          </ac:cxnSpMkLst>
        </pc:cxnChg>
        <pc:cxnChg chg="del">
          <ac:chgData name="Jonathan  Cosme" userId="272d5a2a-eea8-4805-b974-3aa4aa9a913a" providerId="ADAL" clId="{36197D27-FC7B-4ACA-B3E8-A7FD78543FA5}" dt="2022-11-30T09:32:11.290" v="6186" actId="478"/>
          <ac:cxnSpMkLst>
            <pc:docMk/>
            <pc:sldMk cId="1727878944" sldId="1277"/>
            <ac:cxnSpMk id="2049" creationId="{9D7F1700-1B4A-8E28-6B1F-8E50477DD3CF}"/>
          </ac:cxnSpMkLst>
        </pc:cxnChg>
        <pc:cxnChg chg="del">
          <ac:chgData name="Jonathan  Cosme" userId="272d5a2a-eea8-4805-b974-3aa4aa9a913a" providerId="ADAL" clId="{36197D27-FC7B-4ACA-B3E8-A7FD78543FA5}" dt="2022-11-30T09:32:11.290" v="6186" actId="478"/>
          <ac:cxnSpMkLst>
            <pc:docMk/>
            <pc:sldMk cId="1727878944" sldId="1277"/>
            <ac:cxnSpMk id="2073" creationId="{FDB378EE-B3E7-5A23-9C53-4FF2D3E68BCF}"/>
          </ac:cxnSpMkLst>
        </pc:cxnChg>
        <pc:cxnChg chg="del">
          <ac:chgData name="Jonathan  Cosme" userId="272d5a2a-eea8-4805-b974-3aa4aa9a913a" providerId="ADAL" clId="{36197D27-FC7B-4ACA-B3E8-A7FD78543FA5}" dt="2022-11-30T09:32:11.290" v="6186" actId="478"/>
          <ac:cxnSpMkLst>
            <pc:docMk/>
            <pc:sldMk cId="1727878944" sldId="1277"/>
            <ac:cxnSpMk id="2215" creationId="{8D11C908-27C0-A6CD-040D-3116BDA2DA53}"/>
          </ac:cxnSpMkLst>
        </pc:cxnChg>
      </pc:sldChg>
      <pc:sldChg chg="addSp delSp modSp add mod">
        <pc:chgData name="Jonathan  Cosme" userId="272d5a2a-eea8-4805-b974-3aa4aa9a913a" providerId="ADAL" clId="{36197D27-FC7B-4ACA-B3E8-A7FD78543FA5}" dt="2022-11-30T09:32:17.554" v="6189"/>
        <pc:sldMkLst>
          <pc:docMk/>
          <pc:sldMk cId="1754039534" sldId="1278"/>
        </pc:sldMkLst>
        <pc:spChg chg="del mod">
          <ac:chgData name="Jonathan  Cosme" userId="272d5a2a-eea8-4805-b974-3aa4aa9a913a" providerId="ADAL" clId="{36197D27-FC7B-4ACA-B3E8-A7FD78543FA5}" dt="2022-11-30T09:32:17.226" v="6188" actId="478"/>
          <ac:spMkLst>
            <pc:docMk/>
            <pc:sldMk cId="1754039534" sldId="1278"/>
            <ac:spMk id="3" creationId="{4A6BBC6A-D24B-A80B-0DAC-B33FE1A6F5FB}"/>
          </ac:spMkLst>
        </pc:spChg>
        <pc:spChg chg="del">
          <ac:chgData name="Jonathan  Cosme" userId="272d5a2a-eea8-4805-b974-3aa4aa9a913a" providerId="ADAL" clId="{36197D27-FC7B-4ACA-B3E8-A7FD78543FA5}" dt="2022-11-30T09:32:17.226" v="6188" actId="478"/>
          <ac:spMkLst>
            <pc:docMk/>
            <pc:sldMk cId="1754039534" sldId="1278"/>
            <ac:spMk id="8" creationId="{408222F7-994A-E412-B2C1-F5278EA306F1}"/>
          </ac:spMkLst>
        </pc:spChg>
        <pc:spChg chg="mod">
          <ac:chgData name="Jonathan  Cosme" userId="272d5a2a-eea8-4805-b974-3aa4aa9a913a" providerId="ADAL" clId="{36197D27-FC7B-4ACA-B3E8-A7FD78543FA5}" dt="2022-11-30T09:08:56.902" v="5540" actId="571"/>
          <ac:spMkLst>
            <pc:docMk/>
            <pc:sldMk cId="1754039534" sldId="1278"/>
            <ac:spMk id="10" creationId="{892AB78B-D5D3-2C5C-0D91-5C2DFFD65ED0}"/>
          </ac:spMkLst>
        </pc:spChg>
        <pc:spChg chg="mod">
          <ac:chgData name="Jonathan  Cosme" userId="272d5a2a-eea8-4805-b974-3aa4aa9a913a" providerId="ADAL" clId="{36197D27-FC7B-4ACA-B3E8-A7FD78543FA5}" dt="2022-11-30T09:08:56.902" v="5540" actId="571"/>
          <ac:spMkLst>
            <pc:docMk/>
            <pc:sldMk cId="1754039534" sldId="1278"/>
            <ac:spMk id="11" creationId="{E5054111-777A-1A05-4CEF-E615F27020E4}"/>
          </ac:spMkLst>
        </pc:spChg>
        <pc:spChg chg="del mod">
          <ac:chgData name="Jonathan  Cosme" userId="272d5a2a-eea8-4805-b974-3aa4aa9a913a" providerId="ADAL" clId="{36197D27-FC7B-4ACA-B3E8-A7FD78543FA5}" dt="2022-11-30T09:32:17.226" v="6188" actId="478"/>
          <ac:spMkLst>
            <pc:docMk/>
            <pc:sldMk cId="1754039534" sldId="1278"/>
            <ac:spMk id="13" creationId="{D5926C84-D51A-F2CB-DD0F-70341A649BEA}"/>
          </ac:spMkLst>
        </pc:spChg>
        <pc:spChg chg="del mod">
          <ac:chgData name="Jonathan  Cosme" userId="272d5a2a-eea8-4805-b974-3aa4aa9a913a" providerId="ADAL" clId="{36197D27-FC7B-4ACA-B3E8-A7FD78543FA5}" dt="2022-11-30T09:32:17.226" v="6188" actId="478"/>
          <ac:spMkLst>
            <pc:docMk/>
            <pc:sldMk cId="1754039534" sldId="1278"/>
            <ac:spMk id="15" creationId="{3DD36981-83F2-C9FC-E136-441072DC2F60}"/>
          </ac:spMkLst>
        </pc:spChg>
        <pc:spChg chg="mod">
          <ac:chgData name="Jonathan  Cosme" userId="272d5a2a-eea8-4805-b974-3aa4aa9a913a" providerId="ADAL" clId="{36197D27-FC7B-4ACA-B3E8-A7FD78543FA5}" dt="2022-11-30T09:08:56.902" v="5540" actId="571"/>
          <ac:spMkLst>
            <pc:docMk/>
            <pc:sldMk cId="1754039534" sldId="1278"/>
            <ac:spMk id="16" creationId="{185D6E78-0FC5-C1C3-518E-5F8300C53B87}"/>
          </ac:spMkLst>
        </pc:spChg>
        <pc:spChg chg="mod">
          <ac:chgData name="Jonathan  Cosme" userId="272d5a2a-eea8-4805-b974-3aa4aa9a913a" providerId="ADAL" clId="{36197D27-FC7B-4ACA-B3E8-A7FD78543FA5}" dt="2022-11-30T09:08:56.327" v="5539" actId="255"/>
          <ac:spMkLst>
            <pc:docMk/>
            <pc:sldMk cId="1754039534" sldId="1278"/>
            <ac:spMk id="17" creationId="{CD2DD5B0-C5B0-075F-2238-3C36B01F3D55}"/>
          </ac:spMkLst>
        </pc:spChg>
        <pc:spChg chg="mod">
          <ac:chgData name="Jonathan  Cosme" userId="272d5a2a-eea8-4805-b974-3aa4aa9a913a" providerId="ADAL" clId="{36197D27-FC7B-4ACA-B3E8-A7FD78543FA5}" dt="2022-11-30T09:08:56.327" v="5539" actId="255"/>
          <ac:spMkLst>
            <pc:docMk/>
            <pc:sldMk cId="1754039534" sldId="1278"/>
            <ac:spMk id="18" creationId="{E24811E2-210E-EDDD-AC1D-1B45BC3F2BEA}"/>
          </ac:spMkLst>
        </pc:spChg>
        <pc:spChg chg="mod">
          <ac:chgData name="Jonathan  Cosme" userId="272d5a2a-eea8-4805-b974-3aa4aa9a913a" providerId="ADAL" clId="{36197D27-FC7B-4ACA-B3E8-A7FD78543FA5}" dt="2022-11-30T09:08:56.902" v="5540" actId="571"/>
          <ac:spMkLst>
            <pc:docMk/>
            <pc:sldMk cId="1754039534" sldId="1278"/>
            <ac:spMk id="19" creationId="{B7B6D0EA-945B-022F-DFBE-724FAD46834E}"/>
          </ac:spMkLst>
        </pc:spChg>
        <pc:spChg chg="mod">
          <ac:chgData name="Jonathan  Cosme" userId="272d5a2a-eea8-4805-b974-3aa4aa9a913a" providerId="ADAL" clId="{36197D27-FC7B-4ACA-B3E8-A7FD78543FA5}" dt="2022-11-30T09:08:56.902" v="5540" actId="571"/>
          <ac:spMkLst>
            <pc:docMk/>
            <pc:sldMk cId="1754039534" sldId="1278"/>
            <ac:spMk id="22" creationId="{22839756-96C7-8EF9-EBE5-12473152245C}"/>
          </ac:spMkLst>
        </pc:spChg>
        <pc:spChg chg="mod">
          <ac:chgData name="Jonathan  Cosme" userId="272d5a2a-eea8-4805-b974-3aa4aa9a913a" providerId="ADAL" clId="{36197D27-FC7B-4ACA-B3E8-A7FD78543FA5}" dt="2022-11-30T09:08:56.327" v="5539" actId="255"/>
          <ac:spMkLst>
            <pc:docMk/>
            <pc:sldMk cId="1754039534" sldId="1278"/>
            <ac:spMk id="23" creationId="{039F2B41-2FEE-C060-A5C9-D97387666401}"/>
          </ac:spMkLst>
        </pc:spChg>
        <pc:spChg chg="mod">
          <ac:chgData name="Jonathan  Cosme" userId="272d5a2a-eea8-4805-b974-3aa4aa9a913a" providerId="ADAL" clId="{36197D27-FC7B-4ACA-B3E8-A7FD78543FA5}" dt="2022-11-30T09:08:56.327" v="5539" actId="255"/>
          <ac:spMkLst>
            <pc:docMk/>
            <pc:sldMk cId="1754039534" sldId="1278"/>
            <ac:spMk id="24" creationId="{F3059EFB-25E0-2134-1B43-6189C47F420A}"/>
          </ac:spMkLst>
        </pc:spChg>
        <pc:spChg chg="mod">
          <ac:chgData name="Jonathan  Cosme" userId="272d5a2a-eea8-4805-b974-3aa4aa9a913a" providerId="ADAL" clId="{36197D27-FC7B-4ACA-B3E8-A7FD78543FA5}" dt="2022-11-30T09:09:28.283" v="5570" actId="14100"/>
          <ac:spMkLst>
            <pc:docMk/>
            <pc:sldMk cId="1754039534" sldId="1278"/>
            <ac:spMk id="26" creationId="{246D7A04-7BE3-E346-E6A8-BEF5BCBE5BFE}"/>
          </ac:spMkLst>
        </pc:spChg>
        <pc:spChg chg="mod">
          <ac:chgData name="Jonathan  Cosme" userId="272d5a2a-eea8-4805-b974-3aa4aa9a913a" providerId="ADAL" clId="{36197D27-FC7B-4ACA-B3E8-A7FD78543FA5}" dt="2022-11-30T09:08:56.902" v="5540" actId="571"/>
          <ac:spMkLst>
            <pc:docMk/>
            <pc:sldMk cId="1754039534" sldId="1278"/>
            <ac:spMk id="27" creationId="{0D0EFBEC-12AD-17D2-BAA0-023D2D308137}"/>
          </ac:spMkLst>
        </pc:spChg>
        <pc:spChg chg="del mod">
          <ac:chgData name="Jonathan  Cosme" userId="272d5a2a-eea8-4805-b974-3aa4aa9a913a" providerId="ADAL" clId="{36197D27-FC7B-4ACA-B3E8-A7FD78543FA5}" dt="2022-11-30T09:32:17.226" v="6188" actId="478"/>
          <ac:spMkLst>
            <pc:docMk/>
            <pc:sldMk cId="1754039534" sldId="1278"/>
            <ac:spMk id="28" creationId="{39E6DC33-85D7-D68E-E7DD-373C15EF1F1E}"/>
          </ac:spMkLst>
        </pc:spChg>
        <pc:spChg chg="del mod">
          <ac:chgData name="Jonathan  Cosme" userId="272d5a2a-eea8-4805-b974-3aa4aa9a913a" providerId="ADAL" clId="{36197D27-FC7B-4ACA-B3E8-A7FD78543FA5}" dt="2022-11-30T09:32:17.226" v="6188" actId="478"/>
          <ac:spMkLst>
            <pc:docMk/>
            <pc:sldMk cId="1754039534" sldId="1278"/>
            <ac:spMk id="29" creationId="{88334157-F383-6B3B-33AF-05E930C34621}"/>
          </ac:spMkLst>
        </pc:spChg>
        <pc:spChg chg="mod">
          <ac:chgData name="Jonathan  Cosme" userId="272d5a2a-eea8-4805-b974-3aa4aa9a913a" providerId="ADAL" clId="{36197D27-FC7B-4ACA-B3E8-A7FD78543FA5}" dt="2022-11-30T09:08:52.799" v="5534" actId="571"/>
          <ac:spMkLst>
            <pc:docMk/>
            <pc:sldMk cId="1754039534" sldId="1278"/>
            <ac:spMk id="31" creationId="{880F186B-2A8B-3FB0-F145-4C79E362A616}"/>
          </ac:spMkLst>
        </pc:spChg>
        <pc:spChg chg="mod">
          <ac:chgData name="Jonathan  Cosme" userId="272d5a2a-eea8-4805-b974-3aa4aa9a913a" providerId="ADAL" clId="{36197D27-FC7B-4ACA-B3E8-A7FD78543FA5}" dt="2022-11-30T09:08:52.799" v="5534" actId="571"/>
          <ac:spMkLst>
            <pc:docMk/>
            <pc:sldMk cId="1754039534" sldId="1278"/>
            <ac:spMk id="32" creationId="{751DD054-5770-2DF9-1E14-5E56A2FC1E1F}"/>
          </ac:spMkLst>
        </pc:spChg>
        <pc:spChg chg="mod">
          <ac:chgData name="Jonathan  Cosme" userId="272d5a2a-eea8-4805-b974-3aa4aa9a913a" providerId="ADAL" clId="{36197D27-FC7B-4ACA-B3E8-A7FD78543FA5}" dt="2022-11-30T09:08:52.799" v="5534" actId="571"/>
          <ac:spMkLst>
            <pc:docMk/>
            <pc:sldMk cId="1754039534" sldId="1278"/>
            <ac:spMk id="34" creationId="{479E1E92-0348-6EC2-F822-096BD1F8EC18}"/>
          </ac:spMkLst>
        </pc:spChg>
        <pc:spChg chg="mod">
          <ac:chgData name="Jonathan  Cosme" userId="272d5a2a-eea8-4805-b974-3aa4aa9a913a" providerId="ADAL" clId="{36197D27-FC7B-4ACA-B3E8-A7FD78543FA5}" dt="2022-11-30T09:08:52.799" v="5534" actId="571"/>
          <ac:spMkLst>
            <pc:docMk/>
            <pc:sldMk cId="1754039534" sldId="1278"/>
            <ac:spMk id="35" creationId="{06BCC0A3-E4BA-B309-CCAF-89B9271D11D3}"/>
          </ac:spMkLst>
        </pc:spChg>
        <pc:spChg chg="mod">
          <ac:chgData name="Jonathan  Cosme" userId="272d5a2a-eea8-4805-b974-3aa4aa9a913a" providerId="ADAL" clId="{36197D27-FC7B-4ACA-B3E8-A7FD78543FA5}" dt="2022-11-30T09:08:52.799" v="5534" actId="571"/>
          <ac:spMkLst>
            <pc:docMk/>
            <pc:sldMk cId="1754039534" sldId="1278"/>
            <ac:spMk id="37" creationId="{ECAB4FFF-151E-15CC-1448-6BDA826883B8}"/>
          </ac:spMkLst>
        </pc:spChg>
        <pc:spChg chg="mod">
          <ac:chgData name="Jonathan  Cosme" userId="272d5a2a-eea8-4805-b974-3aa4aa9a913a" providerId="ADAL" clId="{36197D27-FC7B-4ACA-B3E8-A7FD78543FA5}" dt="2022-11-30T09:08:52.799" v="5534" actId="571"/>
          <ac:spMkLst>
            <pc:docMk/>
            <pc:sldMk cId="1754039534" sldId="1278"/>
            <ac:spMk id="38" creationId="{85815352-BD93-FC96-78FE-C64589E004CC}"/>
          </ac:spMkLst>
        </pc:spChg>
        <pc:spChg chg="mod">
          <ac:chgData name="Jonathan  Cosme" userId="272d5a2a-eea8-4805-b974-3aa4aa9a913a" providerId="ADAL" clId="{36197D27-FC7B-4ACA-B3E8-A7FD78543FA5}" dt="2022-11-30T09:08:52.143" v="5533" actId="571"/>
          <ac:spMkLst>
            <pc:docMk/>
            <pc:sldMk cId="1754039534" sldId="1278"/>
            <ac:spMk id="40" creationId="{1BFB0542-737A-5D17-D521-ADBCAAA13662}"/>
          </ac:spMkLst>
        </pc:spChg>
        <pc:spChg chg="del mod">
          <ac:chgData name="Jonathan  Cosme" userId="272d5a2a-eea8-4805-b974-3aa4aa9a913a" providerId="ADAL" clId="{36197D27-FC7B-4ACA-B3E8-A7FD78543FA5}" dt="2022-11-30T09:32:17.226" v="6188" actId="478"/>
          <ac:spMkLst>
            <pc:docMk/>
            <pc:sldMk cId="1754039534" sldId="1278"/>
            <ac:spMk id="41" creationId="{21B89E97-2607-BA90-9931-C75898964B06}"/>
          </ac:spMkLst>
        </pc:spChg>
        <pc:spChg chg="mod">
          <ac:chgData name="Jonathan  Cosme" userId="272d5a2a-eea8-4805-b974-3aa4aa9a913a" providerId="ADAL" clId="{36197D27-FC7B-4ACA-B3E8-A7FD78543FA5}" dt="2022-11-30T09:08:52.143" v="5533" actId="571"/>
          <ac:spMkLst>
            <pc:docMk/>
            <pc:sldMk cId="1754039534" sldId="1278"/>
            <ac:spMk id="42" creationId="{40744014-240E-1B94-4AA5-D33973C8C617}"/>
          </ac:spMkLst>
        </pc:spChg>
        <pc:spChg chg="del">
          <ac:chgData name="Jonathan  Cosme" userId="272d5a2a-eea8-4805-b974-3aa4aa9a913a" providerId="ADAL" clId="{36197D27-FC7B-4ACA-B3E8-A7FD78543FA5}" dt="2022-11-30T09:32:17.226" v="6188" actId="478"/>
          <ac:spMkLst>
            <pc:docMk/>
            <pc:sldMk cId="1754039534" sldId="1278"/>
            <ac:spMk id="44" creationId="{531D4133-4901-193B-FBB9-E674BE21DED0}"/>
          </ac:spMkLst>
        </pc:spChg>
        <pc:spChg chg="mod">
          <ac:chgData name="Jonathan  Cosme" userId="272d5a2a-eea8-4805-b974-3aa4aa9a913a" providerId="ADAL" clId="{36197D27-FC7B-4ACA-B3E8-A7FD78543FA5}" dt="2022-11-30T09:08:52.143" v="5533" actId="571"/>
          <ac:spMkLst>
            <pc:docMk/>
            <pc:sldMk cId="1754039534" sldId="1278"/>
            <ac:spMk id="45" creationId="{4E1F9D0D-4EE9-E171-D915-EEC4C650EA8C}"/>
          </ac:spMkLst>
        </pc:spChg>
        <pc:spChg chg="mod">
          <ac:chgData name="Jonathan  Cosme" userId="272d5a2a-eea8-4805-b974-3aa4aa9a913a" providerId="ADAL" clId="{36197D27-FC7B-4ACA-B3E8-A7FD78543FA5}" dt="2022-11-30T09:08:52.143" v="5533" actId="571"/>
          <ac:spMkLst>
            <pc:docMk/>
            <pc:sldMk cId="1754039534" sldId="1278"/>
            <ac:spMk id="46" creationId="{8B7864C3-F4DE-C996-A670-994E04913950}"/>
          </ac:spMkLst>
        </pc:spChg>
        <pc:spChg chg="mod">
          <ac:chgData name="Jonathan  Cosme" userId="272d5a2a-eea8-4805-b974-3aa4aa9a913a" providerId="ADAL" clId="{36197D27-FC7B-4ACA-B3E8-A7FD78543FA5}" dt="2022-11-30T09:08:52.143" v="5533" actId="571"/>
          <ac:spMkLst>
            <pc:docMk/>
            <pc:sldMk cId="1754039534" sldId="1278"/>
            <ac:spMk id="48" creationId="{A0120177-A0AE-9B1C-48C5-FE2155A2CC7B}"/>
          </ac:spMkLst>
        </pc:spChg>
        <pc:spChg chg="mod">
          <ac:chgData name="Jonathan  Cosme" userId="272d5a2a-eea8-4805-b974-3aa4aa9a913a" providerId="ADAL" clId="{36197D27-FC7B-4ACA-B3E8-A7FD78543FA5}" dt="2022-11-30T09:08:52.143" v="5533" actId="571"/>
          <ac:spMkLst>
            <pc:docMk/>
            <pc:sldMk cId="1754039534" sldId="1278"/>
            <ac:spMk id="49" creationId="{B7179C27-02F9-2D07-49E6-2A26A43B14B4}"/>
          </ac:spMkLst>
        </pc:spChg>
        <pc:spChg chg="mod">
          <ac:chgData name="Jonathan  Cosme" userId="272d5a2a-eea8-4805-b974-3aa4aa9a913a" providerId="ADAL" clId="{36197D27-FC7B-4ACA-B3E8-A7FD78543FA5}" dt="2022-11-30T09:08:52.143" v="5533" actId="571"/>
          <ac:spMkLst>
            <pc:docMk/>
            <pc:sldMk cId="1754039534" sldId="1278"/>
            <ac:spMk id="51" creationId="{84B43134-AC81-4E04-08CF-64409D460574}"/>
          </ac:spMkLst>
        </pc:spChg>
        <pc:spChg chg="mod">
          <ac:chgData name="Jonathan  Cosme" userId="272d5a2a-eea8-4805-b974-3aa4aa9a913a" providerId="ADAL" clId="{36197D27-FC7B-4ACA-B3E8-A7FD78543FA5}" dt="2022-11-30T09:08:52.143" v="5533" actId="571"/>
          <ac:spMkLst>
            <pc:docMk/>
            <pc:sldMk cId="1754039534" sldId="1278"/>
            <ac:spMk id="52" creationId="{CC5F7FA1-F39F-451A-A1A8-366A4A13211D}"/>
          </ac:spMkLst>
        </pc:spChg>
        <pc:spChg chg="mod">
          <ac:chgData name="Jonathan  Cosme" userId="272d5a2a-eea8-4805-b974-3aa4aa9a913a" providerId="ADAL" clId="{36197D27-FC7B-4ACA-B3E8-A7FD78543FA5}" dt="2022-11-30T09:08:52.143" v="5533" actId="571"/>
          <ac:spMkLst>
            <pc:docMk/>
            <pc:sldMk cId="1754039534" sldId="1278"/>
            <ac:spMk id="54" creationId="{3D719E26-9019-58B0-BEFC-B3EE883484BA}"/>
          </ac:spMkLst>
        </pc:spChg>
        <pc:spChg chg="mod">
          <ac:chgData name="Jonathan  Cosme" userId="272d5a2a-eea8-4805-b974-3aa4aa9a913a" providerId="ADAL" clId="{36197D27-FC7B-4ACA-B3E8-A7FD78543FA5}" dt="2022-11-30T09:08:52.143" v="5533" actId="571"/>
          <ac:spMkLst>
            <pc:docMk/>
            <pc:sldMk cId="1754039534" sldId="1278"/>
            <ac:spMk id="55" creationId="{8C9D456A-A920-E1B1-B960-095035871C7B}"/>
          </ac:spMkLst>
        </pc:spChg>
        <pc:spChg chg="mod">
          <ac:chgData name="Jonathan  Cosme" userId="272d5a2a-eea8-4805-b974-3aa4aa9a913a" providerId="ADAL" clId="{36197D27-FC7B-4ACA-B3E8-A7FD78543FA5}" dt="2022-11-30T09:08:52.143" v="5533" actId="571"/>
          <ac:spMkLst>
            <pc:docMk/>
            <pc:sldMk cId="1754039534" sldId="1278"/>
            <ac:spMk id="57" creationId="{82BC9015-A38A-42E2-F09B-F19E2BF8EB28}"/>
          </ac:spMkLst>
        </pc:spChg>
        <pc:spChg chg="mod">
          <ac:chgData name="Jonathan  Cosme" userId="272d5a2a-eea8-4805-b974-3aa4aa9a913a" providerId="ADAL" clId="{36197D27-FC7B-4ACA-B3E8-A7FD78543FA5}" dt="2022-11-30T09:08:52.143" v="5533" actId="571"/>
          <ac:spMkLst>
            <pc:docMk/>
            <pc:sldMk cId="1754039534" sldId="1278"/>
            <ac:spMk id="58" creationId="{99D319E4-05D3-7F75-A8A0-D447FF3A0B5D}"/>
          </ac:spMkLst>
        </pc:spChg>
        <pc:spChg chg="add mod">
          <ac:chgData name="Jonathan  Cosme" userId="272d5a2a-eea8-4805-b974-3aa4aa9a913a" providerId="ADAL" clId="{36197D27-FC7B-4ACA-B3E8-A7FD78543FA5}" dt="2022-11-30T09:32:17.554" v="6189"/>
          <ac:spMkLst>
            <pc:docMk/>
            <pc:sldMk cId="1754039534" sldId="1278"/>
            <ac:spMk id="61" creationId="{28FD3D17-704C-710E-CE1D-C3D9CE833002}"/>
          </ac:spMkLst>
        </pc:spChg>
        <pc:spChg chg="mod">
          <ac:chgData name="Jonathan  Cosme" userId="272d5a2a-eea8-4805-b974-3aa4aa9a913a" providerId="ADAL" clId="{36197D27-FC7B-4ACA-B3E8-A7FD78543FA5}" dt="2022-11-30T09:32:17.554" v="6189"/>
          <ac:spMkLst>
            <pc:docMk/>
            <pc:sldMk cId="1754039534" sldId="1278"/>
            <ac:spMk id="63" creationId="{59FB6FB0-7664-A6B6-DDDD-3E00D6EECCC7}"/>
          </ac:spMkLst>
        </pc:spChg>
        <pc:spChg chg="del">
          <ac:chgData name="Jonathan  Cosme" userId="272d5a2a-eea8-4805-b974-3aa4aa9a913a" providerId="ADAL" clId="{36197D27-FC7B-4ACA-B3E8-A7FD78543FA5}" dt="2022-11-30T09:32:17.226" v="6188" actId="478"/>
          <ac:spMkLst>
            <pc:docMk/>
            <pc:sldMk cId="1754039534" sldId="1278"/>
            <ac:spMk id="2048" creationId="{55545346-9DF8-41EC-EA30-88CB1DF3EC68}"/>
          </ac:spMkLst>
        </pc:spChg>
        <pc:spChg chg="mod">
          <ac:chgData name="Jonathan  Cosme" userId="272d5a2a-eea8-4805-b974-3aa4aa9a913a" providerId="ADAL" clId="{36197D27-FC7B-4ACA-B3E8-A7FD78543FA5}" dt="2022-11-30T09:32:17.554" v="6189"/>
          <ac:spMkLst>
            <pc:docMk/>
            <pc:sldMk cId="1754039534" sldId="1278"/>
            <ac:spMk id="2050" creationId="{3CF73A2C-A3CB-4546-6E2C-A5D3FD812A3D}"/>
          </ac:spMkLst>
        </pc:spChg>
        <pc:spChg chg="add mod">
          <ac:chgData name="Jonathan  Cosme" userId="272d5a2a-eea8-4805-b974-3aa4aa9a913a" providerId="ADAL" clId="{36197D27-FC7B-4ACA-B3E8-A7FD78543FA5}" dt="2022-11-30T09:32:17.554" v="6189"/>
          <ac:spMkLst>
            <pc:docMk/>
            <pc:sldMk cId="1754039534" sldId="1278"/>
            <ac:spMk id="2051" creationId="{2595E057-F116-6110-FC87-1741764C3309}"/>
          </ac:spMkLst>
        </pc:spChg>
        <pc:spChg chg="add mod">
          <ac:chgData name="Jonathan  Cosme" userId="272d5a2a-eea8-4805-b974-3aa4aa9a913a" providerId="ADAL" clId="{36197D27-FC7B-4ACA-B3E8-A7FD78543FA5}" dt="2022-11-30T09:32:17.554" v="6189"/>
          <ac:spMkLst>
            <pc:docMk/>
            <pc:sldMk cId="1754039534" sldId="1278"/>
            <ac:spMk id="2052" creationId="{1D0FB763-0332-7D3B-CAFE-22E477EB1119}"/>
          </ac:spMkLst>
        </pc:spChg>
        <pc:spChg chg="mod">
          <ac:chgData name="Jonathan  Cosme" userId="272d5a2a-eea8-4805-b974-3aa4aa9a913a" providerId="ADAL" clId="{36197D27-FC7B-4ACA-B3E8-A7FD78543FA5}" dt="2022-11-30T09:32:17.554" v="6189"/>
          <ac:spMkLst>
            <pc:docMk/>
            <pc:sldMk cId="1754039534" sldId="1278"/>
            <ac:spMk id="2055" creationId="{DFC2069E-64DC-8B29-A319-33D84D562947}"/>
          </ac:spMkLst>
        </pc:spChg>
        <pc:spChg chg="mod">
          <ac:chgData name="Jonathan  Cosme" userId="272d5a2a-eea8-4805-b974-3aa4aa9a913a" providerId="ADAL" clId="{36197D27-FC7B-4ACA-B3E8-A7FD78543FA5}" dt="2022-11-30T09:32:17.554" v="6189"/>
          <ac:spMkLst>
            <pc:docMk/>
            <pc:sldMk cId="1754039534" sldId="1278"/>
            <ac:spMk id="2056" creationId="{F08732B2-2AD4-880E-D6F6-5A0D667819C9}"/>
          </ac:spMkLst>
        </pc:spChg>
        <pc:spChg chg="mod">
          <ac:chgData name="Jonathan  Cosme" userId="272d5a2a-eea8-4805-b974-3aa4aa9a913a" providerId="ADAL" clId="{36197D27-FC7B-4ACA-B3E8-A7FD78543FA5}" dt="2022-11-30T09:32:17.554" v="6189"/>
          <ac:spMkLst>
            <pc:docMk/>
            <pc:sldMk cId="1754039534" sldId="1278"/>
            <ac:spMk id="2058" creationId="{BE2BAF3F-B68A-899A-F087-B18694F79F2C}"/>
          </ac:spMkLst>
        </pc:spChg>
        <pc:spChg chg="mod">
          <ac:chgData name="Jonathan  Cosme" userId="272d5a2a-eea8-4805-b974-3aa4aa9a913a" providerId="ADAL" clId="{36197D27-FC7B-4ACA-B3E8-A7FD78543FA5}" dt="2022-11-30T09:32:17.554" v="6189"/>
          <ac:spMkLst>
            <pc:docMk/>
            <pc:sldMk cId="1754039534" sldId="1278"/>
            <ac:spMk id="2059" creationId="{AB7C4DBD-5B51-8819-A261-DEE1CC545155}"/>
          </ac:spMkLst>
        </pc:spChg>
        <pc:spChg chg="mod">
          <ac:chgData name="Jonathan  Cosme" userId="272d5a2a-eea8-4805-b974-3aa4aa9a913a" providerId="ADAL" clId="{36197D27-FC7B-4ACA-B3E8-A7FD78543FA5}" dt="2022-11-30T09:09:07.070" v="5545" actId="164"/>
          <ac:spMkLst>
            <pc:docMk/>
            <pc:sldMk cId="1754039534" sldId="1278"/>
            <ac:spMk id="2061" creationId="{F3119E6B-AEF6-0E7C-622E-233A8D7EF656}"/>
          </ac:spMkLst>
        </pc:spChg>
        <pc:spChg chg="mod">
          <ac:chgData name="Jonathan  Cosme" userId="272d5a2a-eea8-4805-b974-3aa4aa9a913a" providerId="ADAL" clId="{36197D27-FC7B-4ACA-B3E8-A7FD78543FA5}" dt="2022-11-30T09:09:07.070" v="5545" actId="164"/>
          <ac:spMkLst>
            <pc:docMk/>
            <pc:sldMk cId="1754039534" sldId="1278"/>
            <ac:spMk id="2062" creationId="{DB874543-122F-C4D9-21A6-81B7D1DDC589}"/>
          </ac:spMkLst>
        </pc:spChg>
        <pc:spChg chg="mod">
          <ac:chgData name="Jonathan  Cosme" userId="272d5a2a-eea8-4805-b974-3aa4aa9a913a" providerId="ADAL" clId="{36197D27-FC7B-4ACA-B3E8-A7FD78543FA5}" dt="2022-11-30T09:32:17.554" v="6189"/>
          <ac:spMkLst>
            <pc:docMk/>
            <pc:sldMk cId="1754039534" sldId="1278"/>
            <ac:spMk id="2063" creationId="{9DA45D30-1BD3-B448-A1AB-4DF77C7ADF79}"/>
          </ac:spMkLst>
        </pc:spChg>
        <pc:spChg chg="mod">
          <ac:chgData name="Jonathan  Cosme" userId="272d5a2a-eea8-4805-b974-3aa4aa9a913a" providerId="ADAL" clId="{36197D27-FC7B-4ACA-B3E8-A7FD78543FA5}" dt="2022-11-30T09:32:17.554" v="6189"/>
          <ac:spMkLst>
            <pc:docMk/>
            <pc:sldMk cId="1754039534" sldId="1278"/>
            <ac:spMk id="2064" creationId="{A7D6A6EB-A101-E3A5-FB8F-D41225F65A7B}"/>
          </ac:spMkLst>
        </pc:spChg>
        <pc:spChg chg="del">
          <ac:chgData name="Jonathan  Cosme" userId="272d5a2a-eea8-4805-b974-3aa4aa9a913a" providerId="ADAL" clId="{36197D27-FC7B-4ACA-B3E8-A7FD78543FA5}" dt="2022-11-30T09:32:17.226" v="6188" actId="478"/>
          <ac:spMkLst>
            <pc:docMk/>
            <pc:sldMk cId="1754039534" sldId="1278"/>
            <ac:spMk id="2065" creationId="{3E0802C9-B12A-57B3-B767-2EE3134353D9}"/>
          </ac:spMkLst>
        </pc:spChg>
        <pc:spChg chg="del">
          <ac:chgData name="Jonathan  Cosme" userId="272d5a2a-eea8-4805-b974-3aa4aa9a913a" providerId="ADAL" clId="{36197D27-FC7B-4ACA-B3E8-A7FD78543FA5}" dt="2022-11-30T09:32:17.226" v="6188" actId="478"/>
          <ac:spMkLst>
            <pc:docMk/>
            <pc:sldMk cId="1754039534" sldId="1278"/>
            <ac:spMk id="2066" creationId="{6B481FF5-9266-AF1B-16AD-92B87F7138A8}"/>
          </ac:spMkLst>
        </pc:spChg>
        <pc:spChg chg="del">
          <ac:chgData name="Jonathan  Cosme" userId="272d5a2a-eea8-4805-b974-3aa4aa9a913a" providerId="ADAL" clId="{36197D27-FC7B-4ACA-B3E8-A7FD78543FA5}" dt="2022-11-30T09:32:17.226" v="6188" actId="478"/>
          <ac:spMkLst>
            <pc:docMk/>
            <pc:sldMk cId="1754039534" sldId="1278"/>
            <ac:spMk id="2068" creationId="{EA054A11-2F8E-A92C-FA8F-668E88A67BA8}"/>
          </ac:spMkLst>
        </pc:spChg>
        <pc:spChg chg="mod">
          <ac:chgData name="Jonathan  Cosme" userId="272d5a2a-eea8-4805-b974-3aa4aa9a913a" providerId="ADAL" clId="{36197D27-FC7B-4ACA-B3E8-A7FD78543FA5}" dt="2022-11-30T09:32:17.554" v="6189"/>
          <ac:spMkLst>
            <pc:docMk/>
            <pc:sldMk cId="1754039534" sldId="1278"/>
            <ac:spMk id="2069" creationId="{3B425417-E548-6ABF-209D-AC91AF1389A9}"/>
          </ac:spMkLst>
        </pc:spChg>
        <pc:spChg chg="mod">
          <ac:chgData name="Jonathan  Cosme" userId="272d5a2a-eea8-4805-b974-3aa4aa9a913a" providerId="ADAL" clId="{36197D27-FC7B-4ACA-B3E8-A7FD78543FA5}" dt="2022-11-30T09:32:17.554" v="6189"/>
          <ac:spMkLst>
            <pc:docMk/>
            <pc:sldMk cId="1754039534" sldId="1278"/>
            <ac:spMk id="2070" creationId="{8249AFF9-0147-6D4C-75ED-459EF254F8DA}"/>
          </ac:spMkLst>
        </pc:spChg>
        <pc:spChg chg="add mod">
          <ac:chgData name="Jonathan  Cosme" userId="272d5a2a-eea8-4805-b974-3aa4aa9a913a" providerId="ADAL" clId="{36197D27-FC7B-4ACA-B3E8-A7FD78543FA5}" dt="2022-11-30T09:32:17.554" v="6189"/>
          <ac:spMkLst>
            <pc:docMk/>
            <pc:sldMk cId="1754039534" sldId="1278"/>
            <ac:spMk id="2071" creationId="{6EB02A4C-56F3-12AC-51F7-7A4D091C1E37}"/>
          </ac:spMkLst>
        </pc:spChg>
        <pc:spChg chg="add mod">
          <ac:chgData name="Jonathan  Cosme" userId="272d5a2a-eea8-4805-b974-3aa4aa9a913a" providerId="ADAL" clId="{36197D27-FC7B-4ACA-B3E8-A7FD78543FA5}" dt="2022-11-30T09:32:17.554" v="6189"/>
          <ac:spMkLst>
            <pc:docMk/>
            <pc:sldMk cId="1754039534" sldId="1278"/>
            <ac:spMk id="2072" creationId="{592B31AE-C0AB-B5CE-3F76-FAC3DE228AC5}"/>
          </ac:spMkLst>
        </pc:spChg>
        <pc:spChg chg="add mod">
          <ac:chgData name="Jonathan  Cosme" userId="272d5a2a-eea8-4805-b974-3aa4aa9a913a" providerId="ADAL" clId="{36197D27-FC7B-4ACA-B3E8-A7FD78543FA5}" dt="2022-11-30T09:32:17.554" v="6189"/>
          <ac:spMkLst>
            <pc:docMk/>
            <pc:sldMk cId="1754039534" sldId="1278"/>
            <ac:spMk id="2074" creationId="{4C0B8885-34B8-EF54-B64C-13F5D30D7440}"/>
          </ac:spMkLst>
        </pc:spChg>
        <pc:spChg chg="add mod">
          <ac:chgData name="Jonathan  Cosme" userId="272d5a2a-eea8-4805-b974-3aa4aa9a913a" providerId="ADAL" clId="{36197D27-FC7B-4ACA-B3E8-A7FD78543FA5}" dt="2022-11-30T09:32:17.554" v="6189"/>
          <ac:spMkLst>
            <pc:docMk/>
            <pc:sldMk cId="1754039534" sldId="1278"/>
            <ac:spMk id="2076" creationId="{C3DB5EBF-7623-CB7A-98F8-D32D35A2111B}"/>
          </ac:spMkLst>
        </pc:spChg>
        <pc:spChg chg="mod">
          <ac:chgData name="Jonathan  Cosme" userId="272d5a2a-eea8-4805-b974-3aa4aa9a913a" providerId="ADAL" clId="{36197D27-FC7B-4ACA-B3E8-A7FD78543FA5}" dt="2022-11-30T09:32:17.554" v="6189"/>
          <ac:spMkLst>
            <pc:docMk/>
            <pc:sldMk cId="1754039534" sldId="1278"/>
            <ac:spMk id="2079" creationId="{588F0D65-3545-A635-5C97-6FD41BFDCBCC}"/>
          </ac:spMkLst>
        </pc:spChg>
        <pc:spChg chg="mod">
          <ac:chgData name="Jonathan  Cosme" userId="272d5a2a-eea8-4805-b974-3aa4aa9a913a" providerId="ADAL" clId="{36197D27-FC7B-4ACA-B3E8-A7FD78543FA5}" dt="2022-11-30T09:32:17.554" v="6189"/>
          <ac:spMkLst>
            <pc:docMk/>
            <pc:sldMk cId="1754039534" sldId="1278"/>
            <ac:spMk id="2080" creationId="{34DA9FEA-FCC0-C7B1-5789-4F13474DEA4D}"/>
          </ac:spMkLst>
        </pc:spChg>
        <pc:spChg chg="mod">
          <ac:chgData name="Jonathan  Cosme" userId="272d5a2a-eea8-4805-b974-3aa4aa9a913a" providerId="ADAL" clId="{36197D27-FC7B-4ACA-B3E8-A7FD78543FA5}" dt="2022-11-30T09:32:17.554" v="6189"/>
          <ac:spMkLst>
            <pc:docMk/>
            <pc:sldMk cId="1754039534" sldId="1278"/>
            <ac:spMk id="2082" creationId="{5227B5C1-78B8-BE1A-11FF-65C8D47DBE8A}"/>
          </ac:spMkLst>
        </pc:spChg>
        <pc:spChg chg="mod">
          <ac:chgData name="Jonathan  Cosme" userId="272d5a2a-eea8-4805-b974-3aa4aa9a913a" providerId="ADAL" clId="{36197D27-FC7B-4ACA-B3E8-A7FD78543FA5}" dt="2022-11-30T09:32:17.554" v="6189"/>
          <ac:spMkLst>
            <pc:docMk/>
            <pc:sldMk cId="1754039534" sldId="1278"/>
            <ac:spMk id="2083" creationId="{8DE403C3-A5CB-86B8-604D-941C7006B921}"/>
          </ac:spMkLst>
        </pc:spChg>
        <pc:spChg chg="mod">
          <ac:chgData name="Jonathan  Cosme" userId="272d5a2a-eea8-4805-b974-3aa4aa9a913a" providerId="ADAL" clId="{36197D27-FC7B-4ACA-B3E8-A7FD78543FA5}" dt="2022-11-30T09:32:17.554" v="6189"/>
          <ac:spMkLst>
            <pc:docMk/>
            <pc:sldMk cId="1754039534" sldId="1278"/>
            <ac:spMk id="2085" creationId="{128968E6-2F3A-5851-76DF-3730E109E2C5}"/>
          </ac:spMkLst>
        </pc:spChg>
        <pc:spChg chg="mod">
          <ac:chgData name="Jonathan  Cosme" userId="272d5a2a-eea8-4805-b974-3aa4aa9a913a" providerId="ADAL" clId="{36197D27-FC7B-4ACA-B3E8-A7FD78543FA5}" dt="2022-11-30T09:32:17.554" v="6189"/>
          <ac:spMkLst>
            <pc:docMk/>
            <pc:sldMk cId="1754039534" sldId="1278"/>
            <ac:spMk id="2086" creationId="{005E013F-90D5-7190-FF12-EC31E3E3B896}"/>
          </ac:spMkLst>
        </pc:spChg>
        <pc:spChg chg="mod">
          <ac:chgData name="Jonathan  Cosme" userId="272d5a2a-eea8-4805-b974-3aa4aa9a913a" providerId="ADAL" clId="{36197D27-FC7B-4ACA-B3E8-A7FD78543FA5}" dt="2022-11-30T09:32:17.554" v="6189"/>
          <ac:spMkLst>
            <pc:docMk/>
            <pc:sldMk cId="1754039534" sldId="1278"/>
            <ac:spMk id="2088" creationId="{D6BDE9A1-64B7-9F04-43BF-288E04C1EDDC}"/>
          </ac:spMkLst>
        </pc:spChg>
        <pc:spChg chg="mod">
          <ac:chgData name="Jonathan  Cosme" userId="272d5a2a-eea8-4805-b974-3aa4aa9a913a" providerId="ADAL" clId="{36197D27-FC7B-4ACA-B3E8-A7FD78543FA5}" dt="2022-11-30T09:32:17.554" v="6189"/>
          <ac:spMkLst>
            <pc:docMk/>
            <pc:sldMk cId="1754039534" sldId="1278"/>
            <ac:spMk id="2089" creationId="{92ACA705-29DA-957D-2E67-A6BC3A9DC7FF}"/>
          </ac:spMkLst>
        </pc:spChg>
        <pc:spChg chg="mod">
          <ac:chgData name="Jonathan  Cosme" userId="272d5a2a-eea8-4805-b974-3aa4aa9a913a" providerId="ADAL" clId="{36197D27-FC7B-4ACA-B3E8-A7FD78543FA5}" dt="2022-11-30T09:32:17.554" v="6189"/>
          <ac:spMkLst>
            <pc:docMk/>
            <pc:sldMk cId="1754039534" sldId="1278"/>
            <ac:spMk id="2091" creationId="{D4BDB747-3D77-9ED3-D7F1-26B5FF4777E8}"/>
          </ac:spMkLst>
        </pc:spChg>
        <pc:spChg chg="mod">
          <ac:chgData name="Jonathan  Cosme" userId="272d5a2a-eea8-4805-b974-3aa4aa9a913a" providerId="ADAL" clId="{36197D27-FC7B-4ACA-B3E8-A7FD78543FA5}" dt="2022-11-30T09:32:17.554" v="6189"/>
          <ac:spMkLst>
            <pc:docMk/>
            <pc:sldMk cId="1754039534" sldId="1278"/>
            <ac:spMk id="2092" creationId="{9F0ABF96-CA89-06AB-885A-70AF7DEDCC61}"/>
          </ac:spMkLst>
        </pc:spChg>
        <pc:spChg chg="mod">
          <ac:chgData name="Jonathan  Cosme" userId="272d5a2a-eea8-4805-b974-3aa4aa9a913a" providerId="ADAL" clId="{36197D27-FC7B-4ACA-B3E8-A7FD78543FA5}" dt="2022-11-30T09:32:17.554" v="6189"/>
          <ac:spMkLst>
            <pc:docMk/>
            <pc:sldMk cId="1754039534" sldId="1278"/>
            <ac:spMk id="2094" creationId="{D0EE63DD-55A2-C952-1AA7-8B35EE71BFFB}"/>
          </ac:spMkLst>
        </pc:spChg>
        <pc:spChg chg="mod">
          <ac:chgData name="Jonathan  Cosme" userId="272d5a2a-eea8-4805-b974-3aa4aa9a913a" providerId="ADAL" clId="{36197D27-FC7B-4ACA-B3E8-A7FD78543FA5}" dt="2022-11-30T09:32:17.554" v="6189"/>
          <ac:spMkLst>
            <pc:docMk/>
            <pc:sldMk cId="1754039534" sldId="1278"/>
            <ac:spMk id="2095" creationId="{11777F36-0C63-2DF6-5E1B-64C66EC1D5F2}"/>
          </ac:spMkLst>
        </pc:spChg>
        <pc:spChg chg="mod">
          <ac:chgData name="Jonathan  Cosme" userId="272d5a2a-eea8-4805-b974-3aa4aa9a913a" providerId="ADAL" clId="{36197D27-FC7B-4ACA-B3E8-A7FD78543FA5}" dt="2022-11-30T09:32:17.554" v="6189"/>
          <ac:spMkLst>
            <pc:docMk/>
            <pc:sldMk cId="1754039534" sldId="1278"/>
            <ac:spMk id="2097" creationId="{9C7A4F7A-5DFE-91A9-E0DF-FCB607922410}"/>
          </ac:spMkLst>
        </pc:spChg>
        <pc:spChg chg="mod">
          <ac:chgData name="Jonathan  Cosme" userId="272d5a2a-eea8-4805-b974-3aa4aa9a913a" providerId="ADAL" clId="{36197D27-FC7B-4ACA-B3E8-A7FD78543FA5}" dt="2022-11-30T09:32:17.554" v="6189"/>
          <ac:spMkLst>
            <pc:docMk/>
            <pc:sldMk cId="1754039534" sldId="1278"/>
            <ac:spMk id="2098" creationId="{6470B427-2DFB-B889-21F9-21623200D312}"/>
          </ac:spMkLst>
        </pc:spChg>
        <pc:spChg chg="del">
          <ac:chgData name="Jonathan  Cosme" userId="272d5a2a-eea8-4805-b974-3aa4aa9a913a" providerId="ADAL" clId="{36197D27-FC7B-4ACA-B3E8-A7FD78543FA5}" dt="2022-11-30T09:32:17.226" v="6188" actId="478"/>
          <ac:spMkLst>
            <pc:docMk/>
            <pc:sldMk cId="1754039534" sldId="1278"/>
            <ac:spMk id="2134" creationId="{0F96BB89-1D32-6963-50F1-2D4173FE560E}"/>
          </ac:spMkLst>
        </pc:spChg>
        <pc:spChg chg="del">
          <ac:chgData name="Jonathan  Cosme" userId="272d5a2a-eea8-4805-b974-3aa4aa9a913a" providerId="ADAL" clId="{36197D27-FC7B-4ACA-B3E8-A7FD78543FA5}" dt="2022-11-30T09:32:17.226" v="6188" actId="478"/>
          <ac:spMkLst>
            <pc:docMk/>
            <pc:sldMk cId="1754039534" sldId="1278"/>
            <ac:spMk id="2135" creationId="{592FFC0A-8EB7-441E-B319-A8950FF424D8}"/>
          </ac:spMkLst>
        </pc:spChg>
        <pc:spChg chg="mod">
          <ac:chgData name="Jonathan  Cosme" userId="272d5a2a-eea8-4805-b974-3aa4aa9a913a" providerId="ADAL" clId="{36197D27-FC7B-4ACA-B3E8-A7FD78543FA5}" dt="2022-11-30T09:09:32.138" v="5574" actId="313"/>
          <ac:spMkLst>
            <pc:docMk/>
            <pc:sldMk cId="1754039534" sldId="1278"/>
            <ac:spMk id="2218" creationId="{C06897BB-2B9F-3641-C286-3513B331C68B}"/>
          </ac:spMkLst>
        </pc:spChg>
        <pc:grpChg chg="add del mod">
          <ac:chgData name="Jonathan  Cosme" userId="272d5a2a-eea8-4805-b974-3aa4aa9a913a" providerId="ADAL" clId="{36197D27-FC7B-4ACA-B3E8-A7FD78543FA5}" dt="2022-11-30T09:32:17.226" v="6188" actId="478"/>
          <ac:grpSpMkLst>
            <pc:docMk/>
            <pc:sldMk cId="1754039534" sldId="1278"/>
            <ac:grpSpMk id="2" creationId="{EEA32607-EB52-DD01-3AFE-D0ADA7B90661}"/>
          </ac:grpSpMkLst>
        </pc:grpChg>
        <pc:grpChg chg="add del mod">
          <ac:chgData name="Jonathan  Cosme" userId="272d5a2a-eea8-4805-b974-3aa4aa9a913a" providerId="ADAL" clId="{36197D27-FC7B-4ACA-B3E8-A7FD78543FA5}" dt="2022-11-30T09:32:17.226" v="6188" actId="478"/>
          <ac:grpSpMkLst>
            <pc:docMk/>
            <pc:sldMk cId="1754039534" sldId="1278"/>
            <ac:grpSpMk id="4" creationId="{BACB3DF9-010E-0DFC-87ED-BFE75B21E8D7}"/>
          </ac:grpSpMkLst>
        </pc:grpChg>
        <pc:grpChg chg="add mod">
          <ac:chgData name="Jonathan  Cosme" userId="272d5a2a-eea8-4805-b974-3aa4aa9a913a" providerId="ADAL" clId="{36197D27-FC7B-4ACA-B3E8-A7FD78543FA5}" dt="2022-11-30T09:09:00.744" v="5542" actId="164"/>
          <ac:grpSpMkLst>
            <pc:docMk/>
            <pc:sldMk cId="1754039534" sldId="1278"/>
            <ac:grpSpMk id="7" creationId="{8534A7E0-CAA5-F26C-A0E1-D4E09DBDAA87}"/>
          </ac:grpSpMkLst>
        </pc:grpChg>
        <pc:grpChg chg="add del mod">
          <ac:chgData name="Jonathan  Cosme" userId="272d5a2a-eea8-4805-b974-3aa4aa9a913a" providerId="ADAL" clId="{36197D27-FC7B-4ACA-B3E8-A7FD78543FA5}" dt="2022-11-30T09:08:56.902" v="5540" actId="571"/>
          <ac:grpSpMkLst>
            <pc:docMk/>
            <pc:sldMk cId="1754039534" sldId="1278"/>
            <ac:grpSpMk id="9" creationId="{CAD58078-CD6F-1445-341B-0B40EFB865C9}"/>
          </ac:grpSpMkLst>
        </pc:grpChg>
        <pc:grpChg chg="add del mod">
          <ac:chgData name="Jonathan  Cosme" userId="272d5a2a-eea8-4805-b974-3aa4aa9a913a" providerId="ADAL" clId="{36197D27-FC7B-4ACA-B3E8-A7FD78543FA5}" dt="2022-11-30T09:08:56.902" v="5540" actId="571"/>
          <ac:grpSpMkLst>
            <pc:docMk/>
            <pc:sldMk cId="1754039534" sldId="1278"/>
            <ac:grpSpMk id="12" creationId="{B247DAD8-F0C8-062E-238C-2A2BAAEF3251}"/>
          </ac:grpSpMkLst>
        </pc:grpChg>
        <pc:grpChg chg="add del mod">
          <ac:chgData name="Jonathan  Cosme" userId="272d5a2a-eea8-4805-b974-3aa4aa9a913a" providerId="ADAL" clId="{36197D27-FC7B-4ACA-B3E8-A7FD78543FA5}" dt="2022-11-30T09:08:56.902" v="5540" actId="571"/>
          <ac:grpSpMkLst>
            <pc:docMk/>
            <pc:sldMk cId="1754039534" sldId="1278"/>
            <ac:grpSpMk id="20" creationId="{866F3D98-A913-890B-03C2-B36F2CF36ADA}"/>
          </ac:grpSpMkLst>
        </pc:grpChg>
        <pc:grpChg chg="add mod">
          <ac:chgData name="Jonathan  Cosme" userId="272d5a2a-eea8-4805-b974-3aa4aa9a913a" providerId="ADAL" clId="{36197D27-FC7B-4ACA-B3E8-A7FD78543FA5}" dt="2022-11-30T09:08:52.799" v="5534" actId="571"/>
          <ac:grpSpMkLst>
            <pc:docMk/>
            <pc:sldMk cId="1754039534" sldId="1278"/>
            <ac:grpSpMk id="30" creationId="{C58F9C3B-FA8D-9831-8F3B-E3B4EA6EBDF4}"/>
          </ac:grpSpMkLst>
        </pc:grpChg>
        <pc:grpChg chg="add mod">
          <ac:chgData name="Jonathan  Cosme" userId="272d5a2a-eea8-4805-b974-3aa4aa9a913a" providerId="ADAL" clId="{36197D27-FC7B-4ACA-B3E8-A7FD78543FA5}" dt="2022-11-30T09:08:52.799" v="5534" actId="571"/>
          <ac:grpSpMkLst>
            <pc:docMk/>
            <pc:sldMk cId="1754039534" sldId="1278"/>
            <ac:grpSpMk id="33" creationId="{D45DF820-F592-178E-FB0C-0DDA91946D47}"/>
          </ac:grpSpMkLst>
        </pc:grpChg>
        <pc:grpChg chg="add mod">
          <ac:chgData name="Jonathan  Cosme" userId="272d5a2a-eea8-4805-b974-3aa4aa9a913a" providerId="ADAL" clId="{36197D27-FC7B-4ACA-B3E8-A7FD78543FA5}" dt="2022-11-30T09:08:52.799" v="5534" actId="571"/>
          <ac:grpSpMkLst>
            <pc:docMk/>
            <pc:sldMk cId="1754039534" sldId="1278"/>
            <ac:grpSpMk id="36" creationId="{A75F0C40-7FF2-3A7E-612D-49038F0CEB2D}"/>
          </ac:grpSpMkLst>
        </pc:grpChg>
        <pc:grpChg chg="add mod">
          <ac:chgData name="Jonathan  Cosme" userId="272d5a2a-eea8-4805-b974-3aa4aa9a913a" providerId="ADAL" clId="{36197D27-FC7B-4ACA-B3E8-A7FD78543FA5}" dt="2022-11-30T09:08:52.143" v="5533" actId="571"/>
          <ac:grpSpMkLst>
            <pc:docMk/>
            <pc:sldMk cId="1754039534" sldId="1278"/>
            <ac:grpSpMk id="39" creationId="{E38D441D-7E36-8A24-61F5-7406C86FD312}"/>
          </ac:grpSpMkLst>
        </pc:grpChg>
        <pc:grpChg chg="add mod">
          <ac:chgData name="Jonathan  Cosme" userId="272d5a2a-eea8-4805-b974-3aa4aa9a913a" providerId="ADAL" clId="{36197D27-FC7B-4ACA-B3E8-A7FD78543FA5}" dt="2022-11-30T09:08:52.143" v="5533" actId="571"/>
          <ac:grpSpMkLst>
            <pc:docMk/>
            <pc:sldMk cId="1754039534" sldId="1278"/>
            <ac:grpSpMk id="43" creationId="{39BC47B0-A44A-2677-91C7-DBEA9FC7B129}"/>
          </ac:grpSpMkLst>
        </pc:grpChg>
        <pc:grpChg chg="add mod">
          <ac:chgData name="Jonathan  Cosme" userId="272d5a2a-eea8-4805-b974-3aa4aa9a913a" providerId="ADAL" clId="{36197D27-FC7B-4ACA-B3E8-A7FD78543FA5}" dt="2022-11-30T09:08:52.143" v="5533" actId="571"/>
          <ac:grpSpMkLst>
            <pc:docMk/>
            <pc:sldMk cId="1754039534" sldId="1278"/>
            <ac:grpSpMk id="47" creationId="{BFDD50DE-59D7-68DE-D416-AFF97DA1EC8E}"/>
          </ac:grpSpMkLst>
        </pc:grpChg>
        <pc:grpChg chg="add mod">
          <ac:chgData name="Jonathan  Cosme" userId="272d5a2a-eea8-4805-b974-3aa4aa9a913a" providerId="ADAL" clId="{36197D27-FC7B-4ACA-B3E8-A7FD78543FA5}" dt="2022-11-30T09:08:52.143" v="5533" actId="571"/>
          <ac:grpSpMkLst>
            <pc:docMk/>
            <pc:sldMk cId="1754039534" sldId="1278"/>
            <ac:grpSpMk id="50" creationId="{17A5CBD1-6DA0-C3AF-18B8-D3BAA17D16AD}"/>
          </ac:grpSpMkLst>
        </pc:grpChg>
        <pc:grpChg chg="add mod">
          <ac:chgData name="Jonathan  Cosme" userId="272d5a2a-eea8-4805-b974-3aa4aa9a913a" providerId="ADAL" clId="{36197D27-FC7B-4ACA-B3E8-A7FD78543FA5}" dt="2022-11-30T09:08:52.143" v="5533" actId="571"/>
          <ac:grpSpMkLst>
            <pc:docMk/>
            <pc:sldMk cId="1754039534" sldId="1278"/>
            <ac:grpSpMk id="53" creationId="{F17008B4-D245-39D9-DFAF-C0085180D56A}"/>
          </ac:grpSpMkLst>
        </pc:grpChg>
        <pc:grpChg chg="add mod">
          <ac:chgData name="Jonathan  Cosme" userId="272d5a2a-eea8-4805-b974-3aa4aa9a913a" providerId="ADAL" clId="{36197D27-FC7B-4ACA-B3E8-A7FD78543FA5}" dt="2022-11-30T09:08:52.143" v="5533" actId="571"/>
          <ac:grpSpMkLst>
            <pc:docMk/>
            <pc:sldMk cId="1754039534" sldId="1278"/>
            <ac:grpSpMk id="56" creationId="{71F2E646-A7AE-FB57-B3C2-AEB7FC13DAC2}"/>
          </ac:grpSpMkLst>
        </pc:grpChg>
        <pc:grpChg chg="add del mod">
          <ac:chgData name="Jonathan  Cosme" userId="272d5a2a-eea8-4805-b974-3aa4aa9a913a" providerId="ADAL" clId="{36197D27-FC7B-4ACA-B3E8-A7FD78543FA5}" dt="2022-11-30T09:32:17.226" v="6188" actId="478"/>
          <ac:grpSpMkLst>
            <pc:docMk/>
            <pc:sldMk cId="1754039534" sldId="1278"/>
            <ac:grpSpMk id="59" creationId="{A7931E93-1FE1-800F-5B89-0040561DC4CC}"/>
          </ac:grpSpMkLst>
        </pc:grpChg>
        <pc:grpChg chg="add mod">
          <ac:chgData name="Jonathan  Cosme" userId="272d5a2a-eea8-4805-b974-3aa4aa9a913a" providerId="ADAL" clId="{36197D27-FC7B-4ACA-B3E8-A7FD78543FA5}" dt="2022-11-30T09:32:17.554" v="6189"/>
          <ac:grpSpMkLst>
            <pc:docMk/>
            <pc:sldMk cId="1754039534" sldId="1278"/>
            <ac:grpSpMk id="62" creationId="{66205AA4-A691-53A7-651C-65074D2844FF}"/>
          </ac:grpSpMkLst>
        </pc:grpChg>
        <pc:grpChg chg="add mod">
          <ac:chgData name="Jonathan  Cosme" userId="272d5a2a-eea8-4805-b974-3aa4aa9a913a" providerId="ADAL" clId="{36197D27-FC7B-4ACA-B3E8-A7FD78543FA5}" dt="2022-11-30T09:32:17.554" v="6189"/>
          <ac:grpSpMkLst>
            <pc:docMk/>
            <pc:sldMk cId="1754039534" sldId="1278"/>
            <ac:grpSpMk id="2054" creationId="{FFA74822-795B-2834-70B4-7D34A0DE0B62}"/>
          </ac:grpSpMkLst>
        </pc:grpChg>
        <pc:grpChg chg="add mod">
          <ac:chgData name="Jonathan  Cosme" userId="272d5a2a-eea8-4805-b974-3aa4aa9a913a" providerId="ADAL" clId="{36197D27-FC7B-4ACA-B3E8-A7FD78543FA5}" dt="2022-11-30T09:32:17.554" v="6189"/>
          <ac:grpSpMkLst>
            <pc:docMk/>
            <pc:sldMk cId="1754039534" sldId="1278"/>
            <ac:grpSpMk id="2057" creationId="{65FE3594-17B4-A43F-E464-4C97687DDDEA}"/>
          </ac:grpSpMkLst>
        </pc:grpChg>
        <pc:grpChg chg="add mod">
          <ac:chgData name="Jonathan  Cosme" userId="272d5a2a-eea8-4805-b974-3aa4aa9a913a" providerId="ADAL" clId="{36197D27-FC7B-4ACA-B3E8-A7FD78543FA5}" dt="2022-11-30T09:32:17.554" v="6189"/>
          <ac:grpSpMkLst>
            <pc:docMk/>
            <pc:sldMk cId="1754039534" sldId="1278"/>
            <ac:grpSpMk id="2060" creationId="{424F8912-E059-5C20-6976-EE346AAFB10D}"/>
          </ac:grpSpMkLst>
        </pc:grpChg>
        <pc:grpChg chg="add mod">
          <ac:chgData name="Jonathan  Cosme" userId="272d5a2a-eea8-4805-b974-3aa4aa9a913a" providerId="ADAL" clId="{36197D27-FC7B-4ACA-B3E8-A7FD78543FA5}" dt="2022-11-30T09:32:17.554" v="6189"/>
          <ac:grpSpMkLst>
            <pc:docMk/>
            <pc:sldMk cId="1754039534" sldId="1278"/>
            <ac:grpSpMk id="2067" creationId="{2EDFAD4C-500F-EA1E-267E-0C81DF6771BB}"/>
          </ac:grpSpMkLst>
        </pc:grpChg>
        <pc:grpChg chg="add mod">
          <ac:chgData name="Jonathan  Cosme" userId="272d5a2a-eea8-4805-b974-3aa4aa9a913a" providerId="ADAL" clId="{36197D27-FC7B-4ACA-B3E8-A7FD78543FA5}" dt="2022-11-30T09:32:17.554" v="6189"/>
          <ac:grpSpMkLst>
            <pc:docMk/>
            <pc:sldMk cId="1754039534" sldId="1278"/>
            <ac:grpSpMk id="2078" creationId="{D01A270C-56A8-C119-2F38-649FFA208770}"/>
          </ac:grpSpMkLst>
        </pc:grpChg>
        <pc:grpChg chg="add mod">
          <ac:chgData name="Jonathan  Cosme" userId="272d5a2a-eea8-4805-b974-3aa4aa9a913a" providerId="ADAL" clId="{36197D27-FC7B-4ACA-B3E8-A7FD78543FA5}" dt="2022-11-30T09:32:17.554" v="6189"/>
          <ac:grpSpMkLst>
            <pc:docMk/>
            <pc:sldMk cId="1754039534" sldId="1278"/>
            <ac:grpSpMk id="2081" creationId="{B484C6ED-1058-DEE6-C3BF-A24B956EB661}"/>
          </ac:grpSpMkLst>
        </pc:grpChg>
        <pc:grpChg chg="add mod">
          <ac:chgData name="Jonathan  Cosme" userId="272d5a2a-eea8-4805-b974-3aa4aa9a913a" providerId="ADAL" clId="{36197D27-FC7B-4ACA-B3E8-A7FD78543FA5}" dt="2022-11-30T09:32:17.554" v="6189"/>
          <ac:grpSpMkLst>
            <pc:docMk/>
            <pc:sldMk cId="1754039534" sldId="1278"/>
            <ac:grpSpMk id="2084" creationId="{96672303-430C-9673-D1F2-86A653A6A657}"/>
          </ac:grpSpMkLst>
        </pc:grpChg>
        <pc:grpChg chg="add mod">
          <ac:chgData name="Jonathan  Cosme" userId="272d5a2a-eea8-4805-b974-3aa4aa9a913a" providerId="ADAL" clId="{36197D27-FC7B-4ACA-B3E8-A7FD78543FA5}" dt="2022-11-30T09:32:17.554" v="6189"/>
          <ac:grpSpMkLst>
            <pc:docMk/>
            <pc:sldMk cId="1754039534" sldId="1278"/>
            <ac:grpSpMk id="2087" creationId="{73635825-3635-F39B-57E7-20A6BE88FAC6}"/>
          </ac:grpSpMkLst>
        </pc:grpChg>
        <pc:grpChg chg="add mod">
          <ac:chgData name="Jonathan  Cosme" userId="272d5a2a-eea8-4805-b974-3aa4aa9a913a" providerId="ADAL" clId="{36197D27-FC7B-4ACA-B3E8-A7FD78543FA5}" dt="2022-11-30T09:32:17.554" v="6189"/>
          <ac:grpSpMkLst>
            <pc:docMk/>
            <pc:sldMk cId="1754039534" sldId="1278"/>
            <ac:grpSpMk id="2090" creationId="{48FA46FC-42D8-4624-E03B-DC74D06B626E}"/>
          </ac:grpSpMkLst>
        </pc:grpChg>
        <pc:grpChg chg="add mod">
          <ac:chgData name="Jonathan  Cosme" userId="272d5a2a-eea8-4805-b974-3aa4aa9a913a" providerId="ADAL" clId="{36197D27-FC7B-4ACA-B3E8-A7FD78543FA5}" dt="2022-11-30T09:32:17.554" v="6189"/>
          <ac:grpSpMkLst>
            <pc:docMk/>
            <pc:sldMk cId="1754039534" sldId="1278"/>
            <ac:grpSpMk id="2093" creationId="{4AEF4DFF-C664-1AF7-83A9-EF1549D305DD}"/>
          </ac:grpSpMkLst>
        </pc:grpChg>
        <pc:grpChg chg="add mod">
          <ac:chgData name="Jonathan  Cosme" userId="272d5a2a-eea8-4805-b974-3aa4aa9a913a" providerId="ADAL" clId="{36197D27-FC7B-4ACA-B3E8-A7FD78543FA5}" dt="2022-11-30T09:32:17.554" v="6189"/>
          <ac:grpSpMkLst>
            <pc:docMk/>
            <pc:sldMk cId="1754039534" sldId="1278"/>
            <ac:grpSpMk id="2096" creationId="{A26B6738-8565-7064-871D-6877A16A6782}"/>
          </ac:grpSpMkLst>
        </pc:grpChg>
        <pc:cxnChg chg="del">
          <ac:chgData name="Jonathan  Cosme" userId="272d5a2a-eea8-4805-b974-3aa4aa9a913a" providerId="ADAL" clId="{36197D27-FC7B-4ACA-B3E8-A7FD78543FA5}" dt="2022-11-30T09:32:17.226" v="6188" actId="478"/>
          <ac:cxnSpMkLst>
            <pc:docMk/>
            <pc:sldMk cId="1754039534" sldId="1278"/>
            <ac:cxnSpMk id="6" creationId="{6CA13B78-49DA-C7A0-F6DC-BFE939D38CE0}"/>
          </ac:cxnSpMkLst>
        </pc:cxnChg>
        <pc:cxnChg chg="del">
          <ac:chgData name="Jonathan  Cosme" userId="272d5a2a-eea8-4805-b974-3aa4aa9a913a" providerId="ADAL" clId="{36197D27-FC7B-4ACA-B3E8-A7FD78543FA5}" dt="2022-11-30T09:32:17.226" v="6188" actId="478"/>
          <ac:cxnSpMkLst>
            <pc:docMk/>
            <pc:sldMk cId="1754039534" sldId="1278"/>
            <ac:cxnSpMk id="21" creationId="{6FFBBB08-3963-142F-F268-D1810598DF78}"/>
          </ac:cxnSpMkLst>
        </pc:cxnChg>
        <pc:cxnChg chg="add mod">
          <ac:chgData name="Jonathan  Cosme" userId="272d5a2a-eea8-4805-b974-3aa4aa9a913a" providerId="ADAL" clId="{36197D27-FC7B-4ACA-B3E8-A7FD78543FA5}" dt="2022-11-30T09:32:17.554" v="6189"/>
          <ac:cxnSpMkLst>
            <pc:docMk/>
            <pc:sldMk cId="1754039534" sldId="1278"/>
            <ac:cxnSpMk id="60" creationId="{DCD13EF8-ED4D-BC1D-6EAB-7831526E14D2}"/>
          </ac:cxnSpMkLst>
        </pc:cxnChg>
        <pc:cxnChg chg="del">
          <ac:chgData name="Jonathan  Cosme" userId="272d5a2a-eea8-4805-b974-3aa4aa9a913a" providerId="ADAL" clId="{36197D27-FC7B-4ACA-B3E8-A7FD78543FA5}" dt="2022-11-30T09:32:17.226" v="6188" actId="478"/>
          <ac:cxnSpMkLst>
            <pc:docMk/>
            <pc:sldMk cId="1754039534" sldId="1278"/>
            <ac:cxnSpMk id="2049" creationId="{9D7F1700-1B4A-8E28-6B1F-8E50477DD3CF}"/>
          </ac:cxnSpMkLst>
        </pc:cxnChg>
        <pc:cxnChg chg="add mod">
          <ac:chgData name="Jonathan  Cosme" userId="272d5a2a-eea8-4805-b974-3aa4aa9a913a" providerId="ADAL" clId="{36197D27-FC7B-4ACA-B3E8-A7FD78543FA5}" dt="2022-11-30T09:32:17.554" v="6189"/>
          <ac:cxnSpMkLst>
            <pc:docMk/>
            <pc:sldMk cId="1754039534" sldId="1278"/>
            <ac:cxnSpMk id="2053" creationId="{FEF65CFC-94A6-1AFE-1A72-3D6B646009D0}"/>
          </ac:cxnSpMkLst>
        </pc:cxnChg>
        <pc:cxnChg chg="del">
          <ac:chgData name="Jonathan  Cosme" userId="272d5a2a-eea8-4805-b974-3aa4aa9a913a" providerId="ADAL" clId="{36197D27-FC7B-4ACA-B3E8-A7FD78543FA5}" dt="2022-11-30T09:32:17.226" v="6188" actId="478"/>
          <ac:cxnSpMkLst>
            <pc:docMk/>
            <pc:sldMk cId="1754039534" sldId="1278"/>
            <ac:cxnSpMk id="2073" creationId="{FDB378EE-B3E7-5A23-9C53-4FF2D3E68BCF}"/>
          </ac:cxnSpMkLst>
        </pc:cxnChg>
        <pc:cxnChg chg="add mod">
          <ac:chgData name="Jonathan  Cosme" userId="272d5a2a-eea8-4805-b974-3aa4aa9a913a" providerId="ADAL" clId="{36197D27-FC7B-4ACA-B3E8-A7FD78543FA5}" dt="2022-11-30T09:32:17.554" v="6189"/>
          <ac:cxnSpMkLst>
            <pc:docMk/>
            <pc:sldMk cId="1754039534" sldId="1278"/>
            <ac:cxnSpMk id="2075" creationId="{910798AD-D82C-A300-C1DC-B51770F5ADFD}"/>
          </ac:cxnSpMkLst>
        </pc:cxnChg>
        <pc:cxnChg chg="add mod">
          <ac:chgData name="Jonathan  Cosme" userId="272d5a2a-eea8-4805-b974-3aa4aa9a913a" providerId="ADAL" clId="{36197D27-FC7B-4ACA-B3E8-A7FD78543FA5}" dt="2022-11-30T09:32:17.554" v="6189"/>
          <ac:cxnSpMkLst>
            <pc:docMk/>
            <pc:sldMk cId="1754039534" sldId="1278"/>
            <ac:cxnSpMk id="2077" creationId="{9D153988-1889-9120-8C49-08D7700F9919}"/>
          </ac:cxnSpMkLst>
        </pc:cxnChg>
        <pc:cxnChg chg="del">
          <ac:chgData name="Jonathan  Cosme" userId="272d5a2a-eea8-4805-b974-3aa4aa9a913a" providerId="ADAL" clId="{36197D27-FC7B-4ACA-B3E8-A7FD78543FA5}" dt="2022-11-30T09:32:17.226" v="6188" actId="478"/>
          <ac:cxnSpMkLst>
            <pc:docMk/>
            <pc:sldMk cId="1754039534" sldId="1278"/>
            <ac:cxnSpMk id="2215" creationId="{8D11C908-27C0-A6CD-040D-3116BDA2DA53}"/>
          </ac:cxnSpMkLst>
        </pc:cxnChg>
      </pc:sldChg>
      <pc:sldChg chg="addSp delSp modSp add mod">
        <pc:chgData name="Jonathan  Cosme" userId="272d5a2a-eea8-4805-b974-3aa4aa9a913a" providerId="ADAL" clId="{36197D27-FC7B-4ACA-B3E8-A7FD78543FA5}" dt="2022-11-30T09:32:27.306" v="6192" actId="478"/>
        <pc:sldMkLst>
          <pc:docMk/>
          <pc:sldMk cId="1608867303" sldId="1279"/>
        </pc:sldMkLst>
        <pc:spChg chg="del">
          <ac:chgData name="Jonathan  Cosme" userId="272d5a2a-eea8-4805-b974-3aa4aa9a913a" providerId="ADAL" clId="{36197D27-FC7B-4ACA-B3E8-A7FD78543FA5}" dt="2022-11-30T09:32:24.298" v="6190" actId="478"/>
          <ac:spMkLst>
            <pc:docMk/>
            <pc:sldMk cId="1608867303" sldId="1279"/>
            <ac:spMk id="3" creationId="{4A6BBC6A-D24B-A80B-0DAC-B33FE1A6F5FB}"/>
          </ac:spMkLst>
        </pc:spChg>
        <pc:spChg chg="add mod">
          <ac:chgData name="Jonathan  Cosme" userId="272d5a2a-eea8-4805-b974-3aa4aa9a913a" providerId="ADAL" clId="{36197D27-FC7B-4ACA-B3E8-A7FD78543FA5}" dt="2022-11-30T09:32:24.558" v="6191"/>
          <ac:spMkLst>
            <pc:docMk/>
            <pc:sldMk cId="1608867303" sldId="1279"/>
            <ac:spMk id="4" creationId="{3343D42F-80FF-C7A6-F971-B847CD84A7E4}"/>
          </ac:spMkLst>
        </pc:spChg>
        <pc:spChg chg="del">
          <ac:chgData name="Jonathan  Cosme" userId="272d5a2a-eea8-4805-b974-3aa4aa9a913a" providerId="ADAL" clId="{36197D27-FC7B-4ACA-B3E8-A7FD78543FA5}" dt="2022-11-30T09:32:24.298" v="6190" actId="478"/>
          <ac:spMkLst>
            <pc:docMk/>
            <pc:sldMk cId="1608867303" sldId="1279"/>
            <ac:spMk id="8" creationId="{408222F7-994A-E412-B2C1-F5278EA306F1}"/>
          </ac:spMkLst>
        </pc:spChg>
        <pc:spChg chg="mod">
          <ac:chgData name="Jonathan  Cosme" userId="272d5a2a-eea8-4805-b974-3aa4aa9a913a" providerId="ADAL" clId="{36197D27-FC7B-4ACA-B3E8-A7FD78543FA5}" dt="2022-11-30T09:32:24.558" v="6191"/>
          <ac:spMkLst>
            <pc:docMk/>
            <pc:sldMk cId="1608867303" sldId="1279"/>
            <ac:spMk id="9" creationId="{991A40BC-56CC-C28A-C308-D2B66C54B607}"/>
          </ac:spMkLst>
        </pc:spChg>
        <pc:spChg chg="mod">
          <ac:chgData name="Jonathan  Cosme" userId="272d5a2a-eea8-4805-b974-3aa4aa9a913a" providerId="ADAL" clId="{36197D27-FC7B-4ACA-B3E8-A7FD78543FA5}" dt="2022-11-30T09:32:24.558" v="6191"/>
          <ac:spMkLst>
            <pc:docMk/>
            <pc:sldMk cId="1608867303" sldId="1279"/>
            <ac:spMk id="10" creationId="{1E61454D-A0E3-87C5-06B2-1020D8A8DEE8}"/>
          </ac:spMkLst>
        </pc:spChg>
        <pc:spChg chg="add mod">
          <ac:chgData name="Jonathan  Cosme" userId="272d5a2a-eea8-4805-b974-3aa4aa9a913a" providerId="ADAL" clId="{36197D27-FC7B-4ACA-B3E8-A7FD78543FA5}" dt="2022-11-30T09:32:24.558" v="6191"/>
          <ac:spMkLst>
            <pc:docMk/>
            <pc:sldMk cId="1608867303" sldId="1279"/>
            <ac:spMk id="11" creationId="{E19954FE-4A47-83BD-E863-EEAF1B1FACBC}"/>
          </ac:spMkLst>
        </pc:spChg>
        <pc:spChg chg="add mod">
          <ac:chgData name="Jonathan  Cosme" userId="272d5a2a-eea8-4805-b974-3aa4aa9a913a" providerId="ADAL" clId="{36197D27-FC7B-4ACA-B3E8-A7FD78543FA5}" dt="2022-11-30T09:32:24.558" v="6191"/>
          <ac:spMkLst>
            <pc:docMk/>
            <pc:sldMk cId="1608867303" sldId="1279"/>
            <ac:spMk id="12" creationId="{00DB4D2B-9E62-0919-1B1D-85DCA3D402CD}"/>
          </ac:spMkLst>
        </pc:spChg>
        <pc:spChg chg="del">
          <ac:chgData name="Jonathan  Cosme" userId="272d5a2a-eea8-4805-b974-3aa4aa9a913a" providerId="ADAL" clId="{36197D27-FC7B-4ACA-B3E8-A7FD78543FA5}" dt="2022-11-30T09:32:24.298" v="6190" actId="478"/>
          <ac:spMkLst>
            <pc:docMk/>
            <pc:sldMk cId="1608867303" sldId="1279"/>
            <ac:spMk id="13" creationId="{D5926C84-D51A-F2CB-DD0F-70341A649BEA}"/>
          </ac:spMkLst>
        </pc:spChg>
        <pc:spChg chg="del">
          <ac:chgData name="Jonathan  Cosme" userId="272d5a2a-eea8-4805-b974-3aa4aa9a913a" providerId="ADAL" clId="{36197D27-FC7B-4ACA-B3E8-A7FD78543FA5}" dt="2022-11-30T09:32:24.298" v="6190" actId="478"/>
          <ac:spMkLst>
            <pc:docMk/>
            <pc:sldMk cId="1608867303" sldId="1279"/>
            <ac:spMk id="15" creationId="{3DD36981-83F2-C9FC-E136-441072DC2F60}"/>
          </ac:spMkLst>
        </pc:spChg>
        <pc:spChg chg="mod">
          <ac:chgData name="Jonathan  Cosme" userId="272d5a2a-eea8-4805-b974-3aa4aa9a913a" providerId="ADAL" clId="{36197D27-FC7B-4ACA-B3E8-A7FD78543FA5}" dt="2022-11-30T09:32:24.558" v="6191"/>
          <ac:spMkLst>
            <pc:docMk/>
            <pc:sldMk cId="1608867303" sldId="1279"/>
            <ac:spMk id="18" creationId="{15A19E14-4181-A4DC-4437-FD3A2754208E}"/>
          </ac:spMkLst>
        </pc:spChg>
        <pc:spChg chg="mod">
          <ac:chgData name="Jonathan  Cosme" userId="272d5a2a-eea8-4805-b974-3aa4aa9a913a" providerId="ADAL" clId="{36197D27-FC7B-4ACA-B3E8-A7FD78543FA5}" dt="2022-11-30T09:32:24.558" v="6191"/>
          <ac:spMkLst>
            <pc:docMk/>
            <pc:sldMk cId="1608867303" sldId="1279"/>
            <ac:spMk id="19" creationId="{1BCB012D-1391-6A30-404C-E0A21F946C3C}"/>
          </ac:spMkLst>
        </pc:spChg>
        <pc:spChg chg="mod">
          <ac:chgData name="Jonathan  Cosme" userId="272d5a2a-eea8-4805-b974-3aa4aa9a913a" providerId="ADAL" clId="{36197D27-FC7B-4ACA-B3E8-A7FD78543FA5}" dt="2022-11-30T09:32:24.558" v="6191"/>
          <ac:spMkLst>
            <pc:docMk/>
            <pc:sldMk cId="1608867303" sldId="1279"/>
            <ac:spMk id="21" creationId="{08554BE5-5CD3-A8AB-6E7B-0BEDAE1F9343}"/>
          </ac:spMkLst>
        </pc:spChg>
        <pc:spChg chg="mod">
          <ac:chgData name="Jonathan  Cosme" userId="272d5a2a-eea8-4805-b974-3aa4aa9a913a" providerId="ADAL" clId="{36197D27-FC7B-4ACA-B3E8-A7FD78543FA5}" dt="2022-11-30T09:32:24.558" v="6191"/>
          <ac:spMkLst>
            <pc:docMk/>
            <pc:sldMk cId="1608867303" sldId="1279"/>
            <ac:spMk id="22" creationId="{9A9D36E7-536E-458B-A955-5A4BBE4C9808}"/>
          </ac:spMkLst>
        </pc:spChg>
        <pc:spChg chg="mod">
          <ac:chgData name="Jonathan  Cosme" userId="272d5a2a-eea8-4805-b974-3aa4aa9a913a" providerId="ADAL" clId="{36197D27-FC7B-4ACA-B3E8-A7FD78543FA5}" dt="2022-11-30T09:32:24.558" v="6191"/>
          <ac:spMkLst>
            <pc:docMk/>
            <pc:sldMk cId="1608867303" sldId="1279"/>
            <ac:spMk id="24" creationId="{0BC94F9A-842D-C183-279D-540CB3DA00AF}"/>
          </ac:spMkLst>
        </pc:spChg>
        <pc:spChg chg="mod">
          <ac:chgData name="Jonathan  Cosme" userId="272d5a2a-eea8-4805-b974-3aa4aa9a913a" providerId="ADAL" clId="{36197D27-FC7B-4ACA-B3E8-A7FD78543FA5}" dt="2022-11-30T09:32:24.558" v="6191"/>
          <ac:spMkLst>
            <pc:docMk/>
            <pc:sldMk cId="1608867303" sldId="1279"/>
            <ac:spMk id="25" creationId="{61E26783-B7B3-930C-FB4D-6C6A5B6EF911}"/>
          </ac:spMkLst>
        </pc:spChg>
        <pc:spChg chg="mod">
          <ac:chgData name="Jonathan  Cosme" userId="272d5a2a-eea8-4805-b974-3aa4aa9a913a" providerId="ADAL" clId="{36197D27-FC7B-4ACA-B3E8-A7FD78543FA5}" dt="2022-11-30T09:32:24.558" v="6191"/>
          <ac:spMkLst>
            <pc:docMk/>
            <pc:sldMk cId="1608867303" sldId="1279"/>
            <ac:spMk id="27" creationId="{06E0E0FE-504A-4A8F-D25F-074B6F7D4E1F}"/>
          </ac:spMkLst>
        </pc:spChg>
        <pc:spChg chg="del">
          <ac:chgData name="Jonathan  Cosme" userId="272d5a2a-eea8-4805-b974-3aa4aa9a913a" providerId="ADAL" clId="{36197D27-FC7B-4ACA-B3E8-A7FD78543FA5}" dt="2022-11-30T09:32:24.298" v="6190" actId="478"/>
          <ac:spMkLst>
            <pc:docMk/>
            <pc:sldMk cId="1608867303" sldId="1279"/>
            <ac:spMk id="28" creationId="{39E6DC33-85D7-D68E-E7DD-373C15EF1F1E}"/>
          </ac:spMkLst>
        </pc:spChg>
        <pc:spChg chg="del">
          <ac:chgData name="Jonathan  Cosme" userId="272d5a2a-eea8-4805-b974-3aa4aa9a913a" providerId="ADAL" clId="{36197D27-FC7B-4ACA-B3E8-A7FD78543FA5}" dt="2022-11-30T09:32:24.298" v="6190" actId="478"/>
          <ac:spMkLst>
            <pc:docMk/>
            <pc:sldMk cId="1608867303" sldId="1279"/>
            <ac:spMk id="29" creationId="{88334157-F383-6B3B-33AF-05E930C34621}"/>
          </ac:spMkLst>
        </pc:spChg>
        <pc:spChg chg="mod">
          <ac:chgData name="Jonathan  Cosme" userId="272d5a2a-eea8-4805-b974-3aa4aa9a913a" providerId="ADAL" clId="{36197D27-FC7B-4ACA-B3E8-A7FD78543FA5}" dt="2022-11-30T09:32:24.558" v="6191"/>
          <ac:spMkLst>
            <pc:docMk/>
            <pc:sldMk cId="1608867303" sldId="1279"/>
            <ac:spMk id="30" creationId="{4D91F74E-CF2C-5663-0244-40B243ADBC25}"/>
          </ac:spMkLst>
        </pc:spChg>
        <pc:spChg chg="add del mod">
          <ac:chgData name="Jonathan  Cosme" userId="272d5a2a-eea8-4805-b974-3aa4aa9a913a" providerId="ADAL" clId="{36197D27-FC7B-4ACA-B3E8-A7FD78543FA5}" dt="2022-11-30T09:32:27.306" v="6192" actId="478"/>
          <ac:spMkLst>
            <pc:docMk/>
            <pc:sldMk cId="1608867303" sldId="1279"/>
            <ac:spMk id="31" creationId="{0FD5D812-C059-ABB6-4548-D5194142C72D}"/>
          </ac:spMkLst>
        </pc:spChg>
        <pc:spChg chg="add del mod">
          <ac:chgData name="Jonathan  Cosme" userId="272d5a2a-eea8-4805-b974-3aa4aa9a913a" providerId="ADAL" clId="{36197D27-FC7B-4ACA-B3E8-A7FD78543FA5}" dt="2022-11-30T09:32:27.306" v="6192" actId="478"/>
          <ac:spMkLst>
            <pc:docMk/>
            <pc:sldMk cId="1608867303" sldId="1279"/>
            <ac:spMk id="32" creationId="{0AE659E3-DC27-88CC-2E0F-AFC1E77E284D}"/>
          </ac:spMkLst>
        </pc:spChg>
        <pc:spChg chg="add del mod">
          <ac:chgData name="Jonathan  Cosme" userId="272d5a2a-eea8-4805-b974-3aa4aa9a913a" providerId="ADAL" clId="{36197D27-FC7B-4ACA-B3E8-A7FD78543FA5}" dt="2022-11-30T09:32:27.306" v="6192" actId="478"/>
          <ac:spMkLst>
            <pc:docMk/>
            <pc:sldMk cId="1608867303" sldId="1279"/>
            <ac:spMk id="33" creationId="{2DF114A8-B57B-39B8-5CA4-2DF6A3AAD8CB}"/>
          </ac:spMkLst>
        </pc:spChg>
        <pc:spChg chg="add mod">
          <ac:chgData name="Jonathan  Cosme" userId="272d5a2a-eea8-4805-b974-3aa4aa9a913a" providerId="ADAL" clId="{36197D27-FC7B-4ACA-B3E8-A7FD78543FA5}" dt="2022-11-30T09:32:24.558" v="6191"/>
          <ac:spMkLst>
            <pc:docMk/>
            <pc:sldMk cId="1608867303" sldId="1279"/>
            <ac:spMk id="35" creationId="{D6536BB1-5C1A-0097-4FB1-7D83AAA0D7F4}"/>
          </ac:spMkLst>
        </pc:spChg>
        <pc:spChg chg="mod">
          <ac:chgData name="Jonathan  Cosme" userId="272d5a2a-eea8-4805-b974-3aa4aa9a913a" providerId="ADAL" clId="{36197D27-FC7B-4ACA-B3E8-A7FD78543FA5}" dt="2022-11-30T09:32:24.558" v="6191"/>
          <ac:spMkLst>
            <pc:docMk/>
            <pc:sldMk cId="1608867303" sldId="1279"/>
            <ac:spMk id="38" creationId="{3D057029-997A-0980-AF97-18FE4DD8C989}"/>
          </ac:spMkLst>
        </pc:spChg>
        <pc:spChg chg="mod">
          <ac:chgData name="Jonathan  Cosme" userId="272d5a2a-eea8-4805-b974-3aa4aa9a913a" providerId="ADAL" clId="{36197D27-FC7B-4ACA-B3E8-A7FD78543FA5}" dt="2022-11-30T09:32:24.558" v="6191"/>
          <ac:spMkLst>
            <pc:docMk/>
            <pc:sldMk cId="1608867303" sldId="1279"/>
            <ac:spMk id="39" creationId="{AD2840DF-73D0-AACA-A085-ADEEE61F162F}"/>
          </ac:spMkLst>
        </pc:spChg>
        <pc:spChg chg="del">
          <ac:chgData name="Jonathan  Cosme" userId="272d5a2a-eea8-4805-b974-3aa4aa9a913a" providerId="ADAL" clId="{36197D27-FC7B-4ACA-B3E8-A7FD78543FA5}" dt="2022-11-30T09:32:24.298" v="6190" actId="478"/>
          <ac:spMkLst>
            <pc:docMk/>
            <pc:sldMk cId="1608867303" sldId="1279"/>
            <ac:spMk id="41" creationId="{21B89E97-2607-BA90-9931-C75898964B06}"/>
          </ac:spMkLst>
        </pc:spChg>
        <pc:spChg chg="mod">
          <ac:chgData name="Jonathan  Cosme" userId="272d5a2a-eea8-4805-b974-3aa4aa9a913a" providerId="ADAL" clId="{36197D27-FC7B-4ACA-B3E8-A7FD78543FA5}" dt="2022-11-30T09:32:24.558" v="6191"/>
          <ac:spMkLst>
            <pc:docMk/>
            <pc:sldMk cId="1608867303" sldId="1279"/>
            <ac:spMk id="42" creationId="{AF97FA42-54EA-76DA-7860-51FF928EA7F3}"/>
          </ac:spMkLst>
        </pc:spChg>
        <pc:spChg chg="mod">
          <ac:chgData name="Jonathan  Cosme" userId="272d5a2a-eea8-4805-b974-3aa4aa9a913a" providerId="ADAL" clId="{36197D27-FC7B-4ACA-B3E8-A7FD78543FA5}" dt="2022-11-30T09:32:24.558" v="6191"/>
          <ac:spMkLst>
            <pc:docMk/>
            <pc:sldMk cId="1608867303" sldId="1279"/>
            <ac:spMk id="43" creationId="{4A1F4208-829C-2C36-7737-F69B3C15548D}"/>
          </ac:spMkLst>
        </pc:spChg>
        <pc:spChg chg="del">
          <ac:chgData name="Jonathan  Cosme" userId="272d5a2a-eea8-4805-b974-3aa4aa9a913a" providerId="ADAL" clId="{36197D27-FC7B-4ACA-B3E8-A7FD78543FA5}" dt="2022-11-30T09:32:24.298" v="6190" actId="478"/>
          <ac:spMkLst>
            <pc:docMk/>
            <pc:sldMk cId="1608867303" sldId="1279"/>
            <ac:spMk id="44" creationId="{531D4133-4901-193B-FBB9-E674BE21DED0}"/>
          </ac:spMkLst>
        </pc:spChg>
        <pc:spChg chg="mod">
          <ac:chgData name="Jonathan  Cosme" userId="272d5a2a-eea8-4805-b974-3aa4aa9a913a" providerId="ADAL" clId="{36197D27-FC7B-4ACA-B3E8-A7FD78543FA5}" dt="2022-11-30T09:32:24.558" v="6191"/>
          <ac:spMkLst>
            <pc:docMk/>
            <pc:sldMk cId="1608867303" sldId="1279"/>
            <ac:spMk id="46" creationId="{D25BC711-9724-AC9B-2941-B745FC2F8141}"/>
          </ac:spMkLst>
        </pc:spChg>
        <pc:spChg chg="mod">
          <ac:chgData name="Jonathan  Cosme" userId="272d5a2a-eea8-4805-b974-3aa4aa9a913a" providerId="ADAL" clId="{36197D27-FC7B-4ACA-B3E8-A7FD78543FA5}" dt="2022-11-30T09:32:24.558" v="6191"/>
          <ac:spMkLst>
            <pc:docMk/>
            <pc:sldMk cId="1608867303" sldId="1279"/>
            <ac:spMk id="47" creationId="{869CA725-5800-82D6-7081-E0DEDE2D6423}"/>
          </ac:spMkLst>
        </pc:spChg>
        <pc:spChg chg="mod">
          <ac:chgData name="Jonathan  Cosme" userId="272d5a2a-eea8-4805-b974-3aa4aa9a913a" providerId="ADAL" clId="{36197D27-FC7B-4ACA-B3E8-A7FD78543FA5}" dt="2022-11-30T09:32:24.558" v="6191"/>
          <ac:spMkLst>
            <pc:docMk/>
            <pc:sldMk cId="1608867303" sldId="1279"/>
            <ac:spMk id="49" creationId="{6199A9B8-9E9B-D783-C003-D541198D5721}"/>
          </ac:spMkLst>
        </pc:spChg>
        <pc:spChg chg="mod">
          <ac:chgData name="Jonathan  Cosme" userId="272d5a2a-eea8-4805-b974-3aa4aa9a913a" providerId="ADAL" clId="{36197D27-FC7B-4ACA-B3E8-A7FD78543FA5}" dt="2022-11-30T09:32:24.558" v="6191"/>
          <ac:spMkLst>
            <pc:docMk/>
            <pc:sldMk cId="1608867303" sldId="1279"/>
            <ac:spMk id="50" creationId="{C6CF289D-6A4B-0725-5607-AF06826F81BA}"/>
          </ac:spMkLst>
        </pc:spChg>
        <pc:spChg chg="mod">
          <ac:chgData name="Jonathan  Cosme" userId="272d5a2a-eea8-4805-b974-3aa4aa9a913a" providerId="ADAL" clId="{36197D27-FC7B-4ACA-B3E8-A7FD78543FA5}" dt="2022-11-30T09:32:24.558" v="6191"/>
          <ac:spMkLst>
            <pc:docMk/>
            <pc:sldMk cId="1608867303" sldId="1279"/>
            <ac:spMk id="52" creationId="{CFC2047F-8128-C673-158B-EC5C2F80B471}"/>
          </ac:spMkLst>
        </pc:spChg>
        <pc:spChg chg="mod">
          <ac:chgData name="Jonathan  Cosme" userId="272d5a2a-eea8-4805-b974-3aa4aa9a913a" providerId="ADAL" clId="{36197D27-FC7B-4ACA-B3E8-A7FD78543FA5}" dt="2022-11-30T09:32:24.558" v="6191"/>
          <ac:spMkLst>
            <pc:docMk/>
            <pc:sldMk cId="1608867303" sldId="1279"/>
            <ac:spMk id="53" creationId="{E53034EF-4E17-91F3-E693-5B60C3EFC629}"/>
          </ac:spMkLst>
        </pc:spChg>
        <pc:spChg chg="mod">
          <ac:chgData name="Jonathan  Cosme" userId="272d5a2a-eea8-4805-b974-3aa4aa9a913a" providerId="ADAL" clId="{36197D27-FC7B-4ACA-B3E8-A7FD78543FA5}" dt="2022-11-30T09:32:24.558" v="6191"/>
          <ac:spMkLst>
            <pc:docMk/>
            <pc:sldMk cId="1608867303" sldId="1279"/>
            <ac:spMk id="55" creationId="{A23F09C6-F127-CC1C-F24B-64DD0855EE51}"/>
          </ac:spMkLst>
        </pc:spChg>
        <pc:spChg chg="mod">
          <ac:chgData name="Jonathan  Cosme" userId="272d5a2a-eea8-4805-b974-3aa4aa9a913a" providerId="ADAL" clId="{36197D27-FC7B-4ACA-B3E8-A7FD78543FA5}" dt="2022-11-30T09:32:24.558" v="6191"/>
          <ac:spMkLst>
            <pc:docMk/>
            <pc:sldMk cId="1608867303" sldId="1279"/>
            <ac:spMk id="56" creationId="{27305FE9-936A-47BD-EED4-D3970E7CA39B}"/>
          </ac:spMkLst>
        </pc:spChg>
        <pc:spChg chg="mod">
          <ac:chgData name="Jonathan  Cosme" userId="272d5a2a-eea8-4805-b974-3aa4aa9a913a" providerId="ADAL" clId="{36197D27-FC7B-4ACA-B3E8-A7FD78543FA5}" dt="2022-11-30T09:32:24.558" v="6191"/>
          <ac:spMkLst>
            <pc:docMk/>
            <pc:sldMk cId="1608867303" sldId="1279"/>
            <ac:spMk id="58" creationId="{96F0B697-1735-4C91-0059-0212CF871A6C}"/>
          </ac:spMkLst>
        </pc:spChg>
        <pc:spChg chg="mod">
          <ac:chgData name="Jonathan  Cosme" userId="272d5a2a-eea8-4805-b974-3aa4aa9a913a" providerId="ADAL" clId="{36197D27-FC7B-4ACA-B3E8-A7FD78543FA5}" dt="2022-11-30T09:32:24.558" v="6191"/>
          <ac:spMkLst>
            <pc:docMk/>
            <pc:sldMk cId="1608867303" sldId="1279"/>
            <ac:spMk id="59" creationId="{79DD4476-3921-BEC5-841B-50ED1DB851CC}"/>
          </ac:spMkLst>
        </pc:spChg>
        <pc:spChg chg="del">
          <ac:chgData name="Jonathan  Cosme" userId="272d5a2a-eea8-4805-b974-3aa4aa9a913a" providerId="ADAL" clId="{36197D27-FC7B-4ACA-B3E8-A7FD78543FA5}" dt="2022-11-30T09:32:24.298" v="6190" actId="478"/>
          <ac:spMkLst>
            <pc:docMk/>
            <pc:sldMk cId="1608867303" sldId="1279"/>
            <ac:spMk id="2048" creationId="{55545346-9DF8-41EC-EA30-88CB1DF3EC68}"/>
          </ac:spMkLst>
        </pc:spChg>
        <pc:spChg chg="del">
          <ac:chgData name="Jonathan  Cosme" userId="272d5a2a-eea8-4805-b974-3aa4aa9a913a" providerId="ADAL" clId="{36197D27-FC7B-4ACA-B3E8-A7FD78543FA5}" dt="2022-11-30T09:32:24.298" v="6190" actId="478"/>
          <ac:spMkLst>
            <pc:docMk/>
            <pc:sldMk cId="1608867303" sldId="1279"/>
            <ac:spMk id="2134" creationId="{0F96BB89-1D32-6963-50F1-2D4173FE560E}"/>
          </ac:spMkLst>
        </pc:spChg>
        <pc:grpChg chg="add mod">
          <ac:chgData name="Jonathan  Cosme" userId="272d5a2a-eea8-4805-b974-3aa4aa9a913a" providerId="ADAL" clId="{36197D27-FC7B-4ACA-B3E8-A7FD78543FA5}" dt="2022-11-30T09:32:24.558" v="6191"/>
          <ac:grpSpMkLst>
            <pc:docMk/>
            <pc:sldMk cId="1608867303" sldId="1279"/>
            <ac:grpSpMk id="7" creationId="{3ADFC513-55E6-A528-2BAA-E045F370B56D}"/>
          </ac:grpSpMkLst>
        </pc:grpChg>
        <pc:grpChg chg="add mod">
          <ac:chgData name="Jonathan  Cosme" userId="272d5a2a-eea8-4805-b974-3aa4aa9a913a" providerId="ADAL" clId="{36197D27-FC7B-4ACA-B3E8-A7FD78543FA5}" dt="2022-11-30T09:32:24.558" v="6191"/>
          <ac:grpSpMkLst>
            <pc:docMk/>
            <pc:sldMk cId="1608867303" sldId="1279"/>
            <ac:grpSpMk id="17" creationId="{2463D73C-D24C-341D-42F9-7931BD23871B}"/>
          </ac:grpSpMkLst>
        </pc:grpChg>
        <pc:grpChg chg="add del mod">
          <ac:chgData name="Jonathan  Cosme" userId="272d5a2a-eea8-4805-b974-3aa4aa9a913a" providerId="ADAL" clId="{36197D27-FC7B-4ACA-B3E8-A7FD78543FA5}" dt="2022-11-30T09:32:27.306" v="6192" actId="478"/>
          <ac:grpSpMkLst>
            <pc:docMk/>
            <pc:sldMk cId="1608867303" sldId="1279"/>
            <ac:grpSpMk id="20" creationId="{00BC2D0D-796B-E317-114F-FB00330CEF63}"/>
          </ac:grpSpMkLst>
        </pc:grpChg>
        <pc:grpChg chg="add del mod">
          <ac:chgData name="Jonathan  Cosme" userId="272d5a2a-eea8-4805-b974-3aa4aa9a913a" providerId="ADAL" clId="{36197D27-FC7B-4ACA-B3E8-A7FD78543FA5}" dt="2022-11-30T09:32:27.306" v="6192" actId="478"/>
          <ac:grpSpMkLst>
            <pc:docMk/>
            <pc:sldMk cId="1608867303" sldId="1279"/>
            <ac:grpSpMk id="23" creationId="{C74F446C-550B-25F4-E03A-EA451AA9B42F}"/>
          </ac:grpSpMkLst>
        </pc:grpChg>
        <pc:grpChg chg="add del mod">
          <ac:chgData name="Jonathan  Cosme" userId="272d5a2a-eea8-4805-b974-3aa4aa9a913a" providerId="ADAL" clId="{36197D27-FC7B-4ACA-B3E8-A7FD78543FA5}" dt="2022-11-30T09:32:27.306" v="6192" actId="478"/>
          <ac:grpSpMkLst>
            <pc:docMk/>
            <pc:sldMk cId="1608867303" sldId="1279"/>
            <ac:grpSpMk id="26" creationId="{16663765-E8B5-061A-A7A6-D33A2A2C6703}"/>
          </ac:grpSpMkLst>
        </pc:grpChg>
        <pc:grpChg chg="add del mod">
          <ac:chgData name="Jonathan  Cosme" userId="272d5a2a-eea8-4805-b974-3aa4aa9a913a" providerId="ADAL" clId="{36197D27-FC7B-4ACA-B3E8-A7FD78543FA5}" dt="2022-11-30T09:32:27.306" v="6192" actId="478"/>
          <ac:grpSpMkLst>
            <pc:docMk/>
            <pc:sldMk cId="1608867303" sldId="1279"/>
            <ac:grpSpMk id="37" creationId="{B3F633C1-8550-9525-F72E-464C9CA91EA7}"/>
          </ac:grpSpMkLst>
        </pc:grpChg>
        <pc:grpChg chg="add del mod">
          <ac:chgData name="Jonathan  Cosme" userId="272d5a2a-eea8-4805-b974-3aa4aa9a913a" providerId="ADAL" clId="{36197D27-FC7B-4ACA-B3E8-A7FD78543FA5}" dt="2022-11-30T09:32:27.306" v="6192" actId="478"/>
          <ac:grpSpMkLst>
            <pc:docMk/>
            <pc:sldMk cId="1608867303" sldId="1279"/>
            <ac:grpSpMk id="40" creationId="{748196D0-68A4-A111-0451-D05F3D0D2150}"/>
          </ac:grpSpMkLst>
        </pc:grpChg>
        <pc:grpChg chg="add del mod">
          <ac:chgData name="Jonathan  Cosme" userId="272d5a2a-eea8-4805-b974-3aa4aa9a913a" providerId="ADAL" clId="{36197D27-FC7B-4ACA-B3E8-A7FD78543FA5}" dt="2022-11-30T09:32:27.306" v="6192" actId="478"/>
          <ac:grpSpMkLst>
            <pc:docMk/>
            <pc:sldMk cId="1608867303" sldId="1279"/>
            <ac:grpSpMk id="45" creationId="{06233147-7C58-6E60-E474-C5F4A1F0B60E}"/>
          </ac:grpSpMkLst>
        </pc:grpChg>
        <pc:grpChg chg="add mod">
          <ac:chgData name="Jonathan  Cosme" userId="272d5a2a-eea8-4805-b974-3aa4aa9a913a" providerId="ADAL" clId="{36197D27-FC7B-4ACA-B3E8-A7FD78543FA5}" dt="2022-11-30T09:32:24.558" v="6191"/>
          <ac:grpSpMkLst>
            <pc:docMk/>
            <pc:sldMk cId="1608867303" sldId="1279"/>
            <ac:grpSpMk id="48" creationId="{2F2D9941-48E1-AAFA-1B3F-4179A2CCBB69}"/>
          </ac:grpSpMkLst>
        </pc:grpChg>
        <pc:grpChg chg="add mod">
          <ac:chgData name="Jonathan  Cosme" userId="272d5a2a-eea8-4805-b974-3aa4aa9a913a" providerId="ADAL" clId="{36197D27-FC7B-4ACA-B3E8-A7FD78543FA5}" dt="2022-11-30T09:32:24.558" v="6191"/>
          <ac:grpSpMkLst>
            <pc:docMk/>
            <pc:sldMk cId="1608867303" sldId="1279"/>
            <ac:grpSpMk id="51" creationId="{CC470C48-52D0-DB07-8BFC-A7C07A72B440}"/>
          </ac:grpSpMkLst>
        </pc:grpChg>
        <pc:grpChg chg="add mod">
          <ac:chgData name="Jonathan  Cosme" userId="272d5a2a-eea8-4805-b974-3aa4aa9a913a" providerId="ADAL" clId="{36197D27-FC7B-4ACA-B3E8-A7FD78543FA5}" dt="2022-11-30T09:32:24.558" v="6191"/>
          <ac:grpSpMkLst>
            <pc:docMk/>
            <pc:sldMk cId="1608867303" sldId="1279"/>
            <ac:grpSpMk id="54" creationId="{191FCB3B-D6F2-8C4F-2ED0-9573C1192A41}"/>
          </ac:grpSpMkLst>
        </pc:grpChg>
        <pc:grpChg chg="add mod">
          <ac:chgData name="Jonathan  Cosme" userId="272d5a2a-eea8-4805-b974-3aa4aa9a913a" providerId="ADAL" clId="{36197D27-FC7B-4ACA-B3E8-A7FD78543FA5}" dt="2022-11-30T09:32:24.558" v="6191"/>
          <ac:grpSpMkLst>
            <pc:docMk/>
            <pc:sldMk cId="1608867303" sldId="1279"/>
            <ac:grpSpMk id="57" creationId="{11EA4B6C-9DE0-A78B-2B3B-8E9C7D185CD7}"/>
          </ac:grpSpMkLst>
        </pc:grpChg>
        <pc:cxnChg chg="add mod">
          <ac:chgData name="Jonathan  Cosme" userId="272d5a2a-eea8-4805-b974-3aa4aa9a913a" providerId="ADAL" clId="{36197D27-FC7B-4ACA-B3E8-A7FD78543FA5}" dt="2022-11-30T09:32:24.558" v="6191"/>
          <ac:cxnSpMkLst>
            <pc:docMk/>
            <pc:sldMk cId="1608867303" sldId="1279"/>
            <ac:cxnSpMk id="2" creationId="{4F969968-4BB6-D254-FD02-F77AF056833A}"/>
          </ac:cxnSpMkLst>
        </pc:cxnChg>
        <pc:cxnChg chg="del">
          <ac:chgData name="Jonathan  Cosme" userId="272d5a2a-eea8-4805-b974-3aa4aa9a913a" providerId="ADAL" clId="{36197D27-FC7B-4ACA-B3E8-A7FD78543FA5}" dt="2022-11-30T09:32:24.298" v="6190" actId="478"/>
          <ac:cxnSpMkLst>
            <pc:docMk/>
            <pc:sldMk cId="1608867303" sldId="1279"/>
            <ac:cxnSpMk id="6" creationId="{6CA13B78-49DA-C7A0-F6DC-BFE939D38CE0}"/>
          </ac:cxnSpMkLst>
        </pc:cxnChg>
        <pc:cxnChg chg="add mod">
          <ac:chgData name="Jonathan  Cosme" userId="272d5a2a-eea8-4805-b974-3aa4aa9a913a" providerId="ADAL" clId="{36197D27-FC7B-4ACA-B3E8-A7FD78543FA5}" dt="2022-11-30T09:32:24.558" v="6191"/>
          <ac:cxnSpMkLst>
            <pc:docMk/>
            <pc:sldMk cId="1608867303" sldId="1279"/>
            <ac:cxnSpMk id="16" creationId="{D204CD4D-1F0F-DF50-BAFD-03D3C9B4B5E4}"/>
          </ac:cxnSpMkLst>
        </pc:cxnChg>
        <pc:cxnChg chg="add del mod">
          <ac:chgData name="Jonathan  Cosme" userId="272d5a2a-eea8-4805-b974-3aa4aa9a913a" providerId="ADAL" clId="{36197D27-FC7B-4ACA-B3E8-A7FD78543FA5}" dt="2022-11-30T09:32:27.306" v="6192" actId="478"/>
          <ac:cxnSpMkLst>
            <pc:docMk/>
            <pc:sldMk cId="1608867303" sldId="1279"/>
            <ac:cxnSpMk id="34" creationId="{DB643003-770D-61DE-4E35-01C7DB1C6642}"/>
          </ac:cxnSpMkLst>
        </pc:cxnChg>
        <pc:cxnChg chg="add del mod">
          <ac:chgData name="Jonathan  Cosme" userId="272d5a2a-eea8-4805-b974-3aa4aa9a913a" providerId="ADAL" clId="{36197D27-FC7B-4ACA-B3E8-A7FD78543FA5}" dt="2022-11-30T09:32:27.306" v="6192" actId="478"/>
          <ac:cxnSpMkLst>
            <pc:docMk/>
            <pc:sldMk cId="1608867303" sldId="1279"/>
            <ac:cxnSpMk id="36" creationId="{7232ADC0-3DEC-D8FA-44AD-9D88E3436B26}"/>
          </ac:cxnSpMkLst>
        </pc:cxnChg>
        <pc:cxnChg chg="del">
          <ac:chgData name="Jonathan  Cosme" userId="272d5a2a-eea8-4805-b974-3aa4aa9a913a" providerId="ADAL" clId="{36197D27-FC7B-4ACA-B3E8-A7FD78543FA5}" dt="2022-11-30T09:32:24.298" v="6190" actId="478"/>
          <ac:cxnSpMkLst>
            <pc:docMk/>
            <pc:sldMk cId="1608867303" sldId="1279"/>
            <ac:cxnSpMk id="2049" creationId="{9D7F1700-1B4A-8E28-6B1F-8E50477DD3CF}"/>
          </ac:cxnSpMkLst>
        </pc:cxnChg>
      </pc:sldChg>
      <pc:sldChg chg="delSp add mod ord">
        <pc:chgData name="Jonathan  Cosme" userId="272d5a2a-eea8-4805-b974-3aa4aa9a913a" providerId="ADAL" clId="{36197D27-FC7B-4ACA-B3E8-A7FD78543FA5}" dt="2022-11-30T09:12:29.729" v="5597" actId="478"/>
        <pc:sldMkLst>
          <pc:docMk/>
          <pc:sldMk cId="2190439865" sldId="1280"/>
        </pc:sldMkLst>
        <pc:spChg chg="del">
          <ac:chgData name="Jonathan  Cosme" userId="272d5a2a-eea8-4805-b974-3aa4aa9a913a" providerId="ADAL" clId="{36197D27-FC7B-4ACA-B3E8-A7FD78543FA5}" dt="2022-11-30T09:12:27.059" v="5596" actId="478"/>
          <ac:spMkLst>
            <pc:docMk/>
            <pc:sldMk cId="2190439865" sldId="1280"/>
            <ac:spMk id="2312" creationId="{824920FD-B34D-C5F5-4564-1FFE8DE9B9F1}"/>
          </ac:spMkLst>
        </pc:spChg>
        <pc:grpChg chg="del">
          <ac:chgData name="Jonathan  Cosme" userId="272d5a2a-eea8-4805-b974-3aa4aa9a913a" providerId="ADAL" clId="{36197D27-FC7B-4ACA-B3E8-A7FD78543FA5}" dt="2022-11-30T09:12:27.059" v="5596" actId="478"/>
          <ac:grpSpMkLst>
            <pc:docMk/>
            <pc:sldMk cId="2190439865" sldId="1280"/>
            <ac:grpSpMk id="2311" creationId="{2C88EE52-9F47-9B45-F7B2-6931DECA5DDC}"/>
          </ac:grpSpMkLst>
        </pc:grpChg>
        <pc:grpChg chg="del">
          <ac:chgData name="Jonathan  Cosme" userId="272d5a2a-eea8-4805-b974-3aa4aa9a913a" providerId="ADAL" clId="{36197D27-FC7B-4ACA-B3E8-A7FD78543FA5}" dt="2022-11-30T09:11:54.484" v="5592" actId="478"/>
          <ac:grpSpMkLst>
            <pc:docMk/>
            <pc:sldMk cId="2190439865" sldId="1280"/>
            <ac:grpSpMk id="2424" creationId="{79BD8563-C36D-77D1-C5BC-2DA0DEF5BD1D}"/>
          </ac:grpSpMkLst>
        </pc:grpChg>
        <pc:grpChg chg="del">
          <ac:chgData name="Jonathan  Cosme" userId="272d5a2a-eea8-4805-b974-3aa4aa9a913a" providerId="ADAL" clId="{36197D27-FC7B-4ACA-B3E8-A7FD78543FA5}" dt="2022-11-30T09:11:54.484" v="5592" actId="478"/>
          <ac:grpSpMkLst>
            <pc:docMk/>
            <pc:sldMk cId="2190439865" sldId="1280"/>
            <ac:grpSpMk id="2449" creationId="{D650BFE0-D6E5-C1EF-AC0B-B7ACEE5A9D26}"/>
          </ac:grpSpMkLst>
        </pc:grpChg>
        <pc:grpChg chg="del">
          <ac:chgData name="Jonathan  Cosme" userId="272d5a2a-eea8-4805-b974-3aa4aa9a913a" providerId="ADAL" clId="{36197D27-FC7B-4ACA-B3E8-A7FD78543FA5}" dt="2022-11-30T09:11:54.484" v="5592" actId="478"/>
          <ac:grpSpMkLst>
            <pc:docMk/>
            <pc:sldMk cId="2190439865" sldId="1280"/>
            <ac:grpSpMk id="2474" creationId="{91D12AC9-8845-B1F6-265F-4F5EA3462DAC}"/>
          </ac:grpSpMkLst>
        </pc:grpChg>
        <pc:cxnChg chg="del">
          <ac:chgData name="Jonathan  Cosme" userId="272d5a2a-eea8-4805-b974-3aa4aa9a913a" providerId="ADAL" clId="{36197D27-FC7B-4ACA-B3E8-A7FD78543FA5}" dt="2022-11-30T09:12:27.059" v="5596" actId="478"/>
          <ac:cxnSpMkLst>
            <pc:docMk/>
            <pc:sldMk cId="2190439865" sldId="1280"/>
            <ac:cxnSpMk id="2420" creationId="{AFE60F1C-1E74-7EF5-ACC9-6C26AA5AC4AA}"/>
          </ac:cxnSpMkLst>
        </pc:cxnChg>
        <pc:cxnChg chg="del">
          <ac:chgData name="Jonathan  Cosme" userId="272d5a2a-eea8-4805-b974-3aa4aa9a913a" providerId="ADAL" clId="{36197D27-FC7B-4ACA-B3E8-A7FD78543FA5}" dt="2022-11-30T09:12:29.729" v="5597" actId="478"/>
          <ac:cxnSpMkLst>
            <pc:docMk/>
            <pc:sldMk cId="2190439865" sldId="1280"/>
            <ac:cxnSpMk id="2421" creationId="{697BA75A-88D1-4064-8BFB-BD1521734577}"/>
          </ac:cxnSpMkLst>
        </pc:cxnChg>
      </pc:sldChg>
      <pc:sldChg chg="add">
        <pc:chgData name="Jonathan  Cosme" userId="272d5a2a-eea8-4805-b974-3aa4aa9a913a" providerId="ADAL" clId="{36197D27-FC7B-4ACA-B3E8-A7FD78543FA5}" dt="2022-11-30T09:12:22.676" v="5595"/>
        <pc:sldMkLst>
          <pc:docMk/>
          <pc:sldMk cId="1349573157" sldId="1281"/>
        </pc:sldMkLst>
      </pc:sldChg>
      <pc:sldChg chg="delSp modSp add mod ord">
        <pc:chgData name="Jonathan  Cosme" userId="272d5a2a-eea8-4805-b974-3aa4aa9a913a" providerId="ADAL" clId="{36197D27-FC7B-4ACA-B3E8-A7FD78543FA5}" dt="2022-11-30T09:13:14.747" v="5607" actId="478"/>
        <pc:sldMkLst>
          <pc:docMk/>
          <pc:sldMk cId="2954733885" sldId="1282"/>
        </pc:sldMkLst>
        <pc:spChg chg="del">
          <ac:chgData name="Jonathan  Cosme" userId="272d5a2a-eea8-4805-b974-3aa4aa9a913a" providerId="ADAL" clId="{36197D27-FC7B-4ACA-B3E8-A7FD78543FA5}" dt="2022-11-30T09:13:09.978" v="5605" actId="478"/>
          <ac:spMkLst>
            <pc:docMk/>
            <pc:sldMk cId="2954733885" sldId="1282"/>
            <ac:spMk id="2" creationId="{29697117-B7F2-C33A-AC8A-9E2B39105C6C}"/>
          </ac:spMkLst>
        </pc:spChg>
        <pc:spChg chg="del">
          <ac:chgData name="Jonathan  Cosme" userId="272d5a2a-eea8-4805-b974-3aa4aa9a913a" providerId="ADAL" clId="{36197D27-FC7B-4ACA-B3E8-A7FD78543FA5}" dt="2022-11-30T09:13:09.978" v="5605" actId="478"/>
          <ac:spMkLst>
            <pc:docMk/>
            <pc:sldMk cId="2954733885" sldId="1282"/>
            <ac:spMk id="7" creationId="{52000677-211F-F2A7-7713-9BB26ABF7018}"/>
          </ac:spMkLst>
        </pc:spChg>
        <pc:spChg chg="del">
          <ac:chgData name="Jonathan  Cosme" userId="272d5a2a-eea8-4805-b974-3aa4aa9a913a" providerId="ADAL" clId="{36197D27-FC7B-4ACA-B3E8-A7FD78543FA5}" dt="2022-11-30T09:13:09.978" v="5605" actId="478"/>
          <ac:spMkLst>
            <pc:docMk/>
            <pc:sldMk cId="2954733885" sldId="1282"/>
            <ac:spMk id="8" creationId="{408222F7-994A-E412-B2C1-F5278EA306F1}"/>
          </ac:spMkLst>
        </pc:spChg>
        <pc:spChg chg="del">
          <ac:chgData name="Jonathan  Cosme" userId="272d5a2a-eea8-4805-b974-3aa4aa9a913a" providerId="ADAL" clId="{36197D27-FC7B-4ACA-B3E8-A7FD78543FA5}" dt="2022-11-30T09:13:09.978" v="5605" actId="478"/>
          <ac:spMkLst>
            <pc:docMk/>
            <pc:sldMk cId="2954733885" sldId="1282"/>
            <ac:spMk id="13" creationId="{D5926C84-D51A-F2CB-DD0F-70341A649BEA}"/>
          </ac:spMkLst>
        </pc:spChg>
        <pc:spChg chg="del">
          <ac:chgData name="Jonathan  Cosme" userId="272d5a2a-eea8-4805-b974-3aa4aa9a913a" providerId="ADAL" clId="{36197D27-FC7B-4ACA-B3E8-A7FD78543FA5}" dt="2022-11-30T09:13:02.892" v="5603" actId="478"/>
          <ac:spMkLst>
            <pc:docMk/>
            <pc:sldMk cId="2954733885" sldId="1282"/>
            <ac:spMk id="16" creationId="{1CBD6916-3F1C-6967-05C3-A89A8214F183}"/>
          </ac:spMkLst>
        </pc:spChg>
        <pc:spChg chg="del">
          <ac:chgData name="Jonathan  Cosme" userId="272d5a2a-eea8-4805-b974-3aa4aa9a913a" providerId="ADAL" clId="{36197D27-FC7B-4ACA-B3E8-A7FD78543FA5}" dt="2022-11-30T09:13:09.978" v="5605" actId="478"/>
          <ac:spMkLst>
            <pc:docMk/>
            <pc:sldMk cId="2954733885" sldId="1282"/>
            <ac:spMk id="26" creationId="{246D7A04-7BE3-E346-E6A8-BEF5BCBE5BFE}"/>
          </ac:spMkLst>
        </pc:spChg>
        <pc:spChg chg="del">
          <ac:chgData name="Jonathan  Cosme" userId="272d5a2a-eea8-4805-b974-3aa4aa9a913a" providerId="ADAL" clId="{36197D27-FC7B-4ACA-B3E8-A7FD78543FA5}" dt="2022-11-30T09:13:09.978" v="5605" actId="478"/>
          <ac:spMkLst>
            <pc:docMk/>
            <pc:sldMk cId="2954733885" sldId="1282"/>
            <ac:spMk id="28" creationId="{39E6DC33-85D7-D68E-E7DD-373C15EF1F1E}"/>
          </ac:spMkLst>
        </pc:spChg>
        <pc:spChg chg="del">
          <ac:chgData name="Jonathan  Cosme" userId="272d5a2a-eea8-4805-b974-3aa4aa9a913a" providerId="ADAL" clId="{36197D27-FC7B-4ACA-B3E8-A7FD78543FA5}" dt="2022-11-30T09:13:09.978" v="5605" actId="478"/>
          <ac:spMkLst>
            <pc:docMk/>
            <pc:sldMk cId="2954733885" sldId="1282"/>
            <ac:spMk id="29" creationId="{88334157-F383-6B3B-33AF-05E930C34621}"/>
          </ac:spMkLst>
        </pc:spChg>
        <pc:spChg chg="del">
          <ac:chgData name="Jonathan  Cosme" userId="272d5a2a-eea8-4805-b974-3aa4aa9a913a" providerId="ADAL" clId="{36197D27-FC7B-4ACA-B3E8-A7FD78543FA5}" dt="2022-11-30T09:13:09.978" v="5605" actId="478"/>
          <ac:spMkLst>
            <pc:docMk/>
            <pc:sldMk cId="2954733885" sldId="1282"/>
            <ac:spMk id="2048" creationId="{55545346-9DF8-41EC-EA30-88CB1DF3EC68}"/>
          </ac:spMkLst>
        </pc:spChg>
        <pc:spChg chg="del">
          <ac:chgData name="Jonathan  Cosme" userId="272d5a2a-eea8-4805-b974-3aa4aa9a913a" providerId="ADAL" clId="{36197D27-FC7B-4ACA-B3E8-A7FD78543FA5}" dt="2022-11-30T09:13:09.978" v="5605" actId="478"/>
          <ac:spMkLst>
            <pc:docMk/>
            <pc:sldMk cId="2954733885" sldId="1282"/>
            <ac:spMk id="2134" creationId="{0F96BB89-1D32-6963-50F1-2D4173FE560E}"/>
          </ac:spMkLst>
        </pc:spChg>
        <pc:spChg chg="del">
          <ac:chgData name="Jonathan  Cosme" userId="272d5a2a-eea8-4805-b974-3aa4aa9a913a" providerId="ADAL" clId="{36197D27-FC7B-4ACA-B3E8-A7FD78543FA5}" dt="2022-11-30T09:13:09.978" v="5605" actId="478"/>
          <ac:spMkLst>
            <pc:docMk/>
            <pc:sldMk cId="2954733885" sldId="1282"/>
            <ac:spMk id="2218" creationId="{C06897BB-2B9F-3641-C286-3513B331C68B}"/>
          </ac:spMkLst>
        </pc:spChg>
        <pc:spChg chg="del">
          <ac:chgData name="Jonathan  Cosme" userId="272d5a2a-eea8-4805-b974-3aa4aa9a913a" providerId="ADAL" clId="{36197D27-FC7B-4ACA-B3E8-A7FD78543FA5}" dt="2022-11-30T09:13:14.747" v="5607" actId="478"/>
          <ac:spMkLst>
            <pc:docMk/>
            <pc:sldMk cId="2954733885" sldId="1282"/>
            <ac:spMk id="2248" creationId="{805B4DBB-B4C4-D250-8F6C-FA38ED2A753A}"/>
          </ac:spMkLst>
        </pc:spChg>
        <pc:spChg chg="del">
          <ac:chgData name="Jonathan  Cosme" userId="272d5a2a-eea8-4805-b974-3aa4aa9a913a" providerId="ADAL" clId="{36197D27-FC7B-4ACA-B3E8-A7FD78543FA5}" dt="2022-11-30T09:13:14.747" v="5607" actId="478"/>
          <ac:spMkLst>
            <pc:docMk/>
            <pc:sldMk cId="2954733885" sldId="1282"/>
            <ac:spMk id="2249" creationId="{6C867618-DCC5-EC1A-F213-775255974D5F}"/>
          </ac:spMkLst>
        </pc:spChg>
        <pc:spChg chg="del">
          <ac:chgData name="Jonathan  Cosme" userId="272d5a2a-eea8-4805-b974-3aa4aa9a913a" providerId="ADAL" clId="{36197D27-FC7B-4ACA-B3E8-A7FD78543FA5}" dt="2022-11-30T09:13:14.747" v="5607" actId="478"/>
          <ac:spMkLst>
            <pc:docMk/>
            <pc:sldMk cId="2954733885" sldId="1282"/>
            <ac:spMk id="2250" creationId="{96AE0C3C-024E-21F9-819E-3A33BF926D50}"/>
          </ac:spMkLst>
        </pc:spChg>
        <pc:spChg chg="del">
          <ac:chgData name="Jonathan  Cosme" userId="272d5a2a-eea8-4805-b974-3aa4aa9a913a" providerId="ADAL" clId="{36197D27-FC7B-4ACA-B3E8-A7FD78543FA5}" dt="2022-11-30T09:13:14.747" v="5607" actId="478"/>
          <ac:spMkLst>
            <pc:docMk/>
            <pc:sldMk cId="2954733885" sldId="1282"/>
            <ac:spMk id="2252" creationId="{2D5A24D2-5B71-BE1B-D2D9-6CE8AB5713EA}"/>
          </ac:spMkLst>
        </pc:spChg>
        <pc:spChg chg="del">
          <ac:chgData name="Jonathan  Cosme" userId="272d5a2a-eea8-4805-b974-3aa4aa9a913a" providerId="ADAL" clId="{36197D27-FC7B-4ACA-B3E8-A7FD78543FA5}" dt="2022-11-30T09:12:53.882" v="5599" actId="478"/>
          <ac:spMkLst>
            <pc:docMk/>
            <pc:sldMk cId="2954733885" sldId="1282"/>
            <ac:spMk id="2256" creationId="{197284C8-99B1-FACA-5670-DA25829C4154}"/>
          </ac:spMkLst>
        </pc:spChg>
        <pc:spChg chg="del">
          <ac:chgData name="Jonathan  Cosme" userId="272d5a2a-eea8-4805-b974-3aa4aa9a913a" providerId="ADAL" clId="{36197D27-FC7B-4ACA-B3E8-A7FD78543FA5}" dt="2022-11-30T09:12:53.882" v="5599" actId="478"/>
          <ac:spMkLst>
            <pc:docMk/>
            <pc:sldMk cId="2954733885" sldId="1282"/>
            <ac:spMk id="2257" creationId="{A68EB277-DDB0-CF17-644C-1843D08902B5}"/>
          </ac:spMkLst>
        </pc:spChg>
        <pc:spChg chg="del">
          <ac:chgData name="Jonathan  Cosme" userId="272d5a2a-eea8-4805-b974-3aa4aa9a913a" providerId="ADAL" clId="{36197D27-FC7B-4ACA-B3E8-A7FD78543FA5}" dt="2022-11-30T09:12:53.882" v="5599" actId="478"/>
          <ac:spMkLst>
            <pc:docMk/>
            <pc:sldMk cId="2954733885" sldId="1282"/>
            <ac:spMk id="2269" creationId="{B8C6A237-F8BD-CA91-C975-2AEA241B0443}"/>
          </ac:spMkLst>
        </pc:spChg>
        <pc:spChg chg="del">
          <ac:chgData name="Jonathan  Cosme" userId="272d5a2a-eea8-4805-b974-3aa4aa9a913a" providerId="ADAL" clId="{36197D27-FC7B-4ACA-B3E8-A7FD78543FA5}" dt="2022-11-30T09:12:53.882" v="5599" actId="478"/>
          <ac:spMkLst>
            <pc:docMk/>
            <pc:sldMk cId="2954733885" sldId="1282"/>
            <ac:spMk id="2280" creationId="{AF59AA1A-2FBB-1AF8-EE6F-D350B2C5E542}"/>
          </ac:spMkLst>
        </pc:spChg>
        <pc:spChg chg="del">
          <ac:chgData name="Jonathan  Cosme" userId="272d5a2a-eea8-4805-b974-3aa4aa9a913a" providerId="ADAL" clId="{36197D27-FC7B-4ACA-B3E8-A7FD78543FA5}" dt="2022-11-30T09:13:14.747" v="5607" actId="478"/>
          <ac:spMkLst>
            <pc:docMk/>
            <pc:sldMk cId="2954733885" sldId="1282"/>
            <ac:spMk id="2282" creationId="{5B773CCA-BC44-CFC3-B5D2-DB3146844C5E}"/>
          </ac:spMkLst>
        </pc:spChg>
        <pc:spChg chg="del">
          <ac:chgData name="Jonathan  Cosme" userId="272d5a2a-eea8-4805-b974-3aa4aa9a913a" providerId="ADAL" clId="{36197D27-FC7B-4ACA-B3E8-A7FD78543FA5}" dt="2022-11-30T09:13:14.747" v="5607" actId="478"/>
          <ac:spMkLst>
            <pc:docMk/>
            <pc:sldMk cId="2954733885" sldId="1282"/>
            <ac:spMk id="2283" creationId="{BB9D646A-1A4F-BA80-467B-334E858677C9}"/>
          </ac:spMkLst>
        </pc:spChg>
        <pc:spChg chg="del">
          <ac:chgData name="Jonathan  Cosme" userId="272d5a2a-eea8-4805-b974-3aa4aa9a913a" providerId="ADAL" clId="{36197D27-FC7B-4ACA-B3E8-A7FD78543FA5}" dt="2022-11-30T09:13:14.747" v="5607" actId="478"/>
          <ac:spMkLst>
            <pc:docMk/>
            <pc:sldMk cId="2954733885" sldId="1282"/>
            <ac:spMk id="2284" creationId="{56138B0F-6B6C-3B7B-933B-4610444369B2}"/>
          </ac:spMkLst>
        </pc:spChg>
        <pc:spChg chg="del">
          <ac:chgData name="Jonathan  Cosme" userId="272d5a2a-eea8-4805-b974-3aa4aa9a913a" providerId="ADAL" clId="{36197D27-FC7B-4ACA-B3E8-A7FD78543FA5}" dt="2022-11-30T09:13:14.747" v="5607" actId="478"/>
          <ac:spMkLst>
            <pc:docMk/>
            <pc:sldMk cId="2954733885" sldId="1282"/>
            <ac:spMk id="2288" creationId="{02A95EEC-F51B-3C45-8863-2ADF06A37957}"/>
          </ac:spMkLst>
        </pc:spChg>
        <pc:grpChg chg="del">
          <ac:chgData name="Jonathan  Cosme" userId="272d5a2a-eea8-4805-b974-3aa4aa9a913a" providerId="ADAL" clId="{36197D27-FC7B-4ACA-B3E8-A7FD78543FA5}" dt="2022-11-30T09:13:02.892" v="5603" actId="478"/>
          <ac:grpSpMkLst>
            <pc:docMk/>
            <pc:sldMk cId="2954733885" sldId="1282"/>
            <ac:grpSpMk id="2418" creationId="{8EBAF9F0-4A8A-8ABE-562F-FE03302361D1}"/>
          </ac:grpSpMkLst>
        </pc:grpChg>
        <pc:picChg chg="del">
          <ac:chgData name="Jonathan  Cosme" userId="272d5a2a-eea8-4805-b974-3aa4aa9a913a" providerId="ADAL" clId="{36197D27-FC7B-4ACA-B3E8-A7FD78543FA5}" dt="2022-11-30T09:13:09.978" v="5605" actId="478"/>
          <ac:picMkLst>
            <pc:docMk/>
            <pc:sldMk cId="2954733885" sldId="1282"/>
            <ac:picMk id="5" creationId="{CD371B33-A159-0765-0A19-FBDAD52133EE}"/>
          </ac:picMkLst>
        </pc:picChg>
        <pc:picChg chg="del">
          <ac:chgData name="Jonathan  Cosme" userId="272d5a2a-eea8-4805-b974-3aa4aa9a913a" providerId="ADAL" clId="{36197D27-FC7B-4ACA-B3E8-A7FD78543FA5}" dt="2022-11-30T09:13:09.978" v="5605" actId="478"/>
          <ac:picMkLst>
            <pc:docMk/>
            <pc:sldMk cId="2954733885" sldId="1282"/>
            <ac:picMk id="25" creationId="{2D582AF6-81D6-5CDE-3FC7-4D96AF06069A}"/>
          </ac:picMkLst>
        </pc:picChg>
        <pc:picChg chg="del">
          <ac:chgData name="Jonathan  Cosme" userId="272d5a2a-eea8-4805-b974-3aa4aa9a913a" providerId="ADAL" clId="{36197D27-FC7B-4ACA-B3E8-A7FD78543FA5}" dt="2022-11-30T09:13:14.747" v="5607" actId="478"/>
          <ac:picMkLst>
            <pc:docMk/>
            <pc:sldMk cId="2954733885" sldId="1282"/>
            <ac:picMk id="2246" creationId="{7EC66D9A-96F2-0248-F62B-F6D416729075}"/>
          </ac:picMkLst>
        </pc:picChg>
        <pc:cxnChg chg="del">
          <ac:chgData name="Jonathan  Cosme" userId="272d5a2a-eea8-4805-b974-3aa4aa9a913a" providerId="ADAL" clId="{36197D27-FC7B-4ACA-B3E8-A7FD78543FA5}" dt="2022-11-30T09:13:09.978" v="5605" actId="478"/>
          <ac:cxnSpMkLst>
            <pc:docMk/>
            <pc:sldMk cId="2954733885" sldId="1282"/>
            <ac:cxnSpMk id="6" creationId="{6CA13B78-49DA-C7A0-F6DC-BFE939D38CE0}"/>
          </ac:cxnSpMkLst>
        </pc:cxnChg>
        <pc:cxnChg chg="mod">
          <ac:chgData name="Jonathan  Cosme" userId="272d5a2a-eea8-4805-b974-3aa4aa9a913a" providerId="ADAL" clId="{36197D27-FC7B-4ACA-B3E8-A7FD78543FA5}" dt="2022-11-30T09:13:02.892" v="5603" actId="478"/>
          <ac:cxnSpMkLst>
            <pc:docMk/>
            <pc:sldMk cId="2954733885" sldId="1282"/>
            <ac:cxnSpMk id="10" creationId="{0CC6ED08-1379-E654-D946-9ACEAC1409EB}"/>
          </ac:cxnSpMkLst>
        </pc:cxnChg>
        <pc:cxnChg chg="mod">
          <ac:chgData name="Jonathan  Cosme" userId="272d5a2a-eea8-4805-b974-3aa4aa9a913a" providerId="ADAL" clId="{36197D27-FC7B-4ACA-B3E8-A7FD78543FA5}" dt="2022-11-30T09:13:02.892" v="5603" actId="478"/>
          <ac:cxnSpMkLst>
            <pc:docMk/>
            <pc:sldMk cId="2954733885" sldId="1282"/>
            <ac:cxnSpMk id="27" creationId="{D3EC16AD-59B4-5986-9BE7-9A143F6E73AE}"/>
          </ac:cxnSpMkLst>
        </pc:cxnChg>
        <pc:cxnChg chg="mod">
          <ac:chgData name="Jonathan  Cosme" userId="272d5a2a-eea8-4805-b974-3aa4aa9a913a" providerId="ADAL" clId="{36197D27-FC7B-4ACA-B3E8-A7FD78543FA5}" dt="2022-11-30T09:13:02.892" v="5603" actId="478"/>
          <ac:cxnSpMkLst>
            <pc:docMk/>
            <pc:sldMk cId="2954733885" sldId="1282"/>
            <ac:cxnSpMk id="31" creationId="{5A30959F-E22A-65B5-02F3-8A729BC23D55}"/>
          </ac:cxnSpMkLst>
        </pc:cxnChg>
        <pc:cxnChg chg="mod">
          <ac:chgData name="Jonathan  Cosme" userId="272d5a2a-eea8-4805-b974-3aa4aa9a913a" providerId="ADAL" clId="{36197D27-FC7B-4ACA-B3E8-A7FD78543FA5}" dt="2022-11-30T09:13:02.892" v="5603" actId="478"/>
          <ac:cxnSpMkLst>
            <pc:docMk/>
            <pc:sldMk cId="2954733885" sldId="1282"/>
            <ac:cxnSpMk id="32" creationId="{54CC546C-09B6-5744-B851-F0BAFB6A1BBE}"/>
          </ac:cxnSpMkLst>
        </pc:cxnChg>
        <pc:cxnChg chg="mod">
          <ac:chgData name="Jonathan  Cosme" userId="272d5a2a-eea8-4805-b974-3aa4aa9a913a" providerId="ADAL" clId="{36197D27-FC7B-4ACA-B3E8-A7FD78543FA5}" dt="2022-11-30T09:13:02.892" v="5603" actId="478"/>
          <ac:cxnSpMkLst>
            <pc:docMk/>
            <pc:sldMk cId="2954733885" sldId="1282"/>
            <ac:cxnSpMk id="40" creationId="{31FD8BF2-EE70-266F-2FDC-7009A3785E4F}"/>
          </ac:cxnSpMkLst>
        </pc:cxnChg>
        <pc:cxnChg chg="mod">
          <ac:chgData name="Jonathan  Cosme" userId="272d5a2a-eea8-4805-b974-3aa4aa9a913a" providerId="ADAL" clId="{36197D27-FC7B-4ACA-B3E8-A7FD78543FA5}" dt="2022-11-30T09:13:02.892" v="5603" actId="478"/>
          <ac:cxnSpMkLst>
            <pc:docMk/>
            <pc:sldMk cId="2954733885" sldId="1282"/>
            <ac:cxnSpMk id="59" creationId="{D1BF89CA-DD7E-7FB2-F130-658DE56C318E}"/>
          </ac:cxnSpMkLst>
        </pc:cxnChg>
        <pc:cxnChg chg="mod">
          <ac:chgData name="Jonathan  Cosme" userId="272d5a2a-eea8-4805-b974-3aa4aa9a913a" providerId="ADAL" clId="{36197D27-FC7B-4ACA-B3E8-A7FD78543FA5}" dt="2022-11-30T09:13:02.892" v="5603" actId="478"/>
          <ac:cxnSpMkLst>
            <pc:docMk/>
            <pc:sldMk cId="2954733885" sldId="1282"/>
            <ac:cxnSpMk id="60" creationId="{7D5EB3B3-2372-858F-F83B-3C069EF89EB1}"/>
          </ac:cxnSpMkLst>
        </pc:cxnChg>
        <pc:cxnChg chg="del">
          <ac:chgData name="Jonathan  Cosme" userId="272d5a2a-eea8-4805-b974-3aa4aa9a913a" providerId="ADAL" clId="{36197D27-FC7B-4ACA-B3E8-A7FD78543FA5}" dt="2022-11-30T09:13:09.978" v="5605" actId="478"/>
          <ac:cxnSpMkLst>
            <pc:docMk/>
            <pc:sldMk cId="2954733885" sldId="1282"/>
            <ac:cxnSpMk id="2049" creationId="{9D7F1700-1B4A-8E28-6B1F-8E50477DD3CF}"/>
          </ac:cxnSpMkLst>
        </pc:cxnChg>
        <pc:cxnChg chg="mod">
          <ac:chgData name="Jonathan  Cosme" userId="272d5a2a-eea8-4805-b974-3aa4aa9a913a" providerId="ADAL" clId="{36197D27-FC7B-4ACA-B3E8-A7FD78543FA5}" dt="2022-11-30T09:13:02.892" v="5603" actId="478"/>
          <ac:cxnSpMkLst>
            <pc:docMk/>
            <pc:sldMk cId="2954733885" sldId="1282"/>
            <ac:cxnSpMk id="2054" creationId="{C880F28D-2CBC-2B7C-5717-34E9AEA2F25A}"/>
          </ac:cxnSpMkLst>
        </pc:cxnChg>
        <pc:cxnChg chg="mod">
          <ac:chgData name="Jonathan  Cosme" userId="272d5a2a-eea8-4805-b974-3aa4aa9a913a" providerId="ADAL" clId="{36197D27-FC7B-4ACA-B3E8-A7FD78543FA5}" dt="2022-11-30T09:13:02.892" v="5603" actId="478"/>
          <ac:cxnSpMkLst>
            <pc:docMk/>
            <pc:sldMk cId="2954733885" sldId="1282"/>
            <ac:cxnSpMk id="2055" creationId="{06996A83-602A-EAD1-FB5A-198BDF0DF03E}"/>
          </ac:cxnSpMkLst>
        </pc:cxnChg>
        <pc:cxnChg chg="mod">
          <ac:chgData name="Jonathan  Cosme" userId="272d5a2a-eea8-4805-b974-3aa4aa9a913a" providerId="ADAL" clId="{36197D27-FC7B-4ACA-B3E8-A7FD78543FA5}" dt="2022-11-30T09:13:02.892" v="5603" actId="478"/>
          <ac:cxnSpMkLst>
            <pc:docMk/>
            <pc:sldMk cId="2954733885" sldId="1282"/>
            <ac:cxnSpMk id="2056" creationId="{28AC511D-AB3A-6413-2CB3-E93D1F99A712}"/>
          </ac:cxnSpMkLst>
        </pc:cxnChg>
        <pc:cxnChg chg="del">
          <ac:chgData name="Jonathan  Cosme" userId="272d5a2a-eea8-4805-b974-3aa4aa9a913a" providerId="ADAL" clId="{36197D27-FC7B-4ACA-B3E8-A7FD78543FA5}" dt="2022-11-30T09:13:14.747" v="5607" actId="478"/>
          <ac:cxnSpMkLst>
            <pc:docMk/>
            <pc:sldMk cId="2954733885" sldId="1282"/>
            <ac:cxnSpMk id="2247" creationId="{3EE5E90B-98C8-032B-2206-14AC34C587C6}"/>
          </ac:cxnSpMkLst>
        </pc:cxnChg>
        <pc:cxnChg chg="del">
          <ac:chgData name="Jonathan  Cosme" userId="272d5a2a-eea8-4805-b974-3aa4aa9a913a" providerId="ADAL" clId="{36197D27-FC7B-4ACA-B3E8-A7FD78543FA5}" dt="2022-11-30T09:13:14.747" v="5607" actId="478"/>
          <ac:cxnSpMkLst>
            <pc:docMk/>
            <pc:sldMk cId="2954733885" sldId="1282"/>
            <ac:cxnSpMk id="2251" creationId="{4C4092B9-7B4F-983B-CD2B-CEB3696C4B54}"/>
          </ac:cxnSpMkLst>
        </pc:cxnChg>
        <pc:cxnChg chg="del">
          <ac:chgData name="Jonathan  Cosme" userId="272d5a2a-eea8-4805-b974-3aa4aa9a913a" providerId="ADAL" clId="{36197D27-FC7B-4ACA-B3E8-A7FD78543FA5}" dt="2022-11-30T09:12:53.882" v="5599" actId="478"/>
          <ac:cxnSpMkLst>
            <pc:docMk/>
            <pc:sldMk cId="2954733885" sldId="1282"/>
            <ac:cxnSpMk id="2258" creationId="{3419F43D-6E49-20DC-AD39-33C5DB40A415}"/>
          </ac:cxnSpMkLst>
        </pc:cxnChg>
        <pc:cxnChg chg="del">
          <ac:chgData name="Jonathan  Cosme" userId="272d5a2a-eea8-4805-b974-3aa4aa9a913a" providerId="ADAL" clId="{36197D27-FC7B-4ACA-B3E8-A7FD78543FA5}" dt="2022-11-30T09:12:53.882" v="5599" actId="478"/>
          <ac:cxnSpMkLst>
            <pc:docMk/>
            <pc:sldMk cId="2954733885" sldId="1282"/>
            <ac:cxnSpMk id="2259" creationId="{21827D99-A3D1-674E-22D3-75D4FCF88C2D}"/>
          </ac:cxnSpMkLst>
        </pc:cxnChg>
        <pc:cxnChg chg="del">
          <ac:chgData name="Jonathan  Cosme" userId="272d5a2a-eea8-4805-b974-3aa4aa9a913a" providerId="ADAL" clId="{36197D27-FC7B-4ACA-B3E8-A7FD78543FA5}" dt="2022-11-30T09:12:53.882" v="5599" actId="478"/>
          <ac:cxnSpMkLst>
            <pc:docMk/>
            <pc:sldMk cId="2954733885" sldId="1282"/>
            <ac:cxnSpMk id="2260" creationId="{A0ED9D9B-6E52-3DB4-35B0-7FB0993F0EE9}"/>
          </ac:cxnSpMkLst>
        </pc:cxnChg>
        <pc:cxnChg chg="del">
          <ac:chgData name="Jonathan  Cosme" userId="272d5a2a-eea8-4805-b974-3aa4aa9a913a" providerId="ADAL" clId="{36197D27-FC7B-4ACA-B3E8-A7FD78543FA5}" dt="2022-11-30T09:13:09.978" v="5605" actId="478"/>
          <ac:cxnSpMkLst>
            <pc:docMk/>
            <pc:sldMk cId="2954733885" sldId="1282"/>
            <ac:cxnSpMk id="2419" creationId="{604B0315-BFAA-C9EE-199B-C9C3CDADE1E0}"/>
          </ac:cxnSpMkLst>
        </pc:cxnChg>
      </pc:sldChg>
      <pc:sldChg chg="add">
        <pc:chgData name="Jonathan  Cosme" userId="272d5a2a-eea8-4805-b974-3aa4aa9a913a" providerId="ADAL" clId="{36197D27-FC7B-4ACA-B3E8-A7FD78543FA5}" dt="2022-11-30T09:12:58.572" v="5602"/>
        <pc:sldMkLst>
          <pc:docMk/>
          <pc:sldMk cId="2411039841" sldId="1283"/>
        </pc:sldMkLst>
      </pc:sldChg>
      <pc:sldChg chg="add">
        <pc:chgData name="Jonathan  Cosme" userId="272d5a2a-eea8-4805-b974-3aa4aa9a913a" providerId="ADAL" clId="{36197D27-FC7B-4ACA-B3E8-A7FD78543FA5}" dt="2022-11-30T09:13:05.341" v="5604"/>
        <pc:sldMkLst>
          <pc:docMk/>
          <pc:sldMk cId="497514612" sldId="1284"/>
        </pc:sldMkLst>
      </pc:sldChg>
      <pc:sldChg chg="add">
        <pc:chgData name="Jonathan  Cosme" userId="272d5a2a-eea8-4805-b974-3aa4aa9a913a" providerId="ADAL" clId="{36197D27-FC7B-4ACA-B3E8-A7FD78543FA5}" dt="2022-11-30T09:13:11.995" v="5606"/>
        <pc:sldMkLst>
          <pc:docMk/>
          <pc:sldMk cId="3287619617" sldId="1285"/>
        </pc:sldMkLst>
      </pc:sldChg>
      <pc:sldChg chg="add">
        <pc:chgData name="Jonathan  Cosme" userId="272d5a2a-eea8-4805-b974-3aa4aa9a913a" providerId="ADAL" clId="{36197D27-FC7B-4ACA-B3E8-A7FD78543FA5}" dt="2022-11-30T09:14:09.822" v="5608"/>
        <pc:sldMkLst>
          <pc:docMk/>
          <pc:sldMk cId="3985755700" sldId="1286"/>
        </pc:sldMkLst>
      </pc:sldChg>
      <pc:sldChg chg="add">
        <pc:chgData name="Jonathan  Cosme" userId="272d5a2a-eea8-4805-b974-3aa4aa9a913a" providerId="ADAL" clId="{36197D27-FC7B-4ACA-B3E8-A7FD78543FA5}" dt="2022-11-30T09:14:18.784" v="5610"/>
        <pc:sldMkLst>
          <pc:docMk/>
          <pc:sldMk cId="322685369" sldId="1287"/>
        </pc:sldMkLst>
      </pc:sldChg>
      <pc:sldChg chg="add">
        <pc:chgData name="Jonathan  Cosme" userId="272d5a2a-eea8-4805-b974-3aa4aa9a913a" providerId="ADAL" clId="{36197D27-FC7B-4ACA-B3E8-A7FD78543FA5}" dt="2022-11-30T09:14:59.435" v="5616"/>
        <pc:sldMkLst>
          <pc:docMk/>
          <pc:sldMk cId="2055409789" sldId="1288"/>
        </pc:sldMkLst>
      </pc:sldChg>
      <pc:sldChg chg="add">
        <pc:chgData name="Jonathan  Cosme" userId="272d5a2a-eea8-4805-b974-3aa4aa9a913a" providerId="ADAL" clId="{36197D27-FC7B-4ACA-B3E8-A7FD78543FA5}" dt="2022-11-30T09:15:21.981" v="5619"/>
        <pc:sldMkLst>
          <pc:docMk/>
          <pc:sldMk cId="2866452733" sldId="1289"/>
        </pc:sldMkLst>
      </pc:sldChg>
      <pc:sldChg chg="addSp delSp modSp add mod">
        <pc:chgData name="Jonathan  Cosme" userId="272d5a2a-eea8-4805-b974-3aa4aa9a913a" providerId="ADAL" clId="{36197D27-FC7B-4ACA-B3E8-A7FD78543FA5}" dt="2022-11-30T09:39:37.857" v="6233"/>
        <pc:sldMkLst>
          <pc:docMk/>
          <pc:sldMk cId="2555099850" sldId="1290"/>
        </pc:sldMkLst>
        <pc:spChg chg="del">
          <ac:chgData name="Jonathan  Cosme" userId="272d5a2a-eea8-4805-b974-3aa4aa9a913a" providerId="ADAL" clId="{36197D27-FC7B-4ACA-B3E8-A7FD78543FA5}" dt="2022-11-30T09:39:37.497" v="6232" actId="478"/>
          <ac:spMkLst>
            <pc:docMk/>
            <pc:sldMk cId="2555099850" sldId="1290"/>
            <ac:spMk id="2" creationId="{0907AEE0-E81A-CCF6-532E-3324B161C519}"/>
          </ac:spMkLst>
        </pc:spChg>
        <pc:spChg chg="add mod">
          <ac:chgData name="Jonathan  Cosme" userId="272d5a2a-eea8-4805-b974-3aa4aa9a913a" providerId="ADAL" clId="{36197D27-FC7B-4ACA-B3E8-A7FD78543FA5}" dt="2022-11-30T09:39:37.857" v="6233"/>
          <ac:spMkLst>
            <pc:docMk/>
            <pc:sldMk cId="2555099850" sldId="1290"/>
            <ac:spMk id="4" creationId="{3C798589-E923-C923-228A-6FB34A706CE5}"/>
          </ac:spMkLst>
        </pc:spChg>
      </pc:sldChg>
      <pc:sldChg chg="addSp delSp modSp add mod">
        <pc:chgData name="Jonathan  Cosme" userId="272d5a2a-eea8-4805-b974-3aa4aa9a913a" providerId="ADAL" clId="{36197D27-FC7B-4ACA-B3E8-A7FD78543FA5}" dt="2022-11-30T09:39:32.600" v="6231"/>
        <pc:sldMkLst>
          <pc:docMk/>
          <pc:sldMk cId="4287603504" sldId="1291"/>
        </pc:sldMkLst>
        <pc:spChg chg="del">
          <ac:chgData name="Jonathan  Cosme" userId="272d5a2a-eea8-4805-b974-3aa4aa9a913a" providerId="ADAL" clId="{36197D27-FC7B-4ACA-B3E8-A7FD78543FA5}" dt="2022-11-30T09:39:32.321" v="6230" actId="478"/>
          <ac:spMkLst>
            <pc:docMk/>
            <pc:sldMk cId="4287603504" sldId="1291"/>
            <ac:spMk id="2" creationId="{0907AEE0-E81A-CCF6-532E-3324B161C519}"/>
          </ac:spMkLst>
        </pc:spChg>
        <pc:spChg chg="add mod">
          <ac:chgData name="Jonathan  Cosme" userId="272d5a2a-eea8-4805-b974-3aa4aa9a913a" providerId="ADAL" clId="{36197D27-FC7B-4ACA-B3E8-A7FD78543FA5}" dt="2022-11-30T09:39:32.600" v="6231"/>
          <ac:spMkLst>
            <pc:docMk/>
            <pc:sldMk cId="4287603504" sldId="1291"/>
            <ac:spMk id="4" creationId="{432C747C-B5F4-3097-4E9D-D1C920E37FDC}"/>
          </ac:spMkLst>
        </pc:spChg>
      </pc:sldChg>
      <pc:sldChg chg="addSp delSp modSp add mod">
        <pc:chgData name="Jonathan  Cosme" userId="272d5a2a-eea8-4805-b974-3aa4aa9a913a" providerId="ADAL" clId="{36197D27-FC7B-4ACA-B3E8-A7FD78543FA5}" dt="2022-11-30T09:39:27.346" v="6229"/>
        <pc:sldMkLst>
          <pc:docMk/>
          <pc:sldMk cId="1873247460" sldId="1292"/>
        </pc:sldMkLst>
        <pc:spChg chg="del">
          <ac:chgData name="Jonathan  Cosme" userId="272d5a2a-eea8-4805-b974-3aa4aa9a913a" providerId="ADAL" clId="{36197D27-FC7B-4ACA-B3E8-A7FD78543FA5}" dt="2022-11-30T09:39:26.945" v="6228" actId="478"/>
          <ac:spMkLst>
            <pc:docMk/>
            <pc:sldMk cId="1873247460" sldId="1292"/>
            <ac:spMk id="2" creationId="{0907AEE0-E81A-CCF6-532E-3324B161C519}"/>
          </ac:spMkLst>
        </pc:spChg>
        <pc:spChg chg="add mod">
          <ac:chgData name="Jonathan  Cosme" userId="272d5a2a-eea8-4805-b974-3aa4aa9a913a" providerId="ADAL" clId="{36197D27-FC7B-4ACA-B3E8-A7FD78543FA5}" dt="2022-11-30T09:39:27.346" v="6229"/>
          <ac:spMkLst>
            <pc:docMk/>
            <pc:sldMk cId="1873247460" sldId="1292"/>
            <ac:spMk id="4" creationId="{6E15C1C4-93DA-4C52-3B10-8DADC02DA6C6}"/>
          </ac:spMkLst>
        </pc:spChg>
      </pc:sldChg>
      <pc:sldChg chg="modSp add mod">
        <pc:chgData name="Jonathan  Cosme" userId="272d5a2a-eea8-4805-b974-3aa4aa9a913a" providerId="ADAL" clId="{36197D27-FC7B-4ACA-B3E8-A7FD78543FA5}" dt="2022-11-30T09:39:20.187" v="6227" actId="14100"/>
        <pc:sldMkLst>
          <pc:docMk/>
          <pc:sldMk cId="3151754284" sldId="1293"/>
        </pc:sldMkLst>
        <pc:spChg chg="mod">
          <ac:chgData name="Jonathan  Cosme" userId="272d5a2a-eea8-4805-b974-3aa4aa9a913a" providerId="ADAL" clId="{36197D27-FC7B-4ACA-B3E8-A7FD78543FA5}" dt="2022-11-30T09:39:20.187" v="6227" actId="14100"/>
          <ac:spMkLst>
            <pc:docMk/>
            <pc:sldMk cId="3151754284" sldId="1293"/>
            <ac:spMk id="2" creationId="{0907AEE0-E81A-CCF6-532E-3324B161C519}"/>
          </ac:spMkLst>
        </pc:spChg>
      </pc:sldChg>
      <pc:sldChg chg="add del">
        <pc:chgData name="Jonathan  Cosme" userId="272d5a2a-eea8-4805-b974-3aa4aa9a913a" providerId="ADAL" clId="{36197D27-FC7B-4ACA-B3E8-A7FD78543FA5}" dt="2022-11-30T09:16:41.161" v="5629"/>
        <pc:sldMkLst>
          <pc:docMk/>
          <pc:sldMk cId="3348908461" sldId="1293"/>
        </pc:sldMkLst>
      </pc:sldChg>
      <pc:sldChg chg="add">
        <pc:chgData name="Jonathan  Cosme" userId="272d5a2a-eea8-4805-b974-3aa4aa9a913a" providerId="ADAL" clId="{36197D27-FC7B-4ACA-B3E8-A7FD78543FA5}" dt="2022-11-30T09:16:50.523" v="5632"/>
        <pc:sldMkLst>
          <pc:docMk/>
          <pc:sldMk cId="1190143232" sldId="1294"/>
        </pc:sldMkLst>
      </pc:sldChg>
      <pc:sldChg chg="add">
        <pc:chgData name="Jonathan  Cosme" userId="272d5a2a-eea8-4805-b974-3aa4aa9a913a" providerId="ADAL" clId="{36197D27-FC7B-4ACA-B3E8-A7FD78543FA5}" dt="2022-11-30T09:16:56.220" v="5634"/>
        <pc:sldMkLst>
          <pc:docMk/>
          <pc:sldMk cId="4169641403" sldId="1295"/>
        </pc:sldMkLst>
      </pc:sldChg>
      <pc:sldChg chg="add">
        <pc:chgData name="Jonathan  Cosme" userId="272d5a2a-eea8-4805-b974-3aa4aa9a913a" providerId="ADAL" clId="{36197D27-FC7B-4ACA-B3E8-A7FD78543FA5}" dt="2022-11-30T09:17:04.823" v="5636"/>
        <pc:sldMkLst>
          <pc:docMk/>
          <pc:sldMk cId="3178499647" sldId="1296"/>
        </pc:sldMkLst>
      </pc:sldChg>
      <pc:sldChg chg="add">
        <pc:chgData name="Jonathan  Cosme" userId="272d5a2a-eea8-4805-b974-3aa4aa9a913a" providerId="ADAL" clId="{36197D27-FC7B-4ACA-B3E8-A7FD78543FA5}" dt="2022-11-30T09:17:10.277" v="5638"/>
        <pc:sldMkLst>
          <pc:docMk/>
          <pc:sldMk cId="67910149" sldId="1297"/>
        </pc:sldMkLst>
      </pc:sldChg>
      <pc:sldChg chg="add">
        <pc:chgData name="Jonathan  Cosme" userId="272d5a2a-eea8-4805-b974-3aa4aa9a913a" providerId="ADAL" clId="{36197D27-FC7B-4ACA-B3E8-A7FD78543FA5}" dt="2022-11-30T09:17:40.236" v="5640"/>
        <pc:sldMkLst>
          <pc:docMk/>
          <pc:sldMk cId="349703910" sldId="1298"/>
        </pc:sldMkLst>
      </pc:sldChg>
      <pc:sldChg chg="add">
        <pc:chgData name="Jonathan  Cosme" userId="272d5a2a-eea8-4805-b974-3aa4aa9a913a" providerId="ADAL" clId="{36197D27-FC7B-4ACA-B3E8-A7FD78543FA5}" dt="2022-11-30T09:23:13.458" v="6078"/>
        <pc:sldMkLst>
          <pc:docMk/>
          <pc:sldMk cId="2485230085" sldId="1299"/>
        </pc:sldMkLst>
      </pc:sldChg>
      <pc:sldChg chg="add">
        <pc:chgData name="Jonathan  Cosme" userId="272d5a2a-eea8-4805-b974-3aa4aa9a913a" providerId="ADAL" clId="{36197D27-FC7B-4ACA-B3E8-A7FD78543FA5}" dt="2022-11-30T09:23:21.302" v="6080"/>
        <pc:sldMkLst>
          <pc:docMk/>
          <pc:sldMk cId="4114087692" sldId="1300"/>
        </pc:sldMkLst>
      </pc:sldChg>
      <pc:sldChg chg="add">
        <pc:chgData name="Jonathan  Cosme" userId="272d5a2a-eea8-4805-b974-3aa4aa9a913a" providerId="ADAL" clId="{36197D27-FC7B-4ACA-B3E8-A7FD78543FA5}" dt="2022-11-30T09:23:26.145" v="6082"/>
        <pc:sldMkLst>
          <pc:docMk/>
          <pc:sldMk cId="2084830871" sldId="1301"/>
        </pc:sldMkLst>
      </pc:sldChg>
      <pc:sldChg chg="add">
        <pc:chgData name="Jonathan  Cosme" userId="272d5a2a-eea8-4805-b974-3aa4aa9a913a" providerId="ADAL" clId="{36197D27-FC7B-4ACA-B3E8-A7FD78543FA5}" dt="2022-11-30T09:23:29.880" v="6084"/>
        <pc:sldMkLst>
          <pc:docMk/>
          <pc:sldMk cId="2059509893" sldId="1302"/>
        </pc:sldMkLst>
      </pc:sldChg>
      <pc:sldChg chg="add">
        <pc:chgData name="Jonathan  Cosme" userId="272d5a2a-eea8-4805-b974-3aa4aa9a913a" providerId="ADAL" clId="{36197D27-FC7B-4ACA-B3E8-A7FD78543FA5}" dt="2022-11-30T09:23:35.216" v="6086"/>
        <pc:sldMkLst>
          <pc:docMk/>
          <pc:sldMk cId="2607339549" sldId="1303"/>
        </pc:sldMkLst>
      </pc:sldChg>
      <pc:sldChg chg="add">
        <pc:chgData name="Jonathan  Cosme" userId="272d5a2a-eea8-4805-b974-3aa4aa9a913a" providerId="ADAL" clId="{36197D27-FC7B-4ACA-B3E8-A7FD78543FA5}" dt="2022-11-30T09:23:43.319" v="6088"/>
        <pc:sldMkLst>
          <pc:docMk/>
          <pc:sldMk cId="3657941957" sldId="1304"/>
        </pc:sldMkLst>
      </pc:sldChg>
      <pc:sldChg chg="modSp add mod">
        <pc:chgData name="Jonathan  Cosme" userId="272d5a2a-eea8-4805-b974-3aa4aa9a913a" providerId="ADAL" clId="{36197D27-FC7B-4ACA-B3E8-A7FD78543FA5}" dt="2022-11-30T09:36:20.359" v="6204" actId="1076"/>
        <pc:sldMkLst>
          <pc:docMk/>
          <pc:sldMk cId="3661242611" sldId="1305"/>
        </pc:sldMkLst>
        <pc:spChg chg="mod">
          <ac:chgData name="Jonathan  Cosme" userId="272d5a2a-eea8-4805-b974-3aa4aa9a913a" providerId="ADAL" clId="{36197D27-FC7B-4ACA-B3E8-A7FD78543FA5}" dt="2022-11-30T09:36:20.359" v="6204" actId="1076"/>
          <ac:spMkLst>
            <pc:docMk/>
            <pc:sldMk cId="3661242611" sldId="1305"/>
            <ac:spMk id="2221" creationId="{9A1D5698-0457-7C49-BFEE-DDE4648DC034}"/>
          </ac:spMkLst>
        </pc:spChg>
        <pc:cxnChg chg="mod">
          <ac:chgData name="Jonathan  Cosme" userId="272d5a2a-eea8-4805-b974-3aa4aa9a913a" providerId="ADAL" clId="{36197D27-FC7B-4ACA-B3E8-A7FD78543FA5}" dt="2022-11-30T09:36:20.359" v="6204" actId="1076"/>
          <ac:cxnSpMkLst>
            <pc:docMk/>
            <pc:sldMk cId="3661242611" sldId="1305"/>
            <ac:cxnSpMk id="2222" creationId="{6A5FBD54-088F-3869-C5DC-ADB805FB19A0}"/>
          </ac:cxnSpMkLst>
        </pc:cxnChg>
        <pc:cxnChg chg="mod">
          <ac:chgData name="Jonathan  Cosme" userId="272d5a2a-eea8-4805-b974-3aa4aa9a913a" providerId="ADAL" clId="{36197D27-FC7B-4ACA-B3E8-A7FD78543FA5}" dt="2022-11-30T09:36:20.359" v="6204" actId="1076"/>
          <ac:cxnSpMkLst>
            <pc:docMk/>
            <pc:sldMk cId="3661242611" sldId="1305"/>
            <ac:cxnSpMk id="2223" creationId="{C4857A11-85D9-BAAF-E1E4-6ABC9D9F0DA4}"/>
          </ac:cxnSpMkLst>
        </pc:cxnChg>
      </pc:sldChg>
      <pc:sldChg chg="add del">
        <pc:chgData name="Jonathan  Cosme" userId="272d5a2a-eea8-4805-b974-3aa4aa9a913a" providerId="ADAL" clId="{36197D27-FC7B-4ACA-B3E8-A7FD78543FA5}" dt="2022-11-30T09:41:18.173" v="6235"/>
        <pc:sldMkLst>
          <pc:docMk/>
          <pc:sldMk cId="1642379517" sldId="1306"/>
        </pc:sldMkLst>
      </pc:sldChg>
      <pc:sldChg chg="modSp add mod">
        <pc:chgData name="Jonathan  Cosme" userId="272d5a2a-eea8-4805-b974-3aa4aa9a913a" providerId="ADAL" clId="{36197D27-FC7B-4ACA-B3E8-A7FD78543FA5}" dt="2022-11-30T09:45:49.764" v="6312" actId="20577"/>
        <pc:sldMkLst>
          <pc:docMk/>
          <pc:sldMk cId="2554288878" sldId="1306"/>
        </pc:sldMkLst>
        <pc:spChg chg="mod">
          <ac:chgData name="Jonathan  Cosme" userId="272d5a2a-eea8-4805-b974-3aa4aa9a913a" providerId="ADAL" clId="{36197D27-FC7B-4ACA-B3E8-A7FD78543FA5}" dt="2022-11-30T09:43:42.201" v="6292" actId="20577"/>
          <ac:spMkLst>
            <pc:docMk/>
            <pc:sldMk cId="2554288878" sldId="1306"/>
            <ac:spMk id="7" creationId="{2C438118-248A-8CE8-5E4E-FE3CB527BADC}"/>
          </ac:spMkLst>
        </pc:spChg>
        <pc:spChg chg="mod">
          <ac:chgData name="Jonathan  Cosme" userId="272d5a2a-eea8-4805-b974-3aa4aa9a913a" providerId="ADAL" clId="{36197D27-FC7B-4ACA-B3E8-A7FD78543FA5}" dt="2022-11-30T09:45:49.764" v="6312" actId="20577"/>
          <ac:spMkLst>
            <pc:docMk/>
            <pc:sldMk cId="2554288878" sldId="1306"/>
            <ac:spMk id="31" creationId="{CA7770EB-865B-0828-3E9C-F7C7E71D2F3E}"/>
          </ac:spMkLst>
        </pc:spChg>
      </pc:sldChg>
      <pc:sldChg chg="modSp add mod">
        <pc:chgData name="Jonathan  Cosme" userId="272d5a2a-eea8-4805-b974-3aa4aa9a913a" providerId="ADAL" clId="{36197D27-FC7B-4ACA-B3E8-A7FD78543FA5}" dt="2022-11-30T09:43:36.721" v="6286" actId="20577"/>
        <pc:sldMkLst>
          <pc:docMk/>
          <pc:sldMk cId="3565654928" sldId="1307"/>
        </pc:sldMkLst>
        <pc:spChg chg="mod">
          <ac:chgData name="Jonathan  Cosme" userId="272d5a2a-eea8-4805-b974-3aa4aa9a913a" providerId="ADAL" clId="{36197D27-FC7B-4ACA-B3E8-A7FD78543FA5}" dt="2022-11-30T09:43:36.721" v="6286" actId="20577"/>
          <ac:spMkLst>
            <pc:docMk/>
            <pc:sldMk cId="3565654928" sldId="1307"/>
            <ac:spMk id="7" creationId="{2C438118-248A-8CE8-5E4E-FE3CB527BADC}"/>
          </ac:spMkLst>
        </pc:spChg>
      </pc:sldChg>
      <pc:sldChg chg="modSp add mod">
        <pc:chgData name="Jonathan  Cosme" userId="272d5a2a-eea8-4805-b974-3aa4aa9a913a" providerId="ADAL" clId="{36197D27-FC7B-4ACA-B3E8-A7FD78543FA5}" dt="2022-11-30T09:44:14.141" v="6298" actId="113"/>
        <pc:sldMkLst>
          <pc:docMk/>
          <pc:sldMk cId="3860982627" sldId="1308"/>
        </pc:sldMkLst>
        <pc:spChg chg="mod">
          <ac:chgData name="Jonathan  Cosme" userId="272d5a2a-eea8-4805-b974-3aa4aa9a913a" providerId="ADAL" clId="{36197D27-FC7B-4ACA-B3E8-A7FD78543FA5}" dt="2022-11-30T09:44:14.141" v="6298" actId="113"/>
          <ac:spMkLst>
            <pc:docMk/>
            <pc:sldMk cId="3860982627" sldId="1308"/>
            <ac:spMk id="4" creationId="{6383C9EB-737B-65B1-A886-6AEBDC1E2F6A}"/>
          </ac:spMkLst>
        </pc:spChg>
        <pc:spChg chg="mod">
          <ac:chgData name="Jonathan  Cosme" userId="272d5a2a-eea8-4805-b974-3aa4aa9a913a" providerId="ADAL" clId="{36197D27-FC7B-4ACA-B3E8-A7FD78543FA5}" dt="2022-11-30T09:43:32.305" v="6280" actId="20577"/>
          <ac:spMkLst>
            <pc:docMk/>
            <pc:sldMk cId="3860982627" sldId="1308"/>
            <ac:spMk id="7" creationId="{2C438118-248A-8CE8-5E4E-FE3CB527BADC}"/>
          </ac:spMkLst>
        </pc:spChg>
        <pc:spChg chg="mod">
          <ac:chgData name="Jonathan  Cosme" userId="272d5a2a-eea8-4805-b974-3aa4aa9a913a" providerId="ADAL" clId="{36197D27-FC7B-4ACA-B3E8-A7FD78543FA5}" dt="2022-11-30T09:44:13.436" v="6297" actId="113"/>
          <ac:spMkLst>
            <pc:docMk/>
            <pc:sldMk cId="3860982627" sldId="1308"/>
            <ac:spMk id="17" creationId="{A73645F0-FCA9-EC17-2D01-85A48C97852F}"/>
          </ac:spMkLst>
        </pc:spChg>
        <pc:spChg chg="mod">
          <ac:chgData name="Jonathan  Cosme" userId="272d5a2a-eea8-4805-b974-3aa4aa9a913a" providerId="ADAL" clId="{36197D27-FC7B-4ACA-B3E8-A7FD78543FA5}" dt="2022-11-30T09:44:10.596" v="6296" actId="113"/>
          <ac:spMkLst>
            <pc:docMk/>
            <pc:sldMk cId="3860982627" sldId="1308"/>
            <ac:spMk id="29" creationId="{AE7A2C27-5A5D-2886-F85F-B1FF4F48DB0A}"/>
          </ac:spMkLst>
        </pc:spChg>
      </pc:sldChg>
      <pc:sldChg chg="modSp add mod">
        <pc:chgData name="Jonathan  Cosme" userId="272d5a2a-eea8-4805-b974-3aa4aa9a913a" providerId="ADAL" clId="{36197D27-FC7B-4ACA-B3E8-A7FD78543FA5}" dt="2022-11-30T09:43:28.048" v="6274" actId="20577"/>
        <pc:sldMkLst>
          <pc:docMk/>
          <pc:sldMk cId="3089179771" sldId="1309"/>
        </pc:sldMkLst>
        <pc:spChg chg="mod">
          <ac:chgData name="Jonathan  Cosme" userId="272d5a2a-eea8-4805-b974-3aa4aa9a913a" providerId="ADAL" clId="{36197D27-FC7B-4ACA-B3E8-A7FD78543FA5}" dt="2022-11-30T09:43:28.048" v="6274" actId="20577"/>
          <ac:spMkLst>
            <pc:docMk/>
            <pc:sldMk cId="3089179771" sldId="1309"/>
            <ac:spMk id="7" creationId="{2C438118-248A-8CE8-5E4E-FE3CB527BADC}"/>
          </ac:spMkLst>
        </pc:spChg>
      </pc:sldChg>
      <pc:sldChg chg="add">
        <pc:chgData name="Jonathan  Cosme" userId="272d5a2a-eea8-4805-b974-3aa4aa9a913a" providerId="ADAL" clId="{36197D27-FC7B-4ACA-B3E8-A7FD78543FA5}" dt="2022-11-30T09:42:14.719" v="6267"/>
        <pc:sldMkLst>
          <pc:docMk/>
          <pc:sldMk cId="383093920" sldId="1310"/>
        </pc:sldMkLst>
      </pc:sldChg>
      <pc:sldMasterChg chg="delSp mod delSldLayout">
        <pc:chgData name="Jonathan  Cosme" userId="272d5a2a-eea8-4805-b974-3aa4aa9a913a" providerId="ADAL" clId="{36197D27-FC7B-4ACA-B3E8-A7FD78543FA5}" dt="2022-11-30T07:40:00.882" v="3030" actId="47"/>
        <pc:sldMasterMkLst>
          <pc:docMk/>
          <pc:sldMasterMk cId="0" sldId="2147483648"/>
        </pc:sldMasterMkLst>
        <pc:spChg chg="del">
          <ac:chgData name="Jonathan  Cosme" userId="272d5a2a-eea8-4805-b974-3aa4aa9a913a" providerId="ADAL" clId="{36197D27-FC7B-4ACA-B3E8-A7FD78543FA5}" dt="2022-11-30T01:12:26.869" v="89" actId="478"/>
          <ac:spMkLst>
            <pc:docMk/>
            <pc:sldMasterMk cId="0" sldId="2147483648"/>
            <ac:spMk id="48" creationId="{00000000-0000-0000-0000-000000000000}"/>
          </ac:spMkLst>
        </pc:spChg>
        <pc:sldLayoutChg chg="del">
          <pc:chgData name="Jonathan  Cosme" userId="272d5a2a-eea8-4805-b974-3aa4aa9a913a" providerId="ADAL" clId="{36197D27-FC7B-4ACA-B3E8-A7FD78543FA5}" dt="2022-11-30T07:40:00.882" v="3030" actId="47"/>
          <pc:sldLayoutMkLst>
            <pc:docMk/>
            <pc:sldMasterMk cId="0" sldId="2147483648"/>
            <pc:sldLayoutMk cId="0" sldId="2147483663"/>
          </pc:sldLayoutMkLst>
        </pc:sldLayoutChg>
      </pc:sldMasterChg>
    </pc:docChg>
  </pc:docChgLst>
  <pc:docChgLst>
    <pc:chgData name="Jonathan  Cosme" userId="272d5a2a-eea8-4805-b974-3aa4aa9a913a" providerId="ADAL" clId="{24AA3291-026A-4511-A1F4-56812111E9BD}"/>
    <pc:docChg chg="undo custSel modSld">
      <pc:chgData name="Jonathan  Cosme" userId="272d5a2a-eea8-4805-b974-3aa4aa9a913a" providerId="ADAL" clId="{24AA3291-026A-4511-A1F4-56812111E9BD}" dt="2022-11-25T17:45:37.872" v="11" actId="20577"/>
      <pc:docMkLst>
        <pc:docMk/>
      </pc:docMkLst>
      <pc:sldChg chg="modSp mod">
        <pc:chgData name="Jonathan  Cosme" userId="272d5a2a-eea8-4805-b974-3aa4aa9a913a" providerId="ADAL" clId="{24AA3291-026A-4511-A1F4-56812111E9BD}" dt="2022-11-25T17:45:37.872" v="11" actId="20577"/>
        <pc:sldMkLst>
          <pc:docMk/>
          <pc:sldMk cId="0" sldId="264"/>
        </pc:sldMkLst>
        <pc:spChg chg="mod">
          <ac:chgData name="Jonathan  Cosme" userId="272d5a2a-eea8-4805-b974-3aa4aa9a913a" providerId="ADAL" clId="{24AA3291-026A-4511-A1F4-56812111E9BD}" dt="2022-11-25T17:45:37.872" v="11" actId="20577"/>
          <ac:spMkLst>
            <pc:docMk/>
            <pc:sldMk cId="0" sldId="264"/>
            <ac:spMk id="710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22d738f82c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22d738f82c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9748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22d738f82c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22d738f82c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0384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22d738f82c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22d738f82c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7378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22d738f82c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22d738f82c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8956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22d738f82c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22d738f82c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2131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run.ai" TargetMode="External"/><Relationship Id="rId7" Type="http://schemas.openxmlformats.org/officeDocument/2006/relationships/image" Target="../media/image5.png"/><Relationship Id="rId2" Type="http://schemas.openxmlformats.org/officeDocument/2006/relationships/hyperlink" Target="mailto:info@run.ai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run.ai" TargetMode="External"/><Relationship Id="rId7" Type="http://schemas.openxmlformats.org/officeDocument/2006/relationships/image" Target="../media/image5.png"/><Relationship Id="rId2" Type="http://schemas.openxmlformats.org/officeDocument/2006/relationships/hyperlink" Target="mailto:info@run.ai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11305-18B6-C485-1A72-46817ADAB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091A00-42F2-8F1E-1928-FCE957D8389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208121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1_Closing Slide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4"/>
          <p:cNvSpPr/>
          <p:nvPr/>
        </p:nvSpPr>
        <p:spPr>
          <a:xfrm>
            <a:off x="-33575" y="-35300"/>
            <a:ext cx="92070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+mj-lt"/>
            </a:endParaRPr>
          </a:p>
        </p:txBody>
      </p:sp>
      <p:sp>
        <p:nvSpPr>
          <p:cNvPr id="445" name="Google Shape;445;p64"/>
          <p:cNvSpPr txBox="1"/>
          <p:nvPr/>
        </p:nvSpPr>
        <p:spPr>
          <a:xfrm>
            <a:off x="489200" y="4566025"/>
            <a:ext cx="1881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  <a:uFill>
                  <a:noFill/>
                </a:uFill>
                <a:latin typeface="+mj-lt"/>
                <a:ea typeface="Montserrat SemiBold"/>
                <a:cs typeface="+mj-lt"/>
                <a:sym typeface="Montserrat SemiBold"/>
                <a:hlinkClick r:id="rId2"/>
              </a:rPr>
              <a:t>info@run.ai</a:t>
            </a:r>
            <a:r>
              <a:rPr lang="en-GB" sz="1000">
                <a:latin typeface="+mj-lt"/>
                <a:ea typeface="Montserrat SemiBold"/>
                <a:cs typeface="+mj-lt"/>
                <a:sym typeface="Montserrat SemiBold"/>
              </a:rPr>
              <a:t> </a:t>
            </a:r>
            <a:r>
              <a:rPr lang="en-GB" sz="1000">
                <a:solidFill>
                  <a:schemeClr val="lt1"/>
                </a:solidFill>
                <a:latin typeface="+mj-lt"/>
                <a:cs typeface="+mj-lt"/>
              </a:rPr>
              <a:t> </a:t>
            </a:r>
            <a:r>
              <a:rPr lang="en-GB" sz="1000">
                <a:solidFill>
                  <a:schemeClr val="lt1"/>
                </a:solidFill>
                <a:latin typeface="+mj-lt"/>
                <a:ea typeface="Clean" charset="0"/>
                <a:cs typeface="+mj-lt"/>
                <a:sym typeface="Clean" charset="0"/>
              </a:rPr>
              <a:t>|</a:t>
            </a:r>
            <a:r>
              <a:rPr lang="en-GB" sz="1000">
                <a:solidFill>
                  <a:schemeClr val="lt1"/>
                </a:solidFill>
                <a:latin typeface="+mj-lt"/>
                <a:cs typeface="+mj-lt"/>
              </a:rPr>
              <a:t> </a:t>
            </a:r>
            <a:r>
              <a:rPr lang="en-GB" sz="1000">
                <a:latin typeface="+mj-lt"/>
                <a:cs typeface="+mj-lt"/>
              </a:rPr>
              <a:t> </a:t>
            </a:r>
            <a:r>
              <a:rPr lang="en-GB" sz="1000">
                <a:solidFill>
                  <a:schemeClr val="dk2"/>
                </a:solidFill>
                <a:uFill>
                  <a:noFill/>
                </a:uFill>
                <a:latin typeface="+mj-lt"/>
                <a:ea typeface="Montserrat SemiBold"/>
                <a:cs typeface="+mj-lt"/>
                <a:sym typeface="Montserrat SemiBold"/>
                <a:hlinkClick r:id="rId3"/>
              </a:rPr>
              <a:t>www.run.ai</a:t>
            </a:r>
            <a:endParaRPr sz="1000">
              <a:solidFill>
                <a:schemeClr val="dk2"/>
              </a:solidFill>
              <a:latin typeface="+mj-lt"/>
              <a:ea typeface="Montserrat SemiBold"/>
              <a:cs typeface="+mj-lt"/>
              <a:sym typeface="Montserrat SemiBold"/>
            </a:endParaRPr>
          </a:p>
        </p:txBody>
      </p:sp>
      <p:grpSp>
        <p:nvGrpSpPr>
          <p:cNvPr id="446" name="Google Shape;446;p64"/>
          <p:cNvGrpSpPr/>
          <p:nvPr/>
        </p:nvGrpSpPr>
        <p:grpSpPr>
          <a:xfrm>
            <a:off x="3860943" y="295362"/>
            <a:ext cx="4983315" cy="4562300"/>
            <a:chOff x="287018" y="295362"/>
            <a:chExt cx="4983315" cy="4562300"/>
          </a:xfrm>
        </p:grpSpPr>
        <p:pic>
          <p:nvPicPr>
            <p:cNvPr id="447" name="Google Shape;447;p64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287036" y="1833775"/>
              <a:ext cx="1468239" cy="14856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48" name="Google Shape;448;p64"/>
            <p:cNvGrpSpPr/>
            <p:nvPr/>
          </p:nvGrpSpPr>
          <p:grpSpPr>
            <a:xfrm flipH="1">
              <a:off x="287018" y="295362"/>
              <a:ext cx="4983315" cy="4562300"/>
              <a:chOff x="287018" y="295362"/>
              <a:chExt cx="4983315" cy="4562300"/>
            </a:xfrm>
          </p:grpSpPr>
          <p:pic>
            <p:nvPicPr>
              <p:cNvPr id="449" name="Google Shape;449;p64"/>
              <p:cNvPicPr preferRelativeResize="0"/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295192" y="295362"/>
                <a:ext cx="1433450" cy="1433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0" name="Google Shape;450;p64"/>
              <p:cNvPicPr preferRelativeResize="0"/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287018" y="3424388"/>
                <a:ext cx="1409387" cy="14332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1" name="Google Shape;451;p64"/>
              <p:cNvPicPr preferRelativeResize="0"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10800" y="3442875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2" name="Google Shape;452;p64"/>
              <p:cNvPicPr preferRelativeResize="0"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7025" y="1878406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3" name="Google Shape;453;p64"/>
              <p:cNvPicPr preferRelativeResize="0"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10800" y="313937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Divider Slide" type="secHead">
  <p:cSld name="Blue Divider Slide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/>
          <p:nvPr/>
        </p:nvSpPr>
        <p:spPr>
          <a:xfrm>
            <a:off x="-35300" y="-35300"/>
            <a:ext cx="92088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highlight>
                <a:srgbClr val="00263E"/>
              </a:highlight>
              <a:latin typeface="+mj-lt"/>
            </a:endParaRPr>
          </a:p>
        </p:txBody>
      </p:sp>
      <p:pic>
        <p:nvPicPr>
          <p:cNvPr id="396" name="Google Shape;396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43050" y="-95100"/>
            <a:ext cx="5341073" cy="53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4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latin typeface="+mj-lt"/>
              </a:rPr>
              <a:t>‹#›</a:t>
            </a:fld>
            <a:endParaRPr sz="2400">
              <a:latin typeface="+mj-lt"/>
            </a:endParaRPr>
          </a:p>
        </p:txBody>
      </p:sp>
      <p:grpSp>
        <p:nvGrpSpPr>
          <p:cNvPr id="398" name="Google Shape;398;p54"/>
          <p:cNvGrpSpPr/>
          <p:nvPr/>
        </p:nvGrpSpPr>
        <p:grpSpPr>
          <a:xfrm>
            <a:off x="-35298" y="1963870"/>
            <a:ext cx="7819048" cy="1215834"/>
            <a:chOff x="-2398172" y="1752900"/>
            <a:chExt cx="10532122" cy="1637707"/>
          </a:xfrm>
        </p:grpSpPr>
        <p:sp>
          <p:nvSpPr>
            <p:cNvPr id="399" name="Google Shape;399;p54"/>
            <p:cNvSpPr/>
            <p:nvPr/>
          </p:nvSpPr>
          <p:spPr>
            <a:xfrm>
              <a:off x="-2398172" y="1752907"/>
              <a:ext cx="9718800" cy="1637700"/>
            </a:xfrm>
            <a:prstGeom prst="rect">
              <a:avLst/>
            </a:prstGeom>
            <a:solidFill>
              <a:srgbClr val="0654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+mj-lt"/>
              </a:endParaRPr>
            </a:p>
          </p:txBody>
        </p:sp>
        <p:sp>
          <p:nvSpPr>
            <p:cNvPr id="400" name="Google Shape;400;p54"/>
            <p:cNvSpPr/>
            <p:nvPr/>
          </p:nvSpPr>
          <p:spPr>
            <a:xfrm>
              <a:off x="6496250" y="1752900"/>
              <a:ext cx="1637700" cy="1637700"/>
            </a:xfrm>
            <a:prstGeom prst="ellipse">
              <a:avLst/>
            </a:prstGeom>
            <a:solidFill>
              <a:srgbClr val="0026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+mj-lt"/>
              </a:endParaRPr>
            </a:p>
          </p:txBody>
        </p:sp>
        <p:pic>
          <p:nvPicPr>
            <p:cNvPr id="401" name="Google Shape;401;p54"/>
            <p:cNvPicPr preferRelativeResize="0"/>
            <p:nvPr/>
          </p:nvPicPr>
          <p:blipFill rotWithShape="1">
            <a:blip r:embed="rId3">
              <a:alphaModFix/>
            </a:blip>
            <a:srcRect l="338070" t="-334250" r="-338070" b="334249"/>
            <a:stretch/>
          </p:blipFill>
          <p:spPr>
            <a:xfrm>
              <a:off x="6656313" y="1912975"/>
              <a:ext cx="1317575" cy="13175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2" name="Google Shape;40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5441" y="1963813"/>
            <a:ext cx="1218009" cy="1215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36639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A30074-147B-B619-3030-C836198F8FE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8919333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 Mode Slide">
  <p:cSld name="CUSTOM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/>
          <p:nvPr/>
        </p:nvSpPr>
        <p:spPr>
          <a:xfrm>
            <a:off x="-40300" y="-35300"/>
            <a:ext cx="92139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263E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CUSTOM_1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/>
          <p:nvPr/>
        </p:nvSpPr>
        <p:spPr>
          <a:xfrm>
            <a:off x="-33575" y="-35300"/>
            <a:ext cx="92070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8"/>
          <p:cNvSpPr txBox="1"/>
          <p:nvPr/>
        </p:nvSpPr>
        <p:spPr>
          <a:xfrm>
            <a:off x="489200" y="4566025"/>
            <a:ext cx="1881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chemeClr val="lt2"/>
                </a:solidFill>
                <a:uFill>
                  <a:noFill/>
                </a:uFill>
                <a:latin typeface="+mj-lt"/>
                <a:ea typeface="Montserrat SemiBold"/>
                <a:cs typeface="+mj-lt"/>
                <a:sym typeface="Montserrat SemiBold"/>
                <a:hlinkClick r:id="rId2"/>
              </a:rPr>
              <a:t>info@run.ai</a:t>
            </a:r>
            <a:r>
              <a:rPr lang="en-GB" sz="1000" b="0" i="0" u="none" strike="noStrike" cap="none">
                <a:solidFill>
                  <a:srgbClr val="000000"/>
                </a:solidFill>
                <a:latin typeface="+mj-lt"/>
                <a:ea typeface="Montserrat SemiBold"/>
                <a:cs typeface="+mj-lt"/>
                <a:sym typeface="Montserrat SemiBold"/>
              </a:rPr>
              <a:t> </a:t>
            </a:r>
            <a:r>
              <a:rPr lang="en-GB" sz="1000" b="0" i="0" u="none" strike="noStrike" cap="none">
                <a:solidFill>
                  <a:schemeClr val="lt1"/>
                </a:solidFill>
                <a:latin typeface="+mj-lt"/>
                <a:ea typeface="Arial"/>
                <a:cs typeface="+mj-lt"/>
                <a:sym typeface="Arial"/>
              </a:rPr>
              <a:t> </a:t>
            </a:r>
            <a:r>
              <a:rPr lang="en-GB" sz="1000" b="0" i="0" u="none" strike="noStrike" cap="none">
                <a:solidFill>
                  <a:schemeClr val="lt1"/>
                </a:solidFill>
                <a:latin typeface="+mj-lt"/>
                <a:ea typeface="Clean" charset="0"/>
                <a:cs typeface="+mj-lt"/>
                <a:sym typeface="Clean" charset="0"/>
              </a:rPr>
              <a:t>|</a:t>
            </a:r>
            <a:r>
              <a:rPr lang="en-GB" sz="1000" b="0" i="0" u="none" strike="noStrike" cap="none">
                <a:solidFill>
                  <a:schemeClr val="lt1"/>
                </a:solidFill>
                <a:latin typeface="+mj-lt"/>
                <a:ea typeface="Arial"/>
                <a:cs typeface="+mj-lt"/>
                <a:sym typeface="Arial"/>
              </a:rPr>
              <a:t> </a:t>
            </a:r>
            <a:r>
              <a:rPr lang="en-GB" sz="10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rPr>
              <a:t> </a:t>
            </a:r>
            <a:r>
              <a:rPr lang="en-GB" sz="1000" b="0" i="0" u="none" strike="noStrike" cap="none">
                <a:solidFill>
                  <a:schemeClr val="dk2"/>
                </a:solidFill>
                <a:uFill>
                  <a:noFill/>
                </a:uFill>
                <a:latin typeface="+mj-lt"/>
                <a:ea typeface="Montserrat SemiBold"/>
                <a:cs typeface="+mj-lt"/>
                <a:sym typeface="Montserrat SemiBold"/>
                <a:hlinkClick r:id="rId3"/>
              </a:rPr>
              <a:t>www.run.ai</a:t>
            </a:r>
            <a:endParaRPr sz="1000" b="0" i="0" u="none" strike="noStrike" cap="none">
              <a:solidFill>
                <a:schemeClr val="dk2"/>
              </a:solidFill>
              <a:latin typeface="+mj-lt"/>
              <a:ea typeface="Montserrat SemiBold"/>
              <a:cs typeface="+mj-lt"/>
              <a:sym typeface="Montserrat SemiBold"/>
            </a:endParaRPr>
          </a:p>
        </p:txBody>
      </p:sp>
      <p:grpSp>
        <p:nvGrpSpPr>
          <p:cNvPr id="252" name="Google Shape;252;p38"/>
          <p:cNvGrpSpPr/>
          <p:nvPr/>
        </p:nvGrpSpPr>
        <p:grpSpPr>
          <a:xfrm>
            <a:off x="3860944" y="295362"/>
            <a:ext cx="4983314" cy="4562301"/>
            <a:chOff x="287019" y="295362"/>
            <a:chExt cx="4983314" cy="4562301"/>
          </a:xfrm>
        </p:grpSpPr>
        <p:pic>
          <p:nvPicPr>
            <p:cNvPr id="253" name="Google Shape;253;p38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 flipH="1">
              <a:off x="287036" y="1833775"/>
              <a:ext cx="1468239" cy="14856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4" name="Google Shape;254;p38"/>
            <p:cNvGrpSpPr/>
            <p:nvPr/>
          </p:nvGrpSpPr>
          <p:grpSpPr>
            <a:xfrm flipH="1">
              <a:off x="287019" y="295362"/>
              <a:ext cx="4983314" cy="4562301"/>
              <a:chOff x="287018" y="295362"/>
              <a:chExt cx="4983314" cy="4562301"/>
            </a:xfrm>
          </p:grpSpPr>
          <p:pic>
            <p:nvPicPr>
              <p:cNvPr id="255" name="Google Shape;255;p38"/>
              <p:cNvPicPr preferRelativeResize="0"/>
              <p:nvPr/>
            </p:nvPicPr>
            <p:blipFill rotWithShape="1">
              <a:blip r:embed="rId5"/>
              <a:srcRect/>
              <a:stretch>
                <a:fillRect/>
              </a:stretch>
            </p:blipFill>
            <p:spPr>
              <a:xfrm flipH="1">
                <a:off x="295192" y="295362"/>
                <a:ext cx="1433450" cy="1433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6" name="Google Shape;256;p38"/>
              <p:cNvPicPr preferRelativeResize="0"/>
              <p:nvPr/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 flipH="1">
                <a:off x="287018" y="3424388"/>
                <a:ext cx="1409387" cy="14332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7" name="Google Shape;257;p38"/>
              <p:cNvPicPr preferRelativeResize="0"/>
              <p:nvPr/>
            </p:nvPicPr>
            <p:blipFill rotWithShape="1">
              <a:blip r:embed="rId7"/>
              <a:srcRect/>
              <a:stretch>
                <a:fillRect/>
              </a:stretch>
            </p:blipFill>
            <p:spPr>
              <a:xfrm>
                <a:off x="1910800" y="3442875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8" name="Google Shape;258;p38"/>
              <p:cNvPicPr preferRelativeResize="0"/>
              <p:nvPr/>
            </p:nvPicPr>
            <p:blipFill rotWithShape="1">
              <a:blip r:embed="rId8"/>
              <a:srcRect/>
              <a:stretch>
                <a:fillRect/>
              </a:stretch>
            </p:blipFill>
            <p:spPr>
              <a:xfrm>
                <a:off x="287025" y="1878406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" name="Google Shape;259;p38"/>
              <p:cNvPicPr preferRelativeResize="0"/>
              <p:nvPr/>
            </p:nvPicPr>
            <p:blipFill rotWithShape="1">
              <a:blip r:embed="rId9"/>
              <a:srcRect/>
              <a:stretch>
                <a:fillRect/>
              </a:stretch>
            </p:blipFill>
            <p:spPr>
              <a:xfrm>
                <a:off x="1910800" y="313937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60" name="Google Shape;260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ea"/>
                <a:ea typeface="Clean" charset="0"/>
                <a:cs typeface="+mj-ea"/>
                <a:sym typeface="Clean" charset="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Body" type="titleOnly">
  <p:cSld name="TITLE_ONLY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/>
          <p:nvPr/>
        </p:nvSpPr>
        <p:spPr>
          <a:xfrm>
            <a:off x="0" y="0"/>
            <a:ext cx="91587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+mj-lt"/>
              <a:ea typeface="Arial"/>
              <a:cs typeface="+mj-lt"/>
              <a:sym typeface="Arial"/>
            </a:endParaRPr>
          </a:p>
        </p:txBody>
      </p:sp>
      <p:sp>
        <p:nvSpPr>
          <p:cNvPr id="283" name="Google Shape;283;p42"/>
          <p:cNvSpPr/>
          <p:nvPr/>
        </p:nvSpPr>
        <p:spPr>
          <a:xfrm rot="10800000" flipH="1">
            <a:off x="-5625" y="1126800"/>
            <a:ext cx="9164400" cy="40287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42"/>
          <p:cNvGrpSpPr/>
          <p:nvPr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285" name="Google Shape;285;p42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286" name="Google Shape;286;p42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pic>
          <p:nvPicPr>
            <p:cNvPr id="287" name="Google Shape;287;p42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8" name="Google Shape;288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Headline">
  <p:cSld name="ONE_COLUMN_TEXT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/>
          <p:nvPr/>
        </p:nvSpPr>
        <p:spPr>
          <a:xfrm>
            <a:off x="0" y="0"/>
            <a:ext cx="9158700" cy="15363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+mj-lt"/>
              <a:ea typeface="Arial"/>
              <a:cs typeface="+mj-lt"/>
              <a:sym typeface="Arial"/>
            </a:endParaRPr>
          </a:p>
        </p:txBody>
      </p:sp>
      <p:grpSp>
        <p:nvGrpSpPr>
          <p:cNvPr id="291" name="Google Shape;291;p43"/>
          <p:cNvGrpSpPr/>
          <p:nvPr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292" name="Google Shape;292;p43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293" name="Google Shape;293;p43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pic>
          <p:nvPicPr>
            <p:cNvPr id="294" name="Google Shape;294;p43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5" name="Google Shape;295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3"/>
          <p:cNvSpPr/>
          <p:nvPr/>
        </p:nvSpPr>
        <p:spPr>
          <a:xfrm>
            <a:off x="-35300" y="-35300"/>
            <a:ext cx="92088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00263E"/>
                </a:highlight>
                <a:latin typeface="+mj-lt"/>
                <a:cs typeface="+mj-lt"/>
              </a:rPr>
              <a:t>          </a:t>
            </a:r>
          </a:p>
        </p:txBody>
      </p:sp>
      <p:pic>
        <p:nvPicPr>
          <p:cNvPr id="384" name="Google Shape;384;p5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458574" y="355675"/>
            <a:ext cx="411575" cy="2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802075" y="1833775"/>
            <a:ext cx="1468239" cy="148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87025" y="1878406"/>
            <a:ext cx="3359532" cy="13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3"/>
          <p:cNvPicPr preferRelativeResize="0"/>
          <p:nvPr/>
        </p:nvPicPr>
        <p:blipFill>
          <a:blip r:embed="rId5"/>
          <a:stretch>
            <a:fillRect/>
          </a:stretch>
        </p:blipFill>
        <p:spPr>
          <a:xfrm flipH="1">
            <a:off x="295192" y="295362"/>
            <a:ext cx="1433450" cy="14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3"/>
          <p:cNvPicPr preferRelativeResize="0"/>
          <p:nvPr/>
        </p:nvPicPr>
        <p:blipFill>
          <a:blip r:embed="rId6"/>
          <a:stretch>
            <a:fillRect/>
          </a:stretch>
        </p:blipFill>
        <p:spPr>
          <a:xfrm flipH="1">
            <a:off x="287018" y="3424388"/>
            <a:ext cx="1409387" cy="143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3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910800" y="3442875"/>
            <a:ext cx="3359532" cy="13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3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910800" y="313937"/>
            <a:ext cx="3359532" cy="139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 Mode Slide">
  <p:cSld name="1_Blank Dark Mode Slide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1"/>
          <p:cNvSpPr/>
          <p:nvPr/>
        </p:nvSpPr>
        <p:spPr>
          <a:xfrm>
            <a:off x="-40300" y="-35300"/>
            <a:ext cx="92139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263E"/>
              </a:highlight>
              <a:latin typeface="+mj-lt"/>
              <a:cs typeface="+mj-lt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Body" type="titleOnly">
  <p:cSld name="1_Navy Body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2"/>
          <p:cNvSpPr/>
          <p:nvPr/>
        </p:nvSpPr>
        <p:spPr>
          <a:xfrm>
            <a:off x="0" y="0"/>
            <a:ext cx="91587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+mj-lt"/>
            </a:endParaRPr>
          </a:p>
        </p:txBody>
      </p:sp>
      <p:sp>
        <p:nvSpPr>
          <p:cNvPr id="432" name="Google Shape;432;p62"/>
          <p:cNvSpPr/>
          <p:nvPr/>
        </p:nvSpPr>
        <p:spPr>
          <a:xfrm rot="10800000" flipH="1">
            <a:off x="-5625" y="1126800"/>
            <a:ext cx="9164400" cy="40287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+mj-lt"/>
            </a:endParaRPr>
          </a:p>
        </p:txBody>
      </p:sp>
      <p:grpSp>
        <p:nvGrpSpPr>
          <p:cNvPr id="433" name="Google Shape;433;p62"/>
          <p:cNvGrpSpPr/>
          <p:nvPr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434" name="Google Shape;434;p62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sp>
          <p:nvSpPr>
            <p:cNvPr id="435" name="Google Shape;435;p62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pic>
          <p:nvPicPr>
            <p:cNvPr id="436" name="Google Shape;436;p62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Headline">
  <p:cSld name="1_Navy Headline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3"/>
          <p:cNvSpPr/>
          <p:nvPr/>
        </p:nvSpPr>
        <p:spPr>
          <a:xfrm>
            <a:off x="0" y="0"/>
            <a:ext cx="9158700" cy="15363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+mj-lt"/>
            </a:endParaRPr>
          </a:p>
        </p:txBody>
      </p:sp>
      <p:grpSp>
        <p:nvGrpSpPr>
          <p:cNvPr id="439" name="Google Shape;439;p63"/>
          <p:cNvGrpSpPr/>
          <p:nvPr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440" name="Google Shape;440;p63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sp>
          <p:nvSpPr>
            <p:cNvPr id="441" name="Google Shape;441;p63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pic>
          <p:nvPicPr>
            <p:cNvPr id="442" name="Google Shape;442;p63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2400"/>
              <a:buFont typeface="Montserrat Medium"/>
              <a:buNone/>
              <a:defRPr sz="2400" b="0" i="0" u="none" strike="noStrike" cap="none">
                <a:solidFill>
                  <a:srgbClr val="00263E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25" name="Google Shape;225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Fifth level</a:t>
            </a:r>
          </a:p>
        </p:txBody>
      </p:sp>
      <p:grpSp>
        <p:nvGrpSpPr>
          <p:cNvPr id="2" name="Google Shape;291;p43">
            <a:extLst>
              <a:ext uri="{FF2B5EF4-FFF2-40B4-BE49-F238E27FC236}">
                <a16:creationId xmlns:a16="http://schemas.microsoft.com/office/drawing/2014/main" id="{BEBF3166-08D5-9233-531C-30CAE0A75830}"/>
              </a:ext>
            </a:extLst>
          </p:cNvPr>
          <p:cNvGrpSpPr/>
          <p:nvPr userDrawn="1"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4" name="Google Shape;292;p43">
              <a:extLst>
                <a:ext uri="{FF2B5EF4-FFF2-40B4-BE49-F238E27FC236}">
                  <a16:creationId xmlns:a16="http://schemas.microsoft.com/office/drawing/2014/main" id="{3A98A6D4-84C0-DA90-277C-86AFDFC007EC}"/>
                </a:ext>
              </a:extLst>
            </p:cNvPr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5" name="Google Shape;293;p43">
              <a:extLst>
                <a:ext uri="{FF2B5EF4-FFF2-40B4-BE49-F238E27FC236}">
                  <a16:creationId xmlns:a16="http://schemas.microsoft.com/office/drawing/2014/main" id="{CC4567C5-67D6-54ED-CE3C-3105B50322D3}"/>
                </a:ext>
              </a:extLst>
            </p:cNvPr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pic>
          <p:nvPicPr>
            <p:cNvPr id="6" name="Google Shape;294;p43">
              <a:extLst>
                <a:ext uri="{FF2B5EF4-FFF2-40B4-BE49-F238E27FC236}">
                  <a16:creationId xmlns:a16="http://schemas.microsoft.com/office/drawing/2014/main" id="{5CFF1C91-F42F-3B1E-B5E7-663C329C81F9}"/>
                </a:ext>
              </a:extLst>
            </p:cNvPr>
            <p:cNvPicPr preferRelativeResize="0"/>
            <p:nvPr/>
          </p:nvPicPr>
          <p:blipFill rotWithShape="1">
            <a:blip r:embed="rId14"/>
            <a:srcRect/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51" r:id="rId2"/>
    <p:sldLayoutId id="2147483652" r:id="rId3"/>
    <p:sldLayoutId id="2147483654" r:id="rId4"/>
    <p:sldLayoutId id="2147483655" r:id="rId5"/>
    <p:sldLayoutId id="2147483662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Arial"/>
          <a:cs typeface="+mj-lt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Montserrat Medium" panose="00000600000000000000" pitchFamily="2" charset="0"/>
          <a:cs typeface="+mj-lt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Montserrat Medium" panose="00000600000000000000" pitchFamily="2" charset="0"/>
          <a:cs typeface="+mj-lt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Montserrat Medium" panose="00000600000000000000" pitchFamily="2" charset="0"/>
          <a:cs typeface="+mj-lt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Montserrat Medium" panose="00000600000000000000" pitchFamily="2" charset="0"/>
          <a:cs typeface="+mj-lt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Montserrat Medium" panose="00000600000000000000" pitchFamily="2" charset="0"/>
          <a:cs typeface="+mj-lt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3" Type="http://schemas.openxmlformats.org/officeDocument/2006/relationships/image" Target="../media/image17.sv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5.png"/><Relationship Id="rId2" Type="http://schemas.openxmlformats.org/officeDocument/2006/relationships/image" Target="../media/image16.png"/><Relationship Id="rId16" Type="http://schemas.openxmlformats.org/officeDocument/2006/relationships/image" Target="../media/image34.svg"/><Relationship Id="rId20" Type="http://schemas.openxmlformats.org/officeDocument/2006/relationships/image" Target="../media/image3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24" Type="http://schemas.openxmlformats.org/officeDocument/2006/relationships/image" Target="../media/image42.sv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10" Type="http://schemas.openxmlformats.org/officeDocument/2006/relationships/image" Target="../media/image28.svg"/><Relationship Id="rId19" Type="http://schemas.openxmlformats.org/officeDocument/2006/relationships/image" Target="../media/image37.png"/><Relationship Id="rId4" Type="http://schemas.openxmlformats.org/officeDocument/2006/relationships/image" Target="../media/image15.png"/><Relationship Id="rId9" Type="http://schemas.openxmlformats.org/officeDocument/2006/relationships/image" Target="../media/image27.png"/><Relationship Id="rId14" Type="http://schemas.openxmlformats.org/officeDocument/2006/relationships/image" Target="../media/image32.svg"/><Relationship Id="rId22" Type="http://schemas.openxmlformats.org/officeDocument/2006/relationships/image" Target="../media/image40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3" Type="http://schemas.openxmlformats.org/officeDocument/2006/relationships/image" Target="../media/image17.sv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5.png"/><Relationship Id="rId2" Type="http://schemas.openxmlformats.org/officeDocument/2006/relationships/image" Target="../media/image16.png"/><Relationship Id="rId16" Type="http://schemas.openxmlformats.org/officeDocument/2006/relationships/image" Target="../media/image34.svg"/><Relationship Id="rId20" Type="http://schemas.openxmlformats.org/officeDocument/2006/relationships/image" Target="../media/image3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24" Type="http://schemas.openxmlformats.org/officeDocument/2006/relationships/image" Target="../media/image42.sv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10" Type="http://schemas.openxmlformats.org/officeDocument/2006/relationships/image" Target="../media/image28.svg"/><Relationship Id="rId19" Type="http://schemas.openxmlformats.org/officeDocument/2006/relationships/image" Target="../media/image37.png"/><Relationship Id="rId4" Type="http://schemas.openxmlformats.org/officeDocument/2006/relationships/image" Target="../media/image15.png"/><Relationship Id="rId9" Type="http://schemas.openxmlformats.org/officeDocument/2006/relationships/image" Target="../media/image27.png"/><Relationship Id="rId14" Type="http://schemas.openxmlformats.org/officeDocument/2006/relationships/image" Target="../media/image32.svg"/><Relationship Id="rId22" Type="http://schemas.openxmlformats.org/officeDocument/2006/relationships/image" Target="../media/image40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3" Type="http://schemas.openxmlformats.org/officeDocument/2006/relationships/image" Target="../media/image17.sv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5.png"/><Relationship Id="rId2" Type="http://schemas.openxmlformats.org/officeDocument/2006/relationships/image" Target="../media/image16.png"/><Relationship Id="rId16" Type="http://schemas.openxmlformats.org/officeDocument/2006/relationships/image" Target="../media/image34.svg"/><Relationship Id="rId20" Type="http://schemas.openxmlformats.org/officeDocument/2006/relationships/image" Target="../media/image3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24" Type="http://schemas.openxmlformats.org/officeDocument/2006/relationships/image" Target="../media/image42.sv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10" Type="http://schemas.openxmlformats.org/officeDocument/2006/relationships/image" Target="../media/image28.svg"/><Relationship Id="rId19" Type="http://schemas.openxmlformats.org/officeDocument/2006/relationships/image" Target="../media/image37.png"/><Relationship Id="rId4" Type="http://schemas.openxmlformats.org/officeDocument/2006/relationships/image" Target="../media/image15.png"/><Relationship Id="rId9" Type="http://schemas.openxmlformats.org/officeDocument/2006/relationships/image" Target="../media/image27.png"/><Relationship Id="rId14" Type="http://schemas.openxmlformats.org/officeDocument/2006/relationships/image" Target="../media/image32.svg"/><Relationship Id="rId22" Type="http://schemas.openxmlformats.org/officeDocument/2006/relationships/image" Target="../media/image40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3" Type="http://schemas.openxmlformats.org/officeDocument/2006/relationships/image" Target="../media/image17.sv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5.png"/><Relationship Id="rId2" Type="http://schemas.openxmlformats.org/officeDocument/2006/relationships/image" Target="../media/image16.png"/><Relationship Id="rId16" Type="http://schemas.openxmlformats.org/officeDocument/2006/relationships/image" Target="../media/image34.svg"/><Relationship Id="rId20" Type="http://schemas.openxmlformats.org/officeDocument/2006/relationships/image" Target="../media/image3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24" Type="http://schemas.openxmlformats.org/officeDocument/2006/relationships/image" Target="../media/image42.sv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10" Type="http://schemas.openxmlformats.org/officeDocument/2006/relationships/image" Target="../media/image28.svg"/><Relationship Id="rId19" Type="http://schemas.openxmlformats.org/officeDocument/2006/relationships/image" Target="../media/image37.png"/><Relationship Id="rId4" Type="http://schemas.openxmlformats.org/officeDocument/2006/relationships/image" Target="../media/image15.png"/><Relationship Id="rId9" Type="http://schemas.openxmlformats.org/officeDocument/2006/relationships/image" Target="../media/image27.png"/><Relationship Id="rId14" Type="http://schemas.openxmlformats.org/officeDocument/2006/relationships/image" Target="../media/image32.svg"/><Relationship Id="rId22" Type="http://schemas.openxmlformats.org/officeDocument/2006/relationships/image" Target="../media/image40.sv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9.svg"/><Relationship Id="rId7" Type="http://schemas.openxmlformats.org/officeDocument/2006/relationships/image" Target="../media/image46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15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jpeg"/><Relationship Id="rId4" Type="http://schemas.openxmlformats.org/officeDocument/2006/relationships/image" Target="../media/image50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jpeg"/><Relationship Id="rId4" Type="http://schemas.openxmlformats.org/officeDocument/2006/relationships/image" Target="../media/image50.sv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51.jpeg"/><Relationship Id="rId4" Type="http://schemas.openxmlformats.org/officeDocument/2006/relationships/image" Target="../media/image50.sv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9;p1"/>
          <p:cNvSpPr txBox="1"/>
          <p:nvPr/>
        </p:nvSpPr>
        <p:spPr>
          <a:xfrm>
            <a:off x="5515563" y="1525521"/>
            <a:ext cx="3628437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+mj-lt"/>
                <a:ea typeface="Montserrat Medium"/>
                <a:cs typeface="+mj-lt"/>
                <a:sym typeface="Montserrat Medium"/>
              </a:rPr>
              <a:t>Maximizing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 err="1">
                <a:solidFill>
                  <a:schemeClr val="accent1"/>
                </a:solidFill>
                <a:latin typeface="+mj-lt"/>
                <a:ea typeface="Montserrat Medium"/>
                <a:cs typeface="+mj-lt"/>
                <a:sym typeface="Montserrat Medium"/>
              </a:rPr>
              <a:t>run:ai</a:t>
            </a:r>
            <a:r>
              <a:rPr lang="en-US" sz="3600" b="0" i="0" u="none" strike="noStrike" cap="none" dirty="0">
                <a:solidFill>
                  <a:schemeClr val="accent1"/>
                </a:solidFill>
                <a:latin typeface="+mj-lt"/>
                <a:ea typeface="Montserrat Medium"/>
                <a:cs typeface="+mj-lt"/>
                <a:sym typeface="Montserrat Medium"/>
              </a:rPr>
              <a:t> </a:t>
            </a:r>
            <a:r>
              <a:rPr lang="en-US" sz="3600" b="0" i="0" u="none" strike="noStrike" cap="none" dirty="0">
                <a:solidFill>
                  <a:schemeClr val="bg1"/>
                </a:solidFill>
                <a:latin typeface="+mj-lt"/>
                <a:ea typeface="Montserrat Medium"/>
                <a:cs typeface="+mj-lt"/>
                <a:sym typeface="Montserrat Medium"/>
              </a:rPr>
              <a:t>gains: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  <a:ea typeface="Montserrat Medium"/>
                <a:cs typeface="+mj-lt"/>
                <a:sym typeface="Montserrat Medium"/>
              </a:rPr>
              <a:t>An intro for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bg1"/>
                </a:solidFill>
                <a:latin typeface="+mj-lt"/>
                <a:ea typeface="Montserrat Medium"/>
                <a:cs typeface="+mj-lt"/>
                <a:sym typeface="Montserrat Medium"/>
              </a:rPr>
              <a:t>Data Scientists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workflow for data scientist</a:t>
            </a:r>
          </a:p>
        </p:txBody>
      </p:sp>
      <p:sp>
        <p:nvSpPr>
          <p:cNvPr id="48" name="Google Shape;898;p88"/>
          <p:cNvSpPr txBox="1"/>
          <p:nvPr/>
        </p:nvSpPr>
        <p:spPr>
          <a:xfrm>
            <a:off x="528159" y="1836599"/>
            <a:ext cx="179939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1. Provision </a:t>
            </a:r>
            <a:r>
              <a:rPr lang="en-US" sz="1200" dirty="0">
                <a:solidFill>
                  <a:schemeClr val="accent5"/>
                </a:solidFill>
                <a:latin typeface="+mj-lt"/>
                <a:ea typeface="Clean" charset="0"/>
                <a:cs typeface="+mj-lt"/>
                <a:sym typeface="Clean" charset="0"/>
              </a:rPr>
              <a:t>GPU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resources</a:t>
            </a:r>
          </a:p>
        </p:txBody>
      </p:sp>
      <p:pic>
        <p:nvPicPr>
          <p:cNvPr id="5" name="Graphic 4" descr="Office worker male with solid fill">
            <a:extLst>
              <a:ext uri="{FF2B5EF4-FFF2-40B4-BE49-F238E27FC236}">
                <a16:creationId xmlns:a16="http://schemas.microsoft.com/office/drawing/2014/main" id="{CD371B33-A159-0765-0A19-FBDAD5213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2732" y="1107457"/>
            <a:ext cx="510638" cy="510638"/>
          </a:xfrm>
          <a:prstGeom prst="rect">
            <a:avLst/>
          </a:prstGeom>
        </p:spPr>
      </p:pic>
      <p:sp>
        <p:nvSpPr>
          <p:cNvPr id="43" name="Google Shape;898;p88">
            <a:extLst>
              <a:ext uri="{FF2B5EF4-FFF2-40B4-BE49-F238E27FC236}">
                <a16:creationId xmlns:a16="http://schemas.microsoft.com/office/drawing/2014/main" id="{87B0875E-8780-8D12-04A4-FE03EDEAFDF6}"/>
              </a:ext>
            </a:extLst>
          </p:cNvPr>
          <p:cNvSpPr txBox="1"/>
          <p:nvPr/>
        </p:nvSpPr>
        <p:spPr>
          <a:xfrm>
            <a:off x="5498733" y="3243010"/>
            <a:ext cx="397242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sz="10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  <a:endParaRPr lang="en-US" sz="1000" i="0" u="none" strike="noStrike" cap="none" dirty="0">
              <a:solidFill>
                <a:schemeClr val="tx2">
                  <a:lumMod val="25000"/>
                </a:schemeClr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cxnSp>
        <p:nvCxnSpPr>
          <p:cNvPr id="6" name="Google Shape;1486;p114">
            <a:extLst>
              <a:ext uri="{FF2B5EF4-FFF2-40B4-BE49-F238E27FC236}">
                <a16:creationId xmlns:a16="http://schemas.microsoft.com/office/drawing/2014/main" id="{6CA13B78-49DA-C7A0-F6DC-BFE939D38CE0}"/>
              </a:ext>
            </a:extLst>
          </p:cNvPr>
          <p:cNvCxnSpPr>
            <a:cxnSpLocks/>
          </p:cNvCxnSpPr>
          <p:nvPr/>
        </p:nvCxnSpPr>
        <p:spPr>
          <a:xfrm>
            <a:off x="2980637" y="1748181"/>
            <a:ext cx="0" cy="1473173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98;p88">
            <a:extLst>
              <a:ext uri="{FF2B5EF4-FFF2-40B4-BE49-F238E27FC236}">
                <a16:creationId xmlns:a16="http://schemas.microsoft.com/office/drawing/2014/main" id="{408222F7-994A-E412-B2C1-F5278EA306F1}"/>
              </a:ext>
            </a:extLst>
          </p:cNvPr>
          <p:cNvSpPr txBox="1"/>
          <p:nvPr/>
        </p:nvSpPr>
        <p:spPr>
          <a:xfrm>
            <a:off x="2450015" y="1802177"/>
            <a:ext cx="502922" cy="37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10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GPU </a:t>
            </a:r>
          </a:p>
          <a:p>
            <a:pPr algn="r">
              <a:lnSpc>
                <a:spcPct val="115000"/>
              </a:lnSpc>
            </a:pPr>
            <a:r>
              <a:rPr lang="en-US" sz="10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Assigned</a:t>
            </a:r>
            <a:endParaRPr lang="en-US" sz="1000" i="0" u="none" strike="noStrike" cap="none" dirty="0">
              <a:solidFill>
                <a:schemeClr val="tx2">
                  <a:lumMod val="25000"/>
                </a:schemeClr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2A55883-3588-C8F7-ABEA-FCB65458C6E2}"/>
              </a:ext>
            </a:extLst>
          </p:cNvPr>
          <p:cNvGrpSpPr/>
          <p:nvPr/>
        </p:nvGrpSpPr>
        <p:grpSpPr>
          <a:xfrm>
            <a:off x="3027502" y="1802177"/>
            <a:ext cx="1053717" cy="348117"/>
            <a:chOff x="2387282" y="2689922"/>
            <a:chExt cx="1118049" cy="348117"/>
          </a:xfrm>
        </p:grpSpPr>
        <p:sp>
          <p:nvSpPr>
            <p:cNvPr id="13" name="Google Shape;898;p88">
              <a:extLst>
                <a:ext uri="{FF2B5EF4-FFF2-40B4-BE49-F238E27FC236}">
                  <a16:creationId xmlns:a16="http://schemas.microsoft.com/office/drawing/2014/main" id="{D5926C84-D51A-F2CB-DD0F-70341A649BEA}"/>
                </a:ext>
              </a:extLst>
            </p:cNvPr>
            <p:cNvSpPr txBox="1"/>
            <p:nvPr/>
          </p:nvSpPr>
          <p:spPr>
            <a:xfrm>
              <a:off x="2735166" y="2759738"/>
              <a:ext cx="422281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5"/>
                  </a:solidFill>
                  <a:latin typeface="+mj-lt"/>
                  <a:ea typeface="Montserrat"/>
                  <a:cs typeface="+mj-lt"/>
                  <a:sym typeface="Montserrat"/>
                </a:rPr>
                <a:t>GPU-1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DD36981-83F2-C9FC-E136-441072DC2F60}"/>
                </a:ext>
              </a:extLst>
            </p:cNvPr>
            <p:cNvSpPr/>
            <p:nvPr/>
          </p:nvSpPr>
          <p:spPr>
            <a:xfrm>
              <a:off x="2387282" y="2689922"/>
              <a:ext cx="1118049" cy="348117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Google Shape;898;p88">
            <a:extLst>
              <a:ext uri="{FF2B5EF4-FFF2-40B4-BE49-F238E27FC236}">
                <a16:creationId xmlns:a16="http://schemas.microsoft.com/office/drawing/2014/main" id="{531D4133-4901-193B-FBB9-E674BE21DED0}"/>
              </a:ext>
            </a:extLst>
          </p:cNvPr>
          <p:cNvSpPr txBox="1"/>
          <p:nvPr/>
        </p:nvSpPr>
        <p:spPr>
          <a:xfrm>
            <a:off x="2327553" y="2302174"/>
            <a:ext cx="619109" cy="37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1000" i="0" u="none" strike="noStrike" cap="none" dirty="0" err="1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Jupyter</a:t>
            </a:r>
            <a:r>
              <a:rPr lang="en-US" sz="1000" i="0" u="none" strike="noStrike" cap="none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 notebooks</a:t>
            </a:r>
          </a:p>
        </p:txBody>
      </p:sp>
      <p:sp>
        <p:nvSpPr>
          <p:cNvPr id="2048" name="Google Shape;898;p88">
            <a:extLst>
              <a:ext uri="{FF2B5EF4-FFF2-40B4-BE49-F238E27FC236}">
                <a16:creationId xmlns:a16="http://schemas.microsoft.com/office/drawing/2014/main" id="{55545346-9DF8-41EC-EA30-88CB1DF3EC68}"/>
              </a:ext>
            </a:extLst>
          </p:cNvPr>
          <p:cNvSpPr txBox="1"/>
          <p:nvPr/>
        </p:nvSpPr>
        <p:spPr>
          <a:xfrm>
            <a:off x="2660906" y="2802172"/>
            <a:ext cx="292031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1000" i="0" u="none" strike="noStrike" cap="none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Task</a:t>
            </a:r>
          </a:p>
        </p:txBody>
      </p:sp>
      <p:cxnSp>
        <p:nvCxnSpPr>
          <p:cNvPr id="2049" name="Google Shape;1487;p114">
            <a:extLst>
              <a:ext uri="{FF2B5EF4-FFF2-40B4-BE49-F238E27FC236}">
                <a16:creationId xmlns:a16="http://schemas.microsoft.com/office/drawing/2014/main" id="{9D7F1700-1B4A-8E28-6B1F-8E50477DD3CF}"/>
              </a:ext>
            </a:extLst>
          </p:cNvPr>
          <p:cNvCxnSpPr>
            <a:cxnSpLocks/>
          </p:cNvCxnSpPr>
          <p:nvPr/>
        </p:nvCxnSpPr>
        <p:spPr>
          <a:xfrm>
            <a:off x="2980637" y="3221354"/>
            <a:ext cx="5386572" cy="0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35373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workflow for data scientist</a:t>
            </a:r>
          </a:p>
        </p:txBody>
      </p:sp>
      <p:sp>
        <p:nvSpPr>
          <p:cNvPr id="48" name="Google Shape;898;p88"/>
          <p:cNvSpPr txBox="1"/>
          <p:nvPr/>
        </p:nvSpPr>
        <p:spPr>
          <a:xfrm>
            <a:off x="528159" y="1836599"/>
            <a:ext cx="179939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1. Provision </a:t>
            </a:r>
            <a:r>
              <a:rPr lang="en-US" sz="1200" dirty="0">
                <a:solidFill>
                  <a:schemeClr val="accent5"/>
                </a:solidFill>
                <a:latin typeface="+mj-lt"/>
                <a:ea typeface="Clean" charset="0"/>
                <a:cs typeface="+mj-lt"/>
                <a:sym typeface="Clean" charset="0"/>
              </a:rPr>
              <a:t>GPU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resources</a:t>
            </a:r>
          </a:p>
        </p:txBody>
      </p:sp>
      <p:pic>
        <p:nvPicPr>
          <p:cNvPr id="5" name="Graphic 4" descr="Office worker male with solid fill">
            <a:extLst>
              <a:ext uri="{FF2B5EF4-FFF2-40B4-BE49-F238E27FC236}">
                <a16:creationId xmlns:a16="http://schemas.microsoft.com/office/drawing/2014/main" id="{CD371B33-A159-0765-0A19-FBDAD5213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2732" y="1107457"/>
            <a:ext cx="510638" cy="510638"/>
          </a:xfrm>
          <a:prstGeom prst="rect">
            <a:avLst/>
          </a:prstGeom>
        </p:spPr>
      </p:pic>
      <p:sp>
        <p:nvSpPr>
          <p:cNvPr id="43" name="Google Shape;898;p88">
            <a:extLst>
              <a:ext uri="{FF2B5EF4-FFF2-40B4-BE49-F238E27FC236}">
                <a16:creationId xmlns:a16="http://schemas.microsoft.com/office/drawing/2014/main" id="{87B0875E-8780-8D12-04A4-FE03EDEAFDF6}"/>
              </a:ext>
            </a:extLst>
          </p:cNvPr>
          <p:cNvSpPr txBox="1"/>
          <p:nvPr/>
        </p:nvSpPr>
        <p:spPr>
          <a:xfrm>
            <a:off x="5498733" y="3243010"/>
            <a:ext cx="397242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sz="10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  <a:endParaRPr lang="en-US" sz="1000" i="0" u="none" strike="noStrike" cap="none" dirty="0">
              <a:solidFill>
                <a:schemeClr val="tx2">
                  <a:lumMod val="25000"/>
                </a:schemeClr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cxnSp>
        <p:nvCxnSpPr>
          <p:cNvPr id="6" name="Google Shape;1486;p114">
            <a:extLst>
              <a:ext uri="{FF2B5EF4-FFF2-40B4-BE49-F238E27FC236}">
                <a16:creationId xmlns:a16="http://schemas.microsoft.com/office/drawing/2014/main" id="{6CA13B78-49DA-C7A0-F6DC-BFE939D38CE0}"/>
              </a:ext>
            </a:extLst>
          </p:cNvPr>
          <p:cNvCxnSpPr>
            <a:cxnSpLocks/>
          </p:cNvCxnSpPr>
          <p:nvPr/>
        </p:nvCxnSpPr>
        <p:spPr>
          <a:xfrm>
            <a:off x="2980637" y="1748181"/>
            <a:ext cx="0" cy="1473173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98;p88">
            <a:extLst>
              <a:ext uri="{FF2B5EF4-FFF2-40B4-BE49-F238E27FC236}">
                <a16:creationId xmlns:a16="http://schemas.microsoft.com/office/drawing/2014/main" id="{408222F7-994A-E412-B2C1-F5278EA306F1}"/>
              </a:ext>
            </a:extLst>
          </p:cNvPr>
          <p:cNvSpPr txBox="1"/>
          <p:nvPr/>
        </p:nvSpPr>
        <p:spPr>
          <a:xfrm>
            <a:off x="2450015" y="1802177"/>
            <a:ext cx="502922" cy="37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10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GPU </a:t>
            </a:r>
          </a:p>
          <a:p>
            <a:pPr algn="r">
              <a:lnSpc>
                <a:spcPct val="115000"/>
              </a:lnSpc>
            </a:pPr>
            <a:r>
              <a:rPr lang="en-US" sz="10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Assigned</a:t>
            </a:r>
            <a:endParaRPr lang="en-US" sz="1000" i="0" u="none" strike="noStrike" cap="none" dirty="0">
              <a:solidFill>
                <a:schemeClr val="tx2">
                  <a:lumMod val="25000"/>
                </a:schemeClr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2A55883-3588-C8F7-ABEA-FCB65458C6E2}"/>
              </a:ext>
            </a:extLst>
          </p:cNvPr>
          <p:cNvGrpSpPr/>
          <p:nvPr/>
        </p:nvGrpSpPr>
        <p:grpSpPr>
          <a:xfrm>
            <a:off x="3027502" y="1802177"/>
            <a:ext cx="1053717" cy="348117"/>
            <a:chOff x="2387282" y="2689922"/>
            <a:chExt cx="1118049" cy="348117"/>
          </a:xfrm>
        </p:grpSpPr>
        <p:sp>
          <p:nvSpPr>
            <p:cNvPr id="13" name="Google Shape;898;p88">
              <a:extLst>
                <a:ext uri="{FF2B5EF4-FFF2-40B4-BE49-F238E27FC236}">
                  <a16:creationId xmlns:a16="http://schemas.microsoft.com/office/drawing/2014/main" id="{D5926C84-D51A-F2CB-DD0F-70341A649BEA}"/>
                </a:ext>
              </a:extLst>
            </p:cNvPr>
            <p:cNvSpPr txBox="1"/>
            <p:nvPr/>
          </p:nvSpPr>
          <p:spPr>
            <a:xfrm>
              <a:off x="2735166" y="2759738"/>
              <a:ext cx="422281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5"/>
                  </a:solidFill>
                  <a:latin typeface="+mj-lt"/>
                  <a:ea typeface="Montserrat"/>
                  <a:cs typeface="+mj-lt"/>
                  <a:sym typeface="Montserrat"/>
                </a:rPr>
                <a:t>GPU-1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DD36981-83F2-C9FC-E136-441072DC2F60}"/>
                </a:ext>
              </a:extLst>
            </p:cNvPr>
            <p:cNvSpPr/>
            <p:nvPr/>
          </p:nvSpPr>
          <p:spPr>
            <a:xfrm>
              <a:off x="2387282" y="2689922"/>
              <a:ext cx="1118049" cy="348117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Google Shape;898;p88">
            <a:extLst>
              <a:ext uri="{FF2B5EF4-FFF2-40B4-BE49-F238E27FC236}">
                <a16:creationId xmlns:a16="http://schemas.microsoft.com/office/drawing/2014/main" id="{531D4133-4901-193B-FBB9-E674BE21DED0}"/>
              </a:ext>
            </a:extLst>
          </p:cNvPr>
          <p:cNvSpPr txBox="1"/>
          <p:nvPr/>
        </p:nvSpPr>
        <p:spPr>
          <a:xfrm>
            <a:off x="2327553" y="2302174"/>
            <a:ext cx="619109" cy="37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1000" i="0" u="none" strike="noStrike" cap="none" dirty="0" err="1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Jupyter</a:t>
            </a:r>
            <a:r>
              <a:rPr lang="en-US" sz="1000" i="0" u="none" strike="noStrike" cap="none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 notebooks</a:t>
            </a:r>
          </a:p>
        </p:txBody>
      </p:sp>
      <p:sp>
        <p:nvSpPr>
          <p:cNvPr id="2048" name="Google Shape;898;p88">
            <a:extLst>
              <a:ext uri="{FF2B5EF4-FFF2-40B4-BE49-F238E27FC236}">
                <a16:creationId xmlns:a16="http://schemas.microsoft.com/office/drawing/2014/main" id="{55545346-9DF8-41EC-EA30-88CB1DF3EC68}"/>
              </a:ext>
            </a:extLst>
          </p:cNvPr>
          <p:cNvSpPr txBox="1"/>
          <p:nvPr/>
        </p:nvSpPr>
        <p:spPr>
          <a:xfrm>
            <a:off x="2660906" y="2802172"/>
            <a:ext cx="292031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1000" i="0" u="none" strike="noStrike" cap="none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Task</a:t>
            </a:r>
          </a:p>
        </p:txBody>
      </p:sp>
      <p:cxnSp>
        <p:nvCxnSpPr>
          <p:cNvPr id="2049" name="Google Shape;1487;p114">
            <a:extLst>
              <a:ext uri="{FF2B5EF4-FFF2-40B4-BE49-F238E27FC236}">
                <a16:creationId xmlns:a16="http://schemas.microsoft.com/office/drawing/2014/main" id="{9D7F1700-1B4A-8E28-6B1F-8E50477DD3CF}"/>
              </a:ext>
            </a:extLst>
          </p:cNvPr>
          <p:cNvCxnSpPr>
            <a:cxnSpLocks/>
          </p:cNvCxnSpPr>
          <p:nvPr/>
        </p:nvCxnSpPr>
        <p:spPr>
          <a:xfrm>
            <a:off x="2980637" y="3221354"/>
            <a:ext cx="5386572" cy="0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6" name="Google Shape;898;p88">
            <a:extLst>
              <a:ext uri="{FF2B5EF4-FFF2-40B4-BE49-F238E27FC236}">
                <a16:creationId xmlns:a16="http://schemas.microsoft.com/office/drawing/2014/main" id="{F7BBACC3-C491-4CD5-6D41-3ACD84606145}"/>
              </a:ext>
            </a:extLst>
          </p:cNvPr>
          <p:cNvSpPr txBox="1"/>
          <p:nvPr/>
        </p:nvSpPr>
        <p:spPr>
          <a:xfrm>
            <a:off x="528159" y="2350796"/>
            <a:ext cx="176690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2. Create </a:t>
            </a:r>
            <a:r>
              <a:rPr lang="en-US" sz="1200" dirty="0" err="1">
                <a:solidFill>
                  <a:schemeClr val="accent2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notebook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D8FC2A-D2E0-CFC3-4D34-E3C6DF3BBE0E}"/>
              </a:ext>
            </a:extLst>
          </p:cNvPr>
          <p:cNvGrpSpPr/>
          <p:nvPr/>
        </p:nvGrpSpPr>
        <p:grpSpPr>
          <a:xfrm>
            <a:off x="3027502" y="2315685"/>
            <a:ext cx="1053718" cy="348117"/>
            <a:chOff x="3027497" y="2315685"/>
            <a:chExt cx="5339712" cy="348117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21B89E97-2607-BA90-9931-C75898964B06}"/>
                </a:ext>
              </a:extLst>
            </p:cNvPr>
            <p:cNvSpPr/>
            <p:nvPr/>
          </p:nvSpPr>
          <p:spPr>
            <a:xfrm>
              <a:off x="3027501" y="2315685"/>
              <a:ext cx="5339708" cy="348117"/>
            </a:xfrm>
            <a:prstGeom prst="roundRect">
              <a:avLst/>
            </a:prstGeom>
            <a:noFill/>
            <a:ln>
              <a:solidFill>
                <a:srgbClr val="F377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Google Shape;898;p88">
              <a:extLst>
                <a:ext uri="{FF2B5EF4-FFF2-40B4-BE49-F238E27FC236}">
                  <a16:creationId xmlns:a16="http://schemas.microsoft.com/office/drawing/2014/main" id="{4A6BBC6A-D24B-A80B-0DAC-B33FE1A6F5FB}"/>
                </a:ext>
              </a:extLst>
            </p:cNvPr>
            <p:cNvSpPr txBox="1"/>
            <p:nvPr/>
          </p:nvSpPr>
          <p:spPr>
            <a:xfrm>
              <a:off x="3027497" y="2396959"/>
              <a:ext cx="5339695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2"/>
                  </a:solidFill>
                  <a:latin typeface="+mj-lt"/>
                  <a:ea typeface="Montserrat"/>
                  <a:cs typeface="+mj-lt"/>
                  <a:sym typeface="Montserrat"/>
                </a:rPr>
                <a:t>notebook-1.ipynb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5096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workflow for data scientist</a:t>
            </a:r>
          </a:p>
        </p:txBody>
      </p:sp>
      <p:sp>
        <p:nvSpPr>
          <p:cNvPr id="48" name="Google Shape;898;p88"/>
          <p:cNvSpPr txBox="1"/>
          <p:nvPr/>
        </p:nvSpPr>
        <p:spPr>
          <a:xfrm>
            <a:off x="528159" y="1836599"/>
            <a:ext cx="179939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1. Provision </a:t>
            </a:r>
            <a:r>
              <a:rPr lang="en-US" sz="1200" dirty="0">
                <a:solidFill>
                  <a:schemeClr val="accent5"/>
                </a:solidFill>
                <a:latin typeface="+mj-lt"/>
                <a:ea typeface="Clean" charset="0"/>
                <a:cs typeface="+mj-lt"/>
                <a:sym typeface="Clean" charset="0"/>
              </a:rPr>
              <a:t>GPU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resources</a:t>
            </a:r>
          </a:p>
        </p:txBody>
      </p:sp>
      <p:pic>
        <p:nvPicPr>
          <p:cNvPr id="5" name="Graphic 4" descr="Office worker male with solid fill">
            <a:extLst>
              <a:ext uri="{FF2B5EF4-FFF2-40B4-BE49-F238E27FC236}">
                <a16:creationId xmlns:a16="http://schemas.microsoft.com/office/drawing/2014/main" id="{CD371B33-A159-0765-0A19-FBDAD5213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2732" y="1107457"/>
            <a:ext cx="510638" cy="510638"/>
          </a:xfrm>
          <a:prstGeom prst="rect">
            <a:avLst/>
          </a:prstGeom>
        </p:spPr>
      </p:pic>
      <p:sp>
        <p:nvSpPr>
          <p:cNvPr id="54" name="Left Brace 53">
            <a:extLst>
              <a:ext uri="{FF2B5EF4-FFF2-40B4-BE49-F238E27FC236}">
                <a16:creationId xmlns:a16="http://schemas.microsoft.com/office/drawing/2014/main" id="{32FAA574-D3BB-06D9-AA7A-3B41544A8335}"/>
              </a:ext>
            </a:extLst>
          </p:cNvPr>
          <p:cNvSpPr/>
          <p:nvPr/>
        </p:nvSpPr>
        <p:spPr>
          <a:xfrm rot="16200000">
            <a:off x="4253212" y="2302636"/>
            <a:ext cx="257684" cy="2645009"/>
          </a:xfrm>
          <a:prstGeom prst="leftBrac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Google Shape;898;p88">
            <a:extLst>
              <a:ext uri="{FF2B5EF4-FFF2-40B4-BE49-F238E27FC236}">
                <a16:creationId xmlns:a16="http://schemas.microsoft.com/office/drawing/2014/main" id="{87B0875E-8780-8D12-04A4-FE03EDEAFDF6}"/>
              </a:ext>
            </a:extLst>
          </p:cNvPr>
          <p:cNvSpPr txBox="1"/>
          <p:nvPr/>
        </p:nvSpPr>
        <p:spPr>
          <a:xfrm>
            <a:off x="5498733" y="3243010"/>
            <a:ext cx="397242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sz="10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  <a:endParaRPr lang="en-US" sz="1000" i="0" u="none" strike="noStrike" cap="none" dirty="0">
              <a:solidFill>
                <a:schemeClr val="tx2">
                  <a:lumMod val="25000"/>
                </a:schemeClr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cxnSp>
        <p:nvCxnSpPr>
          <p:cNvPr id="6" name="Google Shape;1486;p114">
            <a:extLst>
              <a:ext uri="{FF2B5EF4-FFF2-40B4-BE49-F238E27FC236}">
                <a16:creationId xmlns:a16="http://schemas.microsoft.com/office/drawing/2014/main" id="{6CA13B78-49DA-C7A0-F6DC-BFE939D38CE0}"/>
              </a:ext>
            </a:extLst>
          </p:cNvPr>
          <p:cNvCxnSpPr>
            <a:cxnSpLocks/>
          </p:cNvCxnSpPr>
          <p:nvPr/>
        </p:nvCxnSpPr>
        <p:spPr>
          <a:xfrm>
            <a:off x="2980637" y="1748181"/>
            <a:ext cx="0" cy="1473173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98;p88">
            <a:extLst>
              <a:ext uri="{FF2B5EF4-FFF2-40B4-BE49-F238E27FC236}">
                <a16:creationId xmlns:a16="http://schemas.microsoft.com/office/drawing/2014/main" id="{408222F7-994A-E412-B2C1-F5278EA306F1}"/>
              </a:ext>
            </a:extLst>
          </p:cNvPr>
          <p:cNvSpPr txBox="1"/>
          <p:nvPr/>
        </p:nvSpPr>
        <p:spPr>
          <a:xfrm>
            <a:off x="2450015" y="1802177"/>
            <a:ext cx="502922" cy="37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10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GPU </a:t>
            </a:r>
          </a:p>
          <a:p>
            <a:pPr algn="r">
              <a:lnSpc>
                <a:spcPct val="115000"/>
              </a:lnSpc>
            </a:pPr>
            <a:r>
              <a:rPr lang="en-US" sz="10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Assigned</a:t>
            </a:r>
            <a:endParaRPr lang="en-US" sz="1000" i="0" u="none" strike="noStrike" cap="none" dirty="0">
              <a:solidFill>
                <a:schemeClr val="tx2">
                  <a:lumMod val="25000"/>
                </a:schemeClr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2A55883-3588-C8F7-ABEA-FCB65458C6E2}"/>
              </a:ext>
            </a:extLst>
          </p:cNvPr>
          <p:cNvGrpSpPr/>
          <p:nvPr/>
        </p:nvGrpSpPr>
        <p:grpSpPr>
          <a:xfrm>
            <a:off x="3027501" y="1802177"/>
            <a:ext cx="2677058" cy="348117"/>
            <a:chOff x="2387282" y="2689922"/>
            <a:chExt cx="1118049" cy="348117"/>
          </a:xfrm>
        </p:grpSpPr>
        <p:sp>
          <p:nvSpPr>
            <p:cNvPr id="13" name="Google Shape;898;p88">
              <a:extLst>
                <a:ext uri="{FF2B5EF4-FFF2-40B4-BE49-F238E27FC236}">
                  <a16:creationId xmlns:a16="http://schemas.microsoft.com/office/drawing/2014/main" id="{D5926C84-D51A-F2CB-DD0F-70341A649BEA}"/>
                </a:ext>
              </a:extLst>
            </p:cNvPr>
            <p:cNvSpPr txBox="1"/>
            <p:nvPr/>
          </p:nvSpPr>
          <p:spPr>
            <a:xfrm>
              <a:off x="2735166" y="2759738"/>
              <a:ext cx="422281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5"/>
                  </a:solidFill>
                  <a:latin typeface="+mj-lt"/>
                  <a:ea typeface="Montserrat"/>
                  <a:cs typeface="+mj-lt"/>
                  <a:sym typeface="Montserrat"/>
                </a:rPr>
                <a:t>GPU-1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DD36981-83F2-C9FC-E136-441072DC2F60}"/>
                </a:ext>
              </a:extLst>
            </p:cNvPr>
            <p:cNvSpPr/>
            <p:nvPr/>
          </p:nvSpPr>
          <p:spPr>
            <a:xfrm>
              <a:off x="2387282" y="2689922"/>
              <a:ext cx="1118049" cy="348117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Google Shape;898;p88">
            <a:extLst>
              <a:ext uri="{FF2B5EF4-FFF2-40B4-BE49-F238E27FC236}">
                <a16:creationId xmlns:a16="http://schemas.microsoft.com/office/drawing/2014/main" id="{531D4133-4901-193B-FBB9-E674BE21DED0}"/>
              </a:ext>
            </a:extLst>
          </p:cNvPr>
          <p:cNvSpPr txBox="1"/>
          <p:nvPr/>
        </p:nvSpPr>
        <p:spPr>
          <a:xfrm>
            <a:off x="2327553" y="2302174"/>
            <a:ext cx="619109" cy="37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1000" i="0" u="none" strike="noStrike" cap="none" dirty="0" err="1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Jupyter</a:t>
            </a:r>
            <a:r>
              <a:rPr lang="en-US" sz="1000" i="0" u="none" strike="noStrike" cap="none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 notebooks</a:t>
            </a:r>
          </a:p>
        </p:txBody>
      </p:sp>
      <p:sp>
        <p:nvSpPr>
          <p:cNvPr id="2048" name="Google Shape;898;p88">
            <a:extLst>
              <a:ext uri="{FF2B5EF4-FFF2-40B4-BE49-F238E27FC236}">
                <a16:creationId xmlns:a16="http://schemas.microsoft.com/office/drawing/2014/main" id="{55545346-9DF8-41EC-EA30-88CB1DF3EC68}"/>
              </a:ext>
            </a:extLst>
          </p:cNvPr>
          <p:cNvSpPr txBox="1"/>
          <p:nvPr/>
        </p:nvSpPr>
        <p:spPr>
          <a:xfrm>
            <a:off x="2660906" y="2802172"/>
            <a:ext cx="292031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1000" i="0" u="none" strike="noStrike" cap="none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Task</a:t>
            </a:r>
          </a:p>
        </p:txBody>
      </p:sp>
      <p:cxnSp>
        <p:nvCxnSpPr>
          <p:cNvPr id="2049" name="Google Shape;1487;p114">
            <a:extLst>
              <a:ext uri="{FF2B5EF4-FFF2-40B4-BE49-F238E27FC236}">
                <a16:creationId xmlns:a16="http://schemas.microsoft.com/office/drawing/2014/main" id="{9D7F1700-1B4A-8E28-6B1F-8E50477DD3CF}"/>
              </a:ext>
            </a:extLst>
          </p:cNvPr>
          <p:cNvCxnSpPr>
            <a:cxnSpLocks/>
          </p:cNvCxnSpPr>
          <p:nvPr/>
        </p:nvCxnSpPr>
        <p:spPr>
          <a:xfrm>
            <a:off x="2980637" y="3221354"/>
            <a:ext cx="5386572" cy="0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54" name="Group 2053">
            <a:extLst>
              <a:ext uri="{FF2B5EF4-FFF2-40B4-BE49-F238E27FC236}">
                <a16:creationId xmlns:a16="http://schemas.microsoft.com/office/drawing/2014/main" id="{DC5C20DA-3791-AD05-247A-D516678BD0BF}"/>
              </a:ext>
            </a:extLst>
          </p:cNvPr>
          <p:cNvGrpSpPr/>
          <p:nvPr/>
        </p:nvGrpSpPr>
        <p:grpSpPr>
          <a:xfrm>
            <a:off x="3027501" y="2776175"/>
            <a:ext cx="2663307" cy="348117"/>
            <a:chOff x="2387282" y="2689922"/>
            <a:chExt cx="1108463" cy="348117"/>
          </a:xfrm>
        </p:grpSpPr>
        <p:sp>
          <p:nvSpPr>
            <p:cNvPr id="2055" name="Google Shape;898;p88">
              <a:extLst>
                <a:ext uri="{FF2B5EF4-FFF2-40B4-BE49-F238E27FC236}">
                  <a16:creationId xmlns:a16="http://schemas.microsoft.com/office/drawing/2014/main" id="{1C11B230-87DD-B46F-1299-15A364DE04FD}"/>
                </a:ext>
              </a:extLst>
            </p:cNvPr>
            <p:cNvSpPr txBox="1"/>
            <p:nvPr/>
          </p:nvSpPr>
          <p:spPr>
            <a:xfrm>
              <a:off x="2735166" y="2759738"/>
              <a:ext cx="422281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3"/>
                  </a:solidFill>
                  <a:latin typeface="+mj-lt"/>
                  <a:ea typeface="Montserrat"/>
                  <a:cs typeface="+mj-lt"/>
                  <a:sym typeface="Montserrat"/>
                </a:rPr>
                <a:t>Analysis</a:t>
              </a:r>
            </a:p>
          </p:txBody>
        </p:sp>
        <p:sp>
          <p:nvSpPr>
            <p:cNvPr id="2056" name="Rectangle: Rounded Corners 2055">
              <a:extLst>
                <a:ext uri="{FF2B5EF4-FFF2-40B4-BE49-F238E27FC236}">
                  <a16:creationId xmlns:a16="http://schemas.microsoft.com/office/drawing/2014/main" id="{538B893C-CC67-52D0-5653-8A463091D16B}"/>
                </a:ext>
              </a:extLst>
            </p:cNvPr>
            <p:cNvSpPr/>
            <p:nvPr/>
          </p:nvSpPr>
          <p:spPr>
            <a:xfrm>
              <a:off x="2387282" y="2689922"/>
              <a:ext cx="1108463" cy="348117"/>
            </a:xfrm>
            <a:prstGeom prst="round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89" name="Group 2088">
            <a:extLst>
              <a:ext uri="{FF2B5EF4-FFF2-40B4-BE49-F238E27FC236}">
                <a16:creationId xmlns:a16="http://schemas.microsoft.com/office/drawing/2014/main" id="{923CDD88-F9EC-901D-93A6-1B8DC8F098C4}"/>
              </a:ext>
            </a:extLst>
          </p:cNvPr>
          <p:cNvGrpSpPr/>
          <p:nvPr/>
        </p:nvGrpSpPr>
        <p:grpSpPr>
          <a:xfrm>
            <a:off x="3610460" y="4080838"/>
            <a:ext cx="1836482" cy="372410"/>
            <a:chOff x="2347937" y="3404733"/>
            <a:chExt cx="1836482" cy="372410"/>
          </a:xfrm>
        </p:grpSpPr>
        <p:sp>
          <p:nvSpPr>
            <p:cNvPr id="2067" name="Google Shape;898;p88">
              <a:extLst>
                <a:ext uri="{FF2B5EF4-FFF2-40B4-BE49-F238E27FC236}">
                  <a16:creationId xmlns:a16="http://schemas.microsoft.com/office/drawing/2014/main" id="{3ED83EAC-D5A9-8DEC-DEA1-B756685341C2}"/>
                </a:ext>
              </a:extLst>
            </p:cNvPr>
            <p:cNvSpPr txBox="1"/>
            <p:nvPr/>
          </p:nvSpPr>
          <p:spPr>
            <a:xfrm>
              <a:off x="2606711" y="3404733"/>
              <a:ext cx="1577708" cy="372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- Modify code blocks</a:t>
              </a:r>
            </a:p>
            <a:p>
              <a:pPr marR="0" lv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- Test code blocks</a:t>
              </a:r>
            </a:p>
          </p:txBody>
        </p:sp>
        <p:grpSp>
          <p:nvGrpSpPr>
            <p:cNvPr id="2082" name="Group 2081">
              <a:extLst>
                <a:ext uri="{FF2B5EF4-FFF2-40B4-BE49-F238E27FC236}">
                  <a16:creationId xmlns:a16="http://schemas.microsoft.com/office/drawing/2014/main" id="{C6168B91-54DB-EBA4-72F8-EEF90E828540}"/>
                </a:ext>
              </a:extLst>
            </p:cNvPr>
            <p:cNvGrpSpPr/>
            <p:nvPr/>
          </p:nvGrpSpPr>
          <p:grpSpPr>
            <a:xfrm>
              <a:off x="2347937" y="3424792"/>
              <a:ext cx="1539034" cy="339035"/>
              <a:chOff x="2756201" y="3480562"/>
              <a:chExt cx="1539034" cy="339035"/>
            </a:xfrm>
          </p:grpSpPr>
          <p:pic>
            <p:nvPicPr>
              <p:cNvPr id="2069" name="Graphic 2068" descr="Arrow: Rotate right with solid fill">
                <a:extLst>
                  <a:ext uri="{FF2B5EF4-FFF2-40B4-BE49-F238E27FC236}">
                    <a16:creationId xmlns:a16="http://schemas.microsoft.com/office/drawing/2014/main" id="{3F349E46-6876-1916-FF85-84CFE72A6F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4015004" y="3539366"/>
                <a:ext cx="280231" cy="280231"/>
              </a:xfrm>
              <a:prstGeom prst="rect">
                <a:avLst/>
              </a:prstGeom>
            </p:spPr>
          </p:pic>
          <p:pic>
            <p:nvPicPr>
              <p:cNvPr id="2070" name="Graphic 2069" descr="Arrow: Rotate right with solid fill">
                <a:extLst>
                  <a:ext uri="{FF2B5EF4-FFF2-40B4-BE49-F238E27FC236}">
                    <a16:creationId xmlns:a16="http://schemas.microsoft.com/office/drawing/2014/main" id="{C463E71A-FE8F-D907-BFBE-762885528B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6200000">
                <a:off x="2756201" y="3480562"/>
                <a:ext cx="280231" cy="280231"/>
              </a:xfrm>
              <a:prstGeom prst="rect">
                <a:avLst/>
              </a:prstGeom>
            </p:spPr>
          </p:pic>
        </p:grpSp>
      </p:grpSp>
      <p:sp>
        <p:nvSpPr>
          <p:cNvPr id="2085" name="Google Shape;898;p88">
            <a:extLst>
              <a:ext uri="{FF2B5EF4-FFF2-40B4-BE49-F238E27FC236}">
                <a16:creationId xmlns:a16="http://schemas.microsoft.com/office/drawing/2014/main" id="{472C9185-6CEE-39BB-E373-67E67D4BB9BE}"/>
              </a:ext>
            </a:extLst>
          </p:cNvPr>
          <p:cNvSpPr txBox="1"/>
          <p:nvPr/>
        </p:nvSpPr>
        <p:spPr>
          <a:xfrm>
            <a:off x="3439573" y="3811833"/>
            <a:ext cx="197580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3. Perform exploratory </a:t>
            </a:r>
            <a:r>
              <a:rPr lang="en-US" sz="1200" dirty="0">
                <a:solidFill>
                  <a:schemeClr val="accent3"/>
                </a:solidFill>
                <a:latin typeface="+mj-lt"/>
                <a:ea typeface="Clean" charset="0"/>
                <a:cs typeface="+mj-lt"/>
                <a:sym typeface="Clean" charset="0"/>
              </a:rPr>
              <a:t>analysis</a:t>
            </a:r>
          </a:p>
        </p:txBody>
      </p:sp>
      <p:sp>
        <p:nvSpPr>
          <p:cNvPr id="2086" name="Google Shape;898;p88">
            <a:extLst>
              <a:ext uri="{FF2B5EF4-FFF2-40B4-BE49-F238E27FC236}">
                <a16:creationId xmlns:a16="http://schemas.microsoft.com/office/drawing/2014/main" id="{F7BBACC3-C491-4CD5-6D41-3ACD84606145}"/>
              </a:ext>
            </a:extLst>
          </p:cNvPr>
          <p:cNvSpPr txBox="1"/>
          <p:nvPr/>
        </p:nvSpPr>
        <p:spPr>
          <a:xfrm>
            <a:off x="528159" y="2350796"/>
            <a:ext cx="176690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2. Create </a:t>
            </a:r>
            <a:r>
              <a:rPr lang="en-US" sz="1200" dirty="0" err="1">
                <a:solidFill>
                  <a:schemeClr val="accent2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notebook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D8FC2A-D2E0-CFC3-4D34-E3C6DF3BBE0E}"/>
              </a:ext>
            </a:extLst>
          </p:cNvPr>
          <p:cNvGrpSpPr/>
          <p:nvPr/>
        </p:nvGrpSpPr>
        <p:grpSpPr>
          <a:xfrm>
            <a:off x="3027501" y="2315685"/>
            <a:ext cx="2677058" cy="348117"/>
            <a:chOff x="3027501" y="2315685"/>
            <a:chExt cx="5339708" cy="348117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21B89E97-2607-BA90-9931-C75898964B06}"/>
                </a:ext>
              </a:extLst>
            </p:cNvPr>
            <p:cNvSpPr/>
            <p:nvPr/>
          </p:nvSpPr>
          <p:spPr>
            <a:xfrm>
              <a:off x="3027501" y="2315685"/>
              <a:ext cx="5339708" cy="348117"/>
            </a:xfrm>
            <a:prstGeom prst="roundRect">
              <a:avLst/>
            </a:prstGeom>
            <a:noFill/>
            <a:ln>
              <a:solidFill>
                <a:srgbClr val="F377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Google Shape;898;p88">
              <a:extLst>
                <a:ext uri="{FF2B5EF4-FFF2-40B4-BE49-F238E27FC236}">
                  <a16:creationId xmlns:a16="http://schemas.microsoft.com/office/drawing/2014/main" id="{4A6BBC6A-D24B-A80B-0DAC-B33FE1A6F5FB}"/>
                </a:ext>
              </a:extLst>
            </p:cNvPr>
            <p:cNvSpPr txBox="1"/>
            <p:nvPr/>
          </p:nvSpPr>
          <p:spPr>
            <a:xfrm>
              <a:off x="4688966" y="2396959"/>
              <a:ext cx="2016779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2"/>
                  </a:solidFill>
                  <a:latin typeface="+mj-lt"/>
                  <a:ea typeface="Montserrat"/>
                  <a:cs typeface="+mj-lt"/>
                  <a:sym typeface="Montserrat"/>
                </a:rPr>
                <a:t>notebook-1.ipynb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8956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workflow for data scientist</a:t>
            </a:r>
          </a:p>
        </p:txBody>
      </p:sp>
      <p:sp>
        <p:nvSpPr>
          <p:cNvPr id="48" name="Google Shape;898;p88"/>
          <p:cNvSpPr txBox="1"/>
          <p:nvPr/>
        </p:nvSpPr>
        <p:spPr>
          <a:xfrm>
            <a:off x="528159" y="1836599"/>
            <a:ext cx="179939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1. Provision </a:t>
            </a:r>
            <a:r>
              <a:rPr lang="en-US" sz="1200" dirty="0">
                <a:solidFill>
                  <a:schemeClr val="accent5"/>
                </a:solidFill>
                <a:latin typeface="+mj-lt"/>
                <a:ea typeface="Clean" charset="0"/>
                <a:cs typeface="+mj-lt"/>
                <a:sym typeface="Clean" charset="0"/>
              </a:rPr>
              <a:t>GPU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resources</a:t>
            </a:r>
          </a:p>
        </p:txBody>
      </p:sp>
      <p:pic>
        <p:nvPicPr>
          <p:cNvPr id="5" name="Graphic 4" descr="Office worker male with solid fill">
            <a:extLst>
              <a:ext uri="{FF2B5EF4-FFF2-40B4-BE49-F238E27FC236}">
                <a16:creationId xmlns:a16="http://schemas.microsoft.com/office/drawing/2014/main" id="{CD371B33-A159-0765-0A19-FBDAD5213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2732" y="1107457"/>
            <a:ext cx="510638" cy="510638"/>
          </a:xfrm>
          <a:prstGeom prst="rect">
            <a:avLst/>
          </a:prstGeom>
        </p:spPr>
      </p:pic>
      <p:sp>
        <p:nvSpPr>
          <p:cNvPr id="54" name="Left Brace 53">
            <a:extLst>
              <a:ext uri="{FF2B5EF4-FFF2-40B4-BE49-F238E27FC236}">
                <a16:creationId xmlns:a16="http://schemas.microsoft.com/office/drawing/2014/main" id="{32FAA574-D3BB-06D9-AA7A-3B41544A8335}"/>
              </a:ext>
            </a:extLst>
          </p:cNvPr>
          <p:cNvSpPr/>
          <p:nvPr/>
        </p:nvSpPr>
        <p:spPr>
          <a:xfrm rot="16200000">
            <a:off x="4253212" y="2302636"/>
            <a:ext cx="257684" cy="2645009"/>
          </a:xfrm>
          <a:prstGeom prst="leftBrac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Left Brace 59">
            <a:extLst>
              <a:ext uri="{FF2B5EF4-FFF2-40B4-BE49-F238E27FC236}">
                <a16:creationId xmlns:a16="http://schemas.microsoft.com/office/drawing/2014/main" id="{FEEB9721-FA94-2DBB-DCCE-1FCB7B3B1D06}"/>
              </a:ext>
            </a:extLst>
          </p:cNvPr>
          <p:cNvSpPr/>
          <p:nvPr/>
        </p:nvSpPr>
        <p:spPr>
          <a:xfrm rot="16200000">
            <a:off x="6915839" y="2320137"/>
            <a:ext cx="257684" cy="2615257"/>
          </a:xfrm>
          <a:prstGeom prst="leftBrac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Google Shape;898;p88">
            <a:extLst>
              <a:ext uri="{FF2B5EF4-FFF2-40B4-BE49-F238E27FC236}">
                <a16:creationId xmlns:a16="http://schemas.microsoft.com/office/drawing/2014/main" id="{87B0875E-8780-8D12-04A4-FE03EDEAFDF6}"/>
              </a:ext>
            </a:extLst>
          </p:cNvPr>
          <p:cNvSpPr txBox="1"/>
          <p:nvPr/>
        </p:nvSpPr>
        <p:spPr>
          <a:xfrm>
            <a:off x="5498733" y="3243010"/>
            <a:ext cx="397242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sz="10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  <a:endParaRPr lang="en-US" sz="1000" i="0" u="none" strike="noStrike" cap="none" dirty="0">
              <a:solidFill>
                <a:schemeClr val="tx2">
                  <a:lumMod val="25000"/>
                </a:schemeClr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cxnSp>
        <p:nvCxnSpPr>
          <p:cNvPr id="6" name="Google Shape;1486;p114">
            <a:extLst>
              <a:ext uri="{FF2B5EF4-FFF2-40B4-BE49-F238E27FC236}">
                <a16:creationId xmlns:a16="http://schemas.microsoft.com/office/drawing/2014/main" id="{6CA13B78-49DA-C7A0-F6DC-BFE939D38CE0}"/>
              </a:ext>
            </a:extLst>
          </p:cNvPr>
          <p:cNvCxnSpPr>
            <a:cxnSpLocks/>
          </p:cNvCxnSpPr>
          <p:nvPr/>
        </p:nvCxnSpPr>
        <p:spPr>
          <a:xfrm>
            <a:off x="2980637" y="1748181"/>
            <a:ext cx="0" cy="1473173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98;p88">
            <a:extLst>
              <a:ext uri="{FF2B5EF4-FFF2-40B4-BE49-F238E27FC236}">
                <a16:creationId xmlns:a16="http://schemas.microsoft.com/office/drawing/2014/main" id="{408222F7-994A-E412-B2C1-F5278EA306F1}"/>
              </a:ext>
            </a:extLst>
          </p:cNvPr>
          <p:cNvSpPr txBox="1"/>
          <p:nvPr/>
        </p:nvSpPr>
        <p:spPr>
          <a:xfrm>
            <a:off x="2450015" y="1802177"/>
            <a:ext cx="502922" cy="37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10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GPU </a:t>
            </a:r>
          </a:p>
          <a:p>
            <a:pPr algn="r">
              <a:lnSpc>
                <a:spcPct val="115000"/>
              </a:lnSpc>
            </a:pPr>
            <a:r>
              <a:rPr lang="en-US" sz="10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Assigned</a:t>
            </a:r>
            <a:endParaRPr lang="en-US" sz="1000" i="0" u="none" strike="noStrike" cap="none" dirty="0">
              <a:solidFill>
                <a:schemeClr val="tx2">
                  <a:lumMod val="25000"/>
                </a:schemeClr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2A55883-3588-C8F7-ABEA-FCB65458C6E2}"/>
              </a:ext>
            </a:extLst>
          </p:cNvPr>
          <p:cNvGrpSpPr/>
          <p:nvPr/>
        </p:nvGrpSpPr>
        <p:grpSpPr>
          <a:xfrm>
            <a:off x="3027501" y="1802177"/>
            <a:ext cx="5339708" cy="348117"/>
            <a:chOff x="2387282" y="2689922"/>
            <a:chExt cx="1118049" cy="348117"/>
          </a:xfrm>
        </p:grpSpPr>
        <p:sp>
          <p:nvSpPr>
            <p:cNvPr id="13" name="Google Shape;898;p88">
              <a:extLst>
                <a:ext uri="{FF2B5EF4-FFF2-40B4-BE49-F238E27FC236}">
                  <a16:creationId xmlns:a16="http://schemas.microsoft.com/office/drawing/2014/main" id="{D5926C84-D51A-F2CB-DD0F-70341A649BEA}"/>
                </a:ext>
              </a:extLst>
            </p:cNvPr>
            <p:cNvSpPr txBox="1"/>
            <p:nvPr/>
          </p:nvSpPr>
          <p:spPr>
            <a:xfrm>
              <a:off x="2735166" y="2759738"/>
              <a:ext cx="422281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5"/>
                  </a:solidFill>
                  <a:latin typeface="+mj-lt"/>
                  <a:ea typeface="Montserrat"/>
                  <a:cs typeface="+mj-lt"/>
                  <a:sym typeface="Montserrat"/>
                </a:rPr>
                <a:t>GPU-1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DD36981-83F2-C9FC-E136-441072DC2F60}"/>
                </a:ext>
              </a:extLst>
            </p:cNvPr>
            <p:cNvSpPr/>
            <p:nvPr/>
          </p:nvSpPr>
          <p:spPr>
            <a:xfrm>
              <a:off x="2387282" y="2689922"/>
              <a:ext cx="1118049" cy="348117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Google Shape;898;p88">
            <a:extLst>
              <a:ext uri="{FF2B5EF4-FFF2-40B4-BE49-F238E27FC236}">
                <a16:creationId xmlns:a16="http://schemas.microsoft.com/office/drawing/2014/main" id="{531D4133-4901-193B-FBB9-E674BE21DED0}"/>
              </a:ext>
            </a:extLst>
          </p:cNvPr>
          <p:cNvSpPr txBox="1"/>
          <p:nvPr/>
        </p:nvSpPr>
        <p:spPr>
          <a:xfrm>
            <a:off x="2327553" y="2302174"/>
            <a:ext cx="619109" cy="37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1000" i="0" u="none" strike="noStrike" cap="none" dirty="0" err="1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Jupyter</a:t>
            </a:r>
            <a:r>
              <a:rPr lang="en-US" sz="1000" i="0" u="none" strike="noStrike" cap="none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 notebooks</a:t>
            </a:r>
          </a:p>
        </p:txBody>
      </p:sp>
      <p:sp>
        <p:nvSpPr>
          <p:cNvPr id="2048" name="Google Shape;898;p88">
            <a:extLst>
              <a:ext uri="{FF2B5EF4-FFF2-40B4-BE49-F238E27FC236}">
                <a16:creationId xmlns:a16="http://schemas.microsoft.com/office/drawing/2014/main" id="{55545346-9DF8-41EC-EA30-88CB1DF3EC68}"/>
              </a:ext>
            </a:extLst>
          </p:cNvPr>
          <p:cNvSpPr txBox="1"/>
          <p:nvPr/>
        </p:nvSpPr>
        <p:spPr>
          <a:xfrm>
            <a:off x="2660906" y="2802172"/>
            <a:ext cx="292031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1000" i="0" u="none" strike="noStrike" cap="none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Task</a:t>
            </a:r>
          </a:p>
        </p:txBody>
      </p:sp>
      <p:cxnSp>
        <p:nvCxnSpPr>
          <p:cNvPr id="2049" name="Google Shape;1487;p114">
            <a:extLst>
              <a:ext uri="{FF2B5EF4-FFF2-40B4-BE49-F238E27FC236}">
                <a16:creationId xmlns:a16="http://schemas.microsoft.com/office/drawing/2014/main" id="{9D7F1700-1B4A-8E28-6B1F-8E50477DD3CF}"/>
              </a:ext>
            </a:extLst>
          </p:cNvPr>
          <p:cNvCxnSpPr>
            <a:cxnSpLocks/>
          </p:cNvCxnSpPr>
          <p:nvPr/>
        </p:nvCxnSpPr>
        <p:spPr>
          <a:xfrm>
            <a:off x="2980637" y="3221354"/>
            <a:ext cx="5386572" cy="0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54" name="Group 2053">
            <a:extLst>
              <a:ext uri="{FF2B5EF4-FFF2-40B4-BE49-F238E27FC236}">
                <a16:creationId xmlns:a16="http://schemas.microsoft.com/office/drawing/2014/main" id="{DC5C20DA-3791-AD05-247A-D516678BD0BF}"/>
              </a:ext>
            </a:extLst>
          </p:cNvPr>
          <p:cNvGrpSpPr/>
          <p:nvPr/>
        </p:nvGrpSpPr>
        <p:grpSpPr>
          <a:xfrm>
            <a:off x="3027501" y="2776175"/>
            <a:ext cx="2663307" cy="348117"/>
            <a:chOff x="2387282" y="2689922"/>
            <a:chExt cx="1108463" cy="348117"/>
          </a:xfrm>
        </p:grpSpPr>
        <p:sp>
          <p:nvSpPr>
            <p:cNvPr id="2055" name="Google Shape;898;p88">
              <a:extLst>
                <a:ext uri="{FF2B5EF4-FFF2-40B4-BE49-F238E27FC236}">
                  <a16:creationId xmlns:a16="http://schemas.microsoft.com/office/drawing/2014/main" id="{1C11B230-87DD-B46F-1299-15A364DE04FD}"/>
                </a:ext>
              </a:extLst>
            </p:cNvPr>
            <p:cNvSpPr txBox="1"/>
            <p:nvPr/>
          </p:nvSpPr>
          <p:spPr>
            <a:xfrm>
              <a:off x="2735166" y="2759738"/>
              <a:ext cx="422281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3"/>
                  </a:solidFill>
                  <a:latin typeface="+mj-lt"/>
                  <a:ea typeface="Montserrat"/>
                  <a:cs typeface="+mj-lt"/>
                  <a:sym typeface="Montserrat"/>
                </a:rPr>
                <a:t>Analysis</a:t>
              </a:r>
            </a:p>
          </p:txBody>
        </p:sp>
        <p:sp>
          <p:nvSpPr>
            <p:cNvPr id="2056" name="Rectangle: Rounded Corners 2055">
              <a:extLst>
                <a:ext uri="{FF2B5EF4-FFF2-40B4-BE49-F238E27FC236}">
                  <a16:creationId xmlns:a16="http://schemas.microsoft.com/office/drawing/2014/main" id="{538B893C-CC67-52D0-5653-8A463091D16B}"/>
                </a:ext>
              </a:extLst>
            </p:cNvPr>
            <p:cNvSpPr/>
            <p:nvPr/>
          </p:nvSpPr>
          <p:spPr>
            <a:xfrm>
              <a:off x="2387282" y="2689922"/>
              <a:ext cx="1108463" cy="348117"/>
            </a:xfrm>
            <a:prstGeom prst="round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60" name="Group 2059">
            <a:extLst>
              <a:ext uri="{FF2B5EF4-FFF2-40B4-BE49-F238E27FC236}">
                <a16:creationId xmlns:a16="http://schemas.microsoft.com/office/drawing/2014/main" id="{B077F9CA-54A1-3D35-C5D2-3CBB56E8CC47}"/>
              </a:ext>
            </a:extLst>
          </p:cNvPr>
          <p:cNvGrpSpPr/>
          <p:nvPr/>
        </p:nvGrpSpPr>
        <p:grpSpPr>
          <a:xfrm>
            <a:off x="5713840" y="2776175"/>
            <a:ext cx="2663306" cy="348117"/>
            <a:chOff x="2387282" y="2689922"/>
            <a:chExt cx="1118049" cy="348117"/>
          </a:xfrm>
        </p:grpSpPr>
        <p:sp>
          <p:nvSpPr>
            <p:cNvPr id="2061" name="Google Shape;898;p88">
              <a:extLst>
                <a:ext uri="{FF2B5EF4-FFF2-40B4-BE49-F238E27FC236}">
                  <a16:creationId xmlns:a16="http://schemas.microsoft.com/office/drawing/2014/main" id="{F3119E6B-AEF6-0E7C-622E-233A8D7EF656}"/>
                </a:ext>
              </a:extLst>
            </p:cNvPr>
            <p:cNvSpPr txBox="1"/>
            <p:nvPr/>
          </p:nvSpPr>
          <p:spPr>
            <a:xfrm>
              <a:off x="2477574" y="2759738"/>
              <a:ext cx="946584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4"/>
                  </a:solidFill>
                  <a:latin typeface="+mj-lt"/>
                  <a:ea typeface="Montserrat"/>
                  <a:cs typeface="+mj-lt"/>
                  <a:sym typeface="Montserrat"/>
                </a:rPr>
                <a:t>Training &amp; tuning</a:t>
              </a:r>
            </a:p>
          </p:txBody>
        </p:sp>
        <p:sp>
          <p:nvSpPr>
            <p:cNvPr id="2062" name="Rectangle: Rounded Corners 2061">
              <a:extLst>
                <a:ext uri="{FF2B5EF4-FFF2-40B4-BE49-F238E27FC236}">
                  <a16:creationId xmlns:a16="http://schemas.microsoft.com/office/drawing/2014/main" id="{DB874543-122F-C4D9-21A6-81B7D1DDC589}"/>
                </a:ext>
              </a:extLst>
            </p:cNvPr>
            <p:cNvSpPr/>
            <p:nvPr/>
          </p:nvSpPr>
          <p:spPr>
            <a:xfrm>
              <a:off x="2387282" y="2689922"/>
              <a:ext cx="1118049" cy="348117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89" name="Group 2088">
            <a:extLst>
              <a:ext uri="{FF2B5EF4-FFF2-40B4-BE49-F238E27FC236}">
                <a16:creationId xmlns:a16="http://schemas.microsoft.com/office/drawing/2014/main" id="{923CDD88-F9EC-901D-93A6-1B8DC8F098C4}"/>
              </a:ext>
            </a:extLst>
          </p:cNvPr>
          <p:cNvGrpSpPr/>
          <p:nvPr/>
        </p:nvGrpSpPr>
        <p:grpSpPr>
          <a:xfrm>
            <a:off x="3610460" y="4080838"/>
            <a:ext cx="1836482" cy="372410"/>
            <a:chOff x="2347937" y="3404733"/>
            <a:chExt cx="1836482" cy="372410"/>
          </a:xfrm>
        </p:grpSpPr>
        <p:sp>
          <p:nvSpPr>
            <p:cNvPr id="2067" name="Google Shape;898;p88">
              <a:extLst>
                <a:ext uri="{FF2B5EF4-FFF2-40B4-BE49-F238E27FC236}">
                  <a16:creationId xmlns:a16="http://schemas.microsoft.com/office/drawing/2014/main" id="{3ED83EAC-D5A9-8DEC-DEA1-B756685341C2}"/>
                </a:ext>
              </a:extLst>
            </p:cNvPr>
            <p:cNvSpPr txBox="1"/>
            <p:nvPr/>
          </p:nvSpPr>
          <p:spPr>
            <a:xfrm>
              <a:off x="2606711" y="3404733"/>
              <a:ext cx="1577708" cy="372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- Modify code blocks</a:t>
              </a:r>
            </a:p>
            <a:p>
              <a:pPr marR="0" lv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- Test code blocks</a:t>
              </a:r>
            </a:p>
          </p:txBody>
        </p:sp>
        <p:grpSp>
          <p:nvGrpSpPr>
            <p:cNvPr id="2082" name="Group 2081">
              <a:extLst>
                <a:ext uri="{FF2B5EF4-FFF2-40B4-BE49-F238E27FC236}">
                  <a16:creationId xmlns:a16="http://schemas.microsoft.com/office/drawing/2014/main" id="{C6168B91-54DB-EBA4-72F8-EEF90E828540}"/>
                </a:ext>
              </a:extLst>
            </p:cNvPr>
            <p:cNvGrpSpPr/>
            <p:nvPr/>
          </p:nvGrpSpPr>
          <p:grpSpPr>
            <a:xfrm>
              <a:off x="2347937" y="3424792"/>
              <a:ext cx="1539034" cy="339035"/>
              <a:chOff x="2756201" y="3480562"/>
              <a:chExt cx="1539034" cy="339035"/>
            </a:xfrm>
          </p:grpSpPr>
          <p:pic>
            <p:nvPicPr>
              <p:cNvPr id="2069" name="Graphic 2068" descr="Arrow: Rotate right with solid fill">
                <a:extLst>
                  <a:ext uri="{FF2B5EF4-FFF2-40B4-BE49-F238E27FC236}">
                    <a16:creationId xmlns:a16="http://schemas.microsoft.com/office/drawing/2014/main" id="{3F349E46-6876-1916-FF85-84CFE72A6F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4015004" y="3539366"/>
                <a:ext cx="280231" cy="280231"/>
              </a:xfrm>
              <a:prstGeom prst="rect">
                <a:avLst/>
              </a:prstGeom>
            </p:spPr>
          </p:pic>
          <p:pic>
            <p:nvPicPr>
              <p:cNvPr id="2070" name="Graphic 2069" descr="Arrow: Rotate right with solid fill">
                <a:extLst>
                  <a:ext uri="{FF2B5EF4-FFF2-40B4-BE49-F238E27FC236}">
                    <a16:creationId xmlns:a16="http://schemas.microsoft.com/office/drawing/2014/main" id="{C463E71A-FE8F-D907-BFBE-762885528B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6200000">
                <a:off x="2756201" y="3480562"/>
                <a:ext cx="280231" cy="280231"/>
              </a:xfrm>
              <a:prstGeom prst="rect">
                <a:avLst/>
              </a:prstGeom>
            </p:spPr>
          </p:pic>
        </p:grpSp>
      </p:grpSp>
      <p:grpSp>
        <p:nvGrpSpPr>
          <p:cNvPr id="2080" name="Group 2079">
            <a:extLst>
              <a:ext uri="{FF2B5EF4-FFF2-40B4-BE49-F238E27FC236}">
                <a16:creationId xmlns:a16="http://schemas.microsoft.com/office/drawing/2014/main" id="{15A6A696-F71A-18C1-6220-B7AC305709F3}"/>
              </a:ext>
            </a:extLst>
          </p:cNvPr>
          <p:cNvGrpSpPr/>
          <p:nvPr/>
        </p:nvGrpSpPr>
        <p:grpSpPr>
          <a:xfrm>
            <a:off x="6295928" y="4080838"/>
            <a:ext cx="1836482" cy="372410"/>
            <a:chOff x="6408679" y="3460503"/>
            <a:chExt cx="1836482" cy="372410"/>
          </a:xfrm>
        </p:grpSpPr>
        <p:sp>
          <p:nvSpPr>
            <p:cNvPr id="2077" name="Google Shape;898;p88">
              <a:extLst>
                <a:ext uri="{FF2B5EF4-FFF2-40B4-BE49-F238E27FC236}">
                  <a16:creationId xmlns:a16="http://schemas.microsoft.com/office/drawing/2014/main" id="{991B4467-84F1-09B3-DB42-7D0090C01313}"/>
                </a:ext>
              </a:extLst>
            </p:cNvPr>
            <p:cNvSpPr txBox="1"/>
            <p:nvPr/>
          </p:nvSpPr>
          <p:spPr>
            <a:xfrm>
              <a:off x="6667453" y="3460503"/>
              <a:ext cx="1577708" cy="372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- Modify notebook</a:t>
              </a:r>
            </a:p>
            <a:p>
              <a:pPr marR="0" lv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- Run entire notebook</a:t>
              </a:r>
            </a:p>
          </p:txBody>
        </p:sp>
        <p:pic>
          <p:nvPicPr>
            <p:cNvPr id="2078" name="Graphic 2077" descr="Arrow: Rotate right with solid fill">
              <a:extLst>
                <a:ext uri="{FF2B5EF4-FFF2-40B4-BE49-F238E27FC236}">
                  <a16:creationId xmlns:a16="http://schemas.microsoft.com/office/drawing/2014/main" id="{E8B040C7-90E2-D96E-8B96-C075B89BA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7807597" y="3539366"/>
              <a:ext cx="280231" cy="280231"/>
            </a:xfrm>
            <a:prstGeom prst="rect">
              <a:avLst/>
            </a:prstGeom>
          </p:spPr>
        </p:pic>
        <p:pic>
          <p:nvPicPr>
            <p:cNvPr id="2079" name="Graphic 2078" descr="Arrow: Rotate right with solid fill">
              <a:extLst>
                <a:ext uri="{FF2B5EF4-FFF2-40B4-BE49-F238E27FC236}">
                  <a16:creationId xmlns:a16="http://schemas.microsoft.com/office/drawing/2014/main" id="{70A52B8C-9A32-ADA9-3C66-3D9601FB7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6408679" y="3480562"/>
              <a:ext cx="280231" cy="280231"/>
            </a:xfrm>
            <a:prstGeom prst="rect">
              <a:avLst/>
            </a:prstGeom>
          </p:spPr>
        </p:pic>
      </p:grpSp>
      <p:sp>
        <p:nvSpPr>
          <p:cNvPr id="2085" name="Google Shape;898;p88">
            <a:extLst>
              <a:ext uri="{FF2B5EF4-FFF2-40B4-BE49-F238E27FC236}">
                <a16:creationId xmlns:a16="http://schemas.microsoft.com/office/drawing/2014/main" id="{472C9185-6CEE-39BB-E373-67E67D4BB9BE}"/>
              </a:ext>
            </a:extLst>
          </p:cNvPr>
          <p:cNvSpPr txBox="1"/>
          <p:nvPr/>
        </p:nvSpPr>
        <p:spPr>
          <a:xfrm>
            <a:off x="3439573" y="3811833"/>
            <a:ext cx="197580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3. Perform exploratory </a:t>
            </a:r>
            <a:r>
              <a:rPr lang="en-US" sz="1200" dirty="0">
                <a:solidFill>
                  <a:schemeClr val="accent3"/>
                </a:solidFill>
                <a:latin typeface="+mj-lt"/>
                <a:ea typeface="Clean" charset="0"/>
                <a:cs typeface="+mj-lt"/>
                <a:sym typeface="Clean" charset="0"/>
              </a:rPr>
              <a:t>analysis</a:t>
            </a:r>
          </a:p>
        </p:txBody>
      </p:sp>
      <p:sp>
        <p:nvSpPr>
          <p:cNvPr id="2086" name="Google Shape;898;p88">
            <a:extLst>
              <a:ext uri="{FF2B5EF4-FFF2-40B4-BE49-F238E27FC236}">
                <a16:creationId xmlns:a16="http://schemas.microsoft.com/office/drawing/2014/main" id="{F7BBACC3-C491-4CD5-6D41-3ACD84606145}"/>
              </a:ext>
            </a:extLst>
          </p:cNvPr>
          <p:cNvSpPr txBox="1"/>
          <p:nvPr/>
        </p:nvSpPr>
        <p:spPr>
          <a:xfrm>
            <a:off x="528159" y="2350796"/>
            <a:ext cx="176690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2. Create </a:t>
            </a:r>
            <a:r>
              <a:rPr lang="en-US" sz="1200" dirty="0" err="1">
                <a:solidFill>
                  <a:schemeClr val="accent2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notebook</a:t>
            </a:r>
          </a:p>
        </p:txBody>
      </p:sp>
      <p:sp>
        <p:nvSpPr>
          <p:cNvPr id="2087" name="Google Shape;898;p88">
            <a:extLst>
              <a:ext uri="{FF2B5EF4-FFF2-40B4-BE49-F238E27FC236}">
                <a16:creationId xmlns:a16="http://schemas.microsoft.com/office/drawing/2014/main" id="{D42C5A48-4CA4-F8FB-93ED-350762AF3780}"/>
              </a:ext>
            </a:extLst>
          </p:cNvPr>
          <p:cNvSpPr txBox="1"/>
          <p:nvPr/>
        </p:nvSpPr>
        <p:spPr>
          <a:xfrm>
            <a:off x="5928925" y="3811833"/>
            <a:ext cx="236131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4. </a:t>
            </a:r>
            <a:r>
              <a:rPr lang="en-US" sz="1200" dirty="0">
                <a:solidFill>
                  <a:schemeClr val="accent4"/>
                </a:solidFill>
                <a:latin typeface="+mj-lt"/>
                <a:ea typeface="Clean" charset="0"/>
                <a:cs typeface="+mj-lt"/>
                <a:sym typeface="Clean" charset="0"/>
              </a:rPr>
              <a:t>Training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&amp; hyper-parameter </a:t>
            </a:r>
            <a:r>
              <a:rPr lang="en-US" sz="1200" dirty="0">
                <a:solidFill>
                  <a:schemeClr val="accent4"/>
                </a:solidFill>
                <a:latin typeface="+mj-lt"/>
                <a:ea typeface="Clean" charset="0"/>
                <a:cs typeface="+mj-lt"/>
                <a:sym typeface="Clean" charset="0"/>
              </a:rPr>
              <a:t>tuning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D8FC2A-D2E0-CFC3-4D34-E3C6DF3BBE0E}"/>
              </a:ext>
            </a:extLst>
          </p:cNvPr>
          <p:cNvGrpSpPr/>
          <p:nvPr/>
        </p:nvGrpSpPr>
        <p:grpSpPr>
          <a:xfrm>
            <a:off x="3027501" y="2315685"/>
            <a:ext cx="5339708" cy="348117"/>
            <a:chOff x="3027501" y="2315685"/>
            <a:chExt cx="5339708" cy="348117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21B89E97-2607-BA90-9931-C75898964B06}"/>
                </a:ext>
              </a:extLst>
            </p:cNvPr>
            <p:cNvSpPr/>
            <p:nvPr/>
          </p:nvSpPr>
          <p:spPr>
            <a:xfrm>
              <a:off x="3027501" y="2315685"/>
              <a:ext cx="5339708" cy="348117"/>
            </a:xfrm>
            <a:prstGeom prst="roundRect">
              <a:avLst/>
            </a:prstGeom>
            <a:noFill/>
            <a:ln>
              <a:solidFill>
                <a:srgbClr val="F377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Google Shape;898;p88">
              <a:extLst>
                <a:ext uri="{FF2B5EF4-FFF2-40B4-BE49-F238E27FC236}">
                  <a16:creationId xmlns:a16="http://schemas.microsoft.com/office/drawing/2014/main" id="{4A6BBC6A-D24B-A80B-0DAC-B33FE1A6F5FB}"/>
                </a:ext>
              </a:extLst>
            </p:cNvPr>
            <p:cNvSpPr txBox="1"/>
            <p:nvPr/>
          </p:nvSpPr>
          <p:spPr>
            <a:xfrm>
              <a:off x="4688966" y="2396959"/>
              <a:ext cx="2016779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2"/>
                  </a:solidFill>
                  <a:latin typeface="+mj-lt"/>
                  <a:ea typeface="Montserrat"/>
                  <a:cs typeface="+mj-lt"/>
                  <a:sym typeface="Montserrat"/>
                </a:rPr>
                <a:t>notebook-1.ipynb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054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workflow for data scientist</a:t>
            </a:r>
          </a:p>
        </p:txBody>
      </p:sp>
      <p:sp>
        <p:nvSpPr>
          <p:cNvPr id="48" name="Google Shape;898;p88"/>
          <p:cNvSpPr txBox="1"/>
          <p:nvPr/>
        </p:nvSpPr>
        <p:spPr>
          <a:xfrm>
            <a:off x="528159" y="1836599"/>
            <a:ext cx="179939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1. Provision </a:t>
            </a:r>
            <a:r>
              <a:rPr lang="en-US" sz="1200" dirty="0">
                <a:solidFill>
                  <a:schemeClr val="accent5"/>
                </a:solidFill>
                <a:latin typeface="+mj-lt"/>
                <a:ea typeface="Clean" charset="0"/>
                <a:cs typeface="+mj-lt"/>
                <a:sym typeface="Clean" charset="0"/>
              </a:rPr>
              <a:t>GPU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resources</a:t>
            </a:r>
          </a:p>
        </p:txBody>
      </p:sp>
      <p:pic>
        <p:nvPicPr>
          <p:cNvPr id="5" name="Graphic 4" descr="Office worker male with solid fill">
            <a:extLst>
              <a:ext uri="{FF2B5EF4-FFF2-40B4-BE49-F238E27FC236}">
                <a16:creationId xmlns:a16="http://schemas.microsoft.com/office/drawing/2014/main" id="{CD371B33-A159-0765-0A19-FBDAD5213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2732" y="1107457"/>
            <a:ext cx="510638" cy="510638"/>
          </a:xfrm>
          <a:prstGeom prst="rect">
            <a:avLst/>
          </a:prstGeom>
        </p:spPr>
      </p:pic>
      <p:sp>
        <p:nvSpPr>
          <p:cNvPr id="54" name="Left Brace 53">
            <a:extLst>
              <a:ext uri="{FF2B5EF4-FFF2-40B4-BE49-F238E27FC236}">
                <a16:creationId xmlns:a16="http://schemas.microsoft.com/office/drawing/2014/main" id="{32FAA574-D3BB-06D9-AA7A-3B41544A8335}"/>
              </a:ext>
            </a:extLst>
          </p:cNvPr>
          <p:cNvSpPr/>
          <p:nvPr/>
        </p:nvSpPr>
        <p:spPr>
          <a:xfrm rot="16200000">
            <a:off x="4253212" y="2302636"/>
            <a:ext cx="257684" cy="2645009"/>
          </a:xfrm>
          <a:prstGeom prst="leftBrac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Left Brace 59">
            <a:extLst>
              <a:ext uri="{FF2B5EF4-FFF2-40B4-BE49-F238E27FC236}">
                <a16:creationId xmlns:a16="http://schemas.microsoft.com/office/drawing/2014/main" id="{FEEB9721-FA94-2DBB-DCCE-1FCB7B3B1D06}"/>
              </a:ext>
            </a:extLst>
          </p:cNvPr>
          <p:cNvSpPr/>
          <p:nvPr/>
        </p:nvSpPr>
        <p:spPr>
          <a:xfrm rot="16200000">
            <a:off x="6915839" y="2320137"/>
            <a:ext cx="257684" cy="2615257"/>
          </a:xfrm>
          <a:prstGeom prst="leftBrac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Google Shape;898;p88">
            <a:extLst>
              <a:ext uri="{FF2B5EF4-FFF2-40B4-BE49-F238E27FC236}">
                <a16:creationId xmlns:a16="http://schemas.microsoft.com/office/drawing/2014/main" id="{87B0875E-8780-8D12-04A4-FE03EDEAFDF6}"/>
              </a:ext>
            </a:extLst>
          </p:cNvPr>
          <p:cNvSpPr txBox="1"/>
          <p:nvPr/>
        </p:nvSpPr>
        <p:spPr>
          <a:xfrm>
            <a:off x="5498733" y="3243010"/>
            <a:ext cx="397242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sz="10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  <a:endParaRPr lang="en-US" sz="1000" i="0" u="none" strike="noStrike" cap="none" dirty="0">
              <a:solidFill>
                <a:schemeClr val="tx2">
                  <a:lumMod val="25000"/>
                </a:schemeClr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cxnSp>
        <p:nvCxnSpPr>
          <p:cNvPr id="6" name="Google Shape;1486;p114">
            <a:extLst>
              <a:ext uri="{FF2B5EF4-FFF2-40B4-BE49-F238E27FC236}">
                <a16:creationId xmlns:a16="http://schemas.microsoft.com/office/drawing/2014/main" id="{6CA13B78-49DA-C7A0-F6DC-BFE939D38CE0}"/>
              </a:ext>
            </a:extLst>
          </p:cNvPr>
          <p:cNvCxnSpPr>
            <a:cxnSpLocks/>
          </p:cNvCxnSpPr>
          <p:nvPr/>
        </p:nvCxnSpPr>
        <p:spPr>
          <a:xfrm>
            <a:off x="2980637" y="1748181"/>
            <a:ext cx="0" cy="1473173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98;p88">
            <a:extLst>
              <a:ext uri="{FF2B5EF4-FFF2-40B4-BE49-F238E27FC236}">
                <a16:creationId xmlns:a16="http://schemas.microsoft.com/office/drawing/2014/main" id="{408222F7-994A-E412-B2C1-F5278EA306F1}"/>
              </a:ext>
            </a:extLst>
          </p:cNvPr>
          <p:cNvSpPr txBox="1"/>
          <p:nvPr/>
        </p:nvSpPr>
        <p:spPr>
          <a:xfrm>
            <a:off x="2450015" y="1802177"/>
            <a:ext cx="502922" cy="37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10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GPU </a:t>
            </a:r>
          </a:p>
          <a:p>
            <a:pPr algn="r">
              <a:lnSpc>
                <a:spcPct val="115000"/>
              </a:lnSpc>
            </a:pPr>
            <a:r>
              <a:rPr lang="en-US" sz="10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Assigned</a:t>
            </a:r>
            <a:endParaRPr lang="en-US" sz="1000" i="0" u="none" strike="noStrike" cap="none" dirty="0">
              <a:solidFill>
                <a:schemeClr val="tx2">
                  <a:lumMod val="25000"/>
                </a:schemeClr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2A55883-3588-C8F7-ABEA-FCB65458C6E2}"/>
              </a:ext>
            </a:extLst>
          </p:cNvPr>
          <p:cNvGrpSpPr/>
          <p:nvPr/>
        </p:nvGrpSpPr>
        <p:grpSpPr>
          <a:xfrm>
            <a:off x="3027501" y="1802177"/>
            <a:ext cx="5339708" cy="348117"/>
            <a:chOff x="2387282" y="2689922"/>
            <a:chExt cx="1118049" cy="348117"/>
          </a:xfrm>
        </p:grpSpPr>
        <p:sp>
          <p:nvSpPr>
            <p:cNvPr id="13" name="Google Shape;898;p88">
              <a:extLst>
                <a:ext uri="{FF2B5EF4-FFF2-40B4-BE49-F238E27FC236}">
                  <a16:creationId xmlns:a16="http://schemas.microsoft.com/office/drawing/2014/main" id="{D5926C84-D51A-F2CB-DD0F-70341A649BEA}"/>
                </a:ext>
              </a:extLst>
            </p:cNvPr>
            <p:cNvSpPr txBox="1"/>
            <p:nvPr/>
          </p:nvSpPr>
          <p:spPr>
            <a:xfrm>
              <a:off x="2735166" y="2759738"/>
              <a:ext cx="422281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5"/>
                  </a:solidFill>
                  <a:latin typeface="+mj-lt"/>
                  <a:ea typeface="Montserrat"/>
                  <a:cs typeface="+mj-lt"/>
                  <a:sym typeface="Montserrat"/>
                </a:rPr>
                <a:t>GPU-1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DD36981-83F2-C9FC-E136-441072DC2F60}"/>
                </a:ext>
              </a:extLst>
            </p:cNvPr>
            <p:cNvSpPr/>
            <p:nvPr/>
          </p:nvSpPr>
          <p:spPr>
            <a:xfrm>
              <a:off x="2387282" y="2689922"/>
              <a:ext cx="1118049" cy="348117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Google Shape;898;p88">
            <a:extLst>
              <a:ext uri="{FF2B5EF4-FFF2-40B4-BE49-F238E27FC236}">
                <a16:creationId xmlns:a16="http://schemas.microsoft.com/office/drawing/2014/main" id="{531D4133-4901-193B-FBB9-E674BE21DED0}"/>
              </a:ext>
            </a:extLst>
          </p:cNvPr>
          <p:cNvSpPr txBox="1"/>
          <p:nvPr/>
        </p:nvSpPr>
        <p:spPr>
          <a:xfrm>
            <a:off x="2327553" y="2302174"/>
            <a:ext cx="619109" cy="37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1000" i="0" u="none" strike="noStrike" cap="none" dirty="0" err="1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Jupyter</a:t>
            </a:r>
            <a:r>
              <a:rPr lang="en-US" sz="1000" i="0" u="none" strike="noStrike" cap="none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 notebooks</a:t>
            </a:r>
          </a:p>
        </p:txBody>
      </p:sp>
      <p:sp>
        <p:nvSpPr>
          <p:cNvPr id="2048" name="Google Shape;898;p88">
            <a:extLst>
              <a:ext uri="{FF2B5EF4-FFF2-40B4-BE49-F238E27FC236}">
                <a16:creationId xmlns:a16="http://schemas.microsoft.com/office/drawing/2014/main" id="{55545346-9DF8-41EC-EA30-88CB1DF3EC68}"/>
              </a:ext>
            </a:extLst>
          </p:cNvPr>
          <p:cNvSpPr txBox="1"/>
          <p:nvPr/>
        </p:nvSpPr>
        <p:spPr>
          <a:xfrm>
            <a:off x="2660906" y="2802172"/>
            <a:ext cx="292031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1000" i="0" u="none" strike="noStrike" cap="none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Task</a:t>
            </a:r>
          </a:p>
        </p:txBody>
      </p:sp>
      <p:cxnSp>
        <p:nvCxnSpPr>
          <p:cNvPr id="2049" name="Google Shape;1487;p114">
            <a:extLst>
              <a:ext uri="{FF2B5EF4-FFF2-40B4-BE49-F238E27FC236}">
                <a16:creationId xmlns:a16="http://schemas.microsoft.com/office/drawing/2014/main" id="{9D7F1700-1B4A-8E28-6B1F-8E50477DD3CF}"/>
              </a:ext>
            </a:extLst>
          </p:cNvPr>
          <p:cNvCxnSpPr>
            <a:cxnSpLocks/>
          </p:cNvCxnSpPr>
          <p:nvPr/>
        </p:nvCxnSpPr>
        <p:spPr>
          <a:xfrm>
            <a:off x="2980637" y="3221354"/>
            <a:ext cx="5386572" cy="0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54" name="Group 2053">
            <a:extLst>
              <a:ext uri="{FF2B5EF4-FFF2-40B4-BE49-F238E27FC236}">
                <a16:creationId xmlns:a16="http://schemas.microsoft.com/office/drawing/2014/main" id="{DC5C20DA-3791-AD05-247A-D516678BD0BF}"/>
              </a:ext>
            </a:extLst>
          </p:cNvPr>
          <p:cNvGrpSpPr/>
          <p:nvPr/>
        </p:nvGrpSpPr>
        <p:grpSpPr>
          <a:xfrm>
            <a:off x="3027501" y="2776175"/>
            <a:ext cx="2663307" cy="348117"/>
            <a:chOff x="2387282" y="2689922"/>
            <a:chExt cx="1108463" cy="348117"/>
          </a:xfrm>
        </p:grpSpPr>
        <p:sp>
          <p:nvSpPr>
            <p:cNvPr id="2055" name="Google Shape;898;p88">
              <a:extLst>
                <a:ext uri="{FF2B5EF4-FFF2-40B4-BE49-F238E27FC236}">
                  <a16:creationId xmlns:a16="http://schemas.microsoft.com/office/drawing/2014/main" id="{1C11B230-87DD-B46F-1299-15A364DE04FD}"/>
                </a:ext>
              </a:extLst>
            </p:cNvPr>
            <p:cNvSpPr txBox="1"/>
            <p:nvPr/>
          </p:nvSpPr>
          <p:spPr>
            <a:xfrm>
              <a:off x="2735166" y="2759738"/>
              <a:ext cx="422281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3"/>
                  </a:solidFill>
                  <a:latin typeface="+mj-lt"/>
                  <a:ea typeface="Montserrat"/>
                  <a:cs typeface="+mj-lt"/>
                  <a:sym typeface="Montserrat"/>
                </a:rPr>
                <a:t>Analysis</a:t>
              </a:r>
            </a:p>
          </p:txBody>
        </p:sp>
        <p:sp>
          <p:nvSpPr>
            <p:cNvPr id="2056" name="Rectangle: Rounded Corners 2055">
              <a:extLst>
                <a:ext uri="{FF2B5EF4-FFF2-40B4-BE49-F238E27FC236}">
                  <a16:creationId xmlns:a16="http://schemas.microsoft.com/office/drawing/2014/main" id="{538B893C-CC67-52D0-5653-8A463091D16B}"/>
                </a:ext>
              </a:extLst>
            </p:cNvPr>
            <p:cNvSpPr/>
            <p:nvPr/>
          </p:nvSpPr>
          <p:spPr>
            <a:xfrm>
              <a:off x="2387282" y="2689922"/>
              <a:ext cx="1108463" cy="348117"/>
            </a:xfrm>
            <a:prstGeom prst="round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60" name="Group 2059">
            <a:extLst>
              <a:ext uri="{FF2B5EF4-FFF2-40B4-BE49-F238E27FC236}">
                <a16:creationId xmlns:a16="http://schemas.microsoft.com/office/drawing/2014/main" id="{B077F9CA-54A1-3D35-C5D2-3CBB56E8CC47}"/>
              </a:ext>
            </a:extLst>
          </p:cNvPr>
          <p:cNvGrpSpPr/>
          <p:nvPr/>
        </p:nvGrpSpPr>
        <p:grpSpPr>
          <a:xfrm>
            <a:off x="5713840" y="2776175"/>
            <a:ext cx="2663306" cy="348117"/>
            <a:chOff x="2387282" y="2689922"/>
            <a:chExt cx="1118049" cy="348117"/>
          </a:xfrm>
        </p:grpSpPr>
        <p:sp>
          <p:nvSpPr>
            <p:cNvPr id="2061" name="Google Shape;898;p88">
              <a:extLst>
                <a:ext uri="{FF2B5EF4-FFF2-40B4-BE49-F238E27FC236}">
                  <a16:creationId xmlns:a16="http://schemas.microsoft.com/office/drawing/2014/main" id="{F3119E6B-AEF6-0E7C-622E-233A8D7EF656}"/>
                </a:ext>
              </a:extLst>
            </p:cNvPr>
            <p:cNvSpPr txBox="1"/>
            <p:nvPr/>
          </p:nvSpPr>
          <p:spPr>
            <a:xfrm>
              <a:off x="2477574" y="2759738"/>
              <a:ext cx="946584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4"/>
                  </a:solidFill>
                  <a:latin typeface="+mj-lt"/>
                  <a:ea typeface="Montserrat"/>
                  <a:cs typeface="+mj-lt"/>
                  <a:sym typeface="Montserrat"/>
                </a:rPr>
                <a:t>Training &amp; tuning</a:t>
              </a:r>
            </a:p>
          </p:txBody>
        </p:sp>
        <p:sp>
          <p:nvSpPr>
            <p:cNvPr id="2062" name="Rectangle: Rounded Corners 2061">
              <a:extLst>
                <a:ext uri="{FF2B5EF4-FFF2-40B4-BE49-F238E27FC236}">
                  <a16:creationId xmlns:a16="http://schemas.microsoft.com/office/drawing/2014/main" id="{DB874543-122F-C4D9-21A6-81B7D1DDC589}"/>
                </a:ext>
              </a:extLst>
            </p:cNvPr>
            <p:cNvSpPr/>
            <p:nvPr/>
          </p:nvSpPr>
          <p:spPr>
            <a:xfrm>
              <a:off x="2387282" y="2689922"/>
              <a:ext cx="1118049" cy="348117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89" name="Group 2088">
            <a:extLst>
              <a:ext uri="{FF2B5EF4-FFF2-40B4-BE49-F238E27FC236}">
                <a16:creationId xmlns:a16="http://schemas.microsoft.com/office/drawing/2014/main" id="{923CDD88-F9EC-901D-93A6-1B8DC8F098C4}"/>
              </a:ext>
            </a:extLst>
          </p:cNvPr>
          <p:cNvGrpSpPr/>
          <p:nvPr/>
        </p:nvGrpSpPr>
        <p:grpSpPr>
          <a:xfrm>
            <a:off x="3610460" y="4080838"/>
            <a:ext cx="1836482" cy="372410"/>
            <a:chOff x="2347937" y="3404733"/>
            <a:chExt cx="1836482" cy="372410"/>
          </a:xfrm>
        </p:grpSpPr>
        <p:sp>
          <p:nvSpPr>
            <p:cNvPr id="2067" name="Google Shape;898;p88">
              <a:extLst>
                <a:ext uri="{FF2B5EF4-FFF2-40B4-BE49-F238E27FC236}">
                  <a16:creationId xmlns:a16="http://schemas.microsoft.com/office/drawing/2014/main" id="{3ED83EAC-D5A9-8DEC-DEA1-B756685341C2}"/>
                </a:ext>
              </a:extLst>
            </p:cNvPr>
            <p:cNvSpPr txBox="1"/>
            <p:nvPr/>
          </p:nvSpPr>
          <p:spPr>
            <a:xfrm>
              <a:off x="2606711" y="3404733"/>
              <a:ext cx="1577708" cy="372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- Modify code blocks</a:t>
              </a:r>
            </a:p>
            <a:p>
              <a:pPr marR="0" lv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- Test code blocks</a:t>
              </a:r>
            </a:p>
          </p:txBody>
        </p:sp>
        <p:grpSp>
          <p:nvGrpSpPr>
            <p:cNvPr id="2082" name="Group 2081">
              <a:extLst>
                <a:ext uri="{FF2B5EF4-FFF2-40B4-BE49-F238E27FC236}">
                  <a16:creationId xmlns:a16="http://schemas.microsoft.com/office/drawing/2014/main" id="{C6168B91-54DB-EBA4-72F8-EEF90E828540}"/>
                </a:ext>
              </a:extLst>
            </p:cNvPr>
            <p:cNvGrpSpPr/>
            <p:nvPr/>
          </p:nvGrpSpPr>
          <p:grpSpPr>
            <a:xfrm>
              <a:off x="2347937" y="3424792"/>
              <a:ext cx="1539034" cy="339035"/>
              <a:chOff x="2756201" y="3480562"/>
              <a:chExt cx="1539034" cy="339035"/>
            </a:xfrm>
          </p:grpSpPr>
          <p:pic>
            <p:nvPicPr>
              <p:cNvPr id="2069" name="Graphic 2068" descr="Arrow: Rotate right with solid fill">
                <a:extLst>
                  <a:ext uri="{FF2B5EF4-FFF2-40B4-BE49-F238E27FC236}">
                    <a16:creationId xmlns:a16="http://schemas.microsoft.com/office/drawing/2014/main" id="{3F349E46-6876-1916-FF85-84CFE72A6F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4015004" y="3539366"/>
                <a:ext cx="280231" cy="280231"/>
              </a:xfrm>
              <a:prstGeom prst="rect">
                <a:avLst/>
              </a:prstGeom>
            </p:spPr>
          </p:pic>
          <p:pic>
            <p:nvPicPr>
              <p:cNvPr id="2070" name="Graphic 2069" descr="Arrow: Rotate right with solid fill">
                <a:extLst>
                  <a:ext uri="{FF2B5EF4-FFF2-40B4-BE49-F238E27FC236}">
                    <a16:creationId xmlns:a16="http://schemas.microsoft.com/office/drawing/2014/main" id="{C463E71A-FE8F-D907-BFBE-762885528B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6200000">
                <a:off x="2756201" y="3480562"/>
                <a:ext cx="280231" cy="280231"/>
              </a:xfrm>
              <a:prstGeom prst="rect">
                <a:avLst/>
              </a:prstGeom>
            </p:spPr>
          </p:pic>
        </p:grpSp>
      </p:grpSp>
      <p:grpSp>
        <p:nvGrpSpPr>
          <p:cNvPr id="2080" name="Group 2079">
            <a:extLst>
              <a:ext uri="{FF2B5EF4-FFF2-40B4-BE49-F238E27FC236}">
                <a16:creationId xmlns:a16="http://schemas.microsoft.com/office/drawing/2014/main" id="{15A6A696-F71A-18C1-6220-B7AC305709F3}"/>
              </a:ext>
            </a:extLst>
          </p:cNvPr>
          <p:cNvGrpSpPr/>
          <p:nvPr/>
        </p:nvGrpSpPr>
        <p:grpSpPr>
          <a:xfrm>
            <a:off x="6295928" y="4080838"/>
            <a:ext cx="1836482" cy="372410"/>
            <a:chOff x="6408679" y="3460503"/>
            <a:chExt cx="1836482" cy="372410"/>
          </a:xfrm>
        </p:grpSpPr>
        <p:sp>
          <p:nvSpPr>
            <p:cNvPr id="2077" name="Google Shape;898;p88">
              <a:extLst>
                <a:ext uri="{FF2B5EF4-FFF2-40B4-BE49-F238E27FC236}">
                  <a16:creationId xmlns:a16="http://schemas.microsoft.com/office/drawing/2014/main" id="{991B4467-84F1-09B3-DB42-7D0090C01313}"/>
                </a:ext>
              </a:extLst>
            </p:cNvPr>
            <p:cNvSpPr txBox="1"/>
            <p:nvPr/>
          </p:nvSpPr>
          <p:spPr>
            <a:xfrm>
              <a:off x="6667453" y="3460503"/>
              <a:ext cx="1577708" cy="372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- Modify notebook</a:t>
              </a:r>
            </a:p>
            <a:p>
              <a:pPr marR="0" lv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- Run entire notebook</a:t>
              </a:r>
            </a:p>
          </p:txBody>
        </p:sp>
        <p:pic>
          <p:nvPicPr>
            <p:cNvPr id="2078" name="Graphic 2077" descr="Arrow: Rotate right with solid fill">
              <a:extLst>
                <a:ext uri="{FF2B5EF4-FFF2-40B4-BE49-F238E27FC236}">
                  <a16:creationId xmlns:a16="http://schemas.microsoft.com/office/drawing/2014/main" id="{E8B040C7-90E2-D96E-8B96-C075B89BA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7807597" y="3539366"/>
              <a:ext cx="280231" cy="280231"/>
            </a:xfrm>
            <a:prstGeom prst="rect">
              <a:avLst/>
            </a:prstGeom>
          </p:spPr>
        </p:pic>
        <p:pic>
          <p:nvPicPr>
            <p:cNvPr id="2079" name="Graphic 2078" descr="Arrow: Rotate right with solid fill">
              <a:extLst>
                <a:ext uri="{FF2B5EF4-FFF2-40B4-BE49-F238E27FC236}">
                  <a16:creationId xmlns:a16="http://schemas.microsoft.com/office/drawing/2014/main" id="{70A52B8C-9A32-ADA9-3C66-3D9601FB7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6408679" y="3480562"/>
              <a:ext cx="280231" cy="280231"/>
            </a:xfrm>
            <a:prstGeom prst="rect">
              <a:avLst/>
            </a:prstGeom>
          </p:spPr>
        </p:pic>
      </p:grpSp>
      <p:sp>
        <p:nvSpPr>
          <p:cNvPr id="2085" name="Google Shape;898;p88">
            <a:extLst>
              <a:ext uri="{FF2B5EF4-FFF2-40B4-BE49-F238E27FC236}">
                <a16:creationId xmlns:a16="http://schemas.microsoft.com/office/drawing/2014/main" id="{472C9185-6CEE-39BB-E373-67E67D4BB9BE}"/>
              </a:ext>
            </a:extLst>
          </p:cNvPr>
          <p:cNvSpPr txBox="1"/>
          <p:nvPr/>
        </p:nvSpPr>
        <p:spPr>
          <a:xfrm>
            <a:off x="3439573" y="3811833"/>
            <a:ext cx="197580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3. Perform exploratory </a:t>
            </a:r>
            <a:r>
              <a:rPr lang="en-US" sz="1200" dirty="0">
                <a:solidFill>
                  <a:schemeClr val="accent3"/>
                </a:solidFill>
                <a:latin typeface="+mj-lt"/>
                <a:ea typeface="Clean" charset="0"/>
                <a:cs typeface="+mj-lt"/>
                <a:sym typeface="Clean" charset="0"/>
              </a:rPr>
              <a:t>analysis</a:t>
            </a:r>
          </a:p>
        </p:txBody>
      </p:sp>
      <p:sp>
        <p:nvSpPr>
          <p:cNvPr id="2086" name="Google Shape;898;p88">
            <a:extLst>
              <a:ext uri="{FF2B5EF4-FFF2-40B4-BE49-F238E27FC236}">
                <a16:creationId xmlns:a16="http://schemas.microsoft.com/office/drawing/2014/main" id="{F7BBACC3-C491-4CD5-6D41-3ACD84606145}"/>
              </a:ext>
            </a:extLst>
          </p:cNvPr>
          <p:cNvSpPr txBox="1"/>
          <p:nvPr/>
        </p:nvSpPr>
        <p:spPr>
          <a:xfrm>
            <a:off x="528159" y="2350796"/>
            <a:ext cx="176690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2. Create </a:t>
            </a:r>
            <a:r>
              <a:rPr lang="en-US" sz="1200" dirty="0" err="1">
                <a:solidFill>
                  <a:schemeClr val="accent2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notebook</a:t>
            </a:r>
          </a:p>
        </p:txBody>
      </p:sp>
      <p:sp>
        <p:nvSpPr>
          <p:cNvPr id="2087" name="Google Shape;898;p88">
            <a:extLst>
              <a:ext uri="{FF2B5EF4-FFF2-40B4-BE49-F238E27FC236}">
                <a16:creationId xmlns:a16="http://schemas.microsoft.com/office/drawing/2014/main" id="{D42C5A48-4CA4-F8FB-93ED-350762AF3780}"/>
              </a:ext>
            </a:extLst>
          </p:cNvPr>
          <p:cNvSpPr txBox="1"/>
          <p:nvPr/>
        </p:nvSpPr>
        <p:spPr>
          <a:xfrm>
            <a:off x="5928925" y="3811833"/>
            <a:ext cx="236131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4. </a:t>
            </a:r>
            <a:r>
              <a:rPr lang="en-US" sz="1200" dirty="0">
                <a:solidFill>
                  <a:schemeClr val="accent4"/>
                </a:solidFill>
                <a:latin typeface="+mj-lt"/>
                <a:ea typeface="Clean" charset="0"/>
                <a:cs typeface="+mj-lt"/>
                <a:sym typeface="Clean" charset="0"/>
              </a:rPr>
              <a:t>Training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&amp; hyper-parameter </a:t>
            </a:r>
            <a:r>
              <a:rPr lang="en-US" sz="1200" dirty="0">
                <a:solidFill>
                  <a:schemeClr val="accent4"/>
                </a:solidFill>
                <a:latin typeface="+mj-lt"/>
                <a:ea typeface="Clean" charset="0"/>
                <a:cs typeface="+mj-lt"/>
                <a:sym typeface="Clean" charset="0"/>
              </a:rPr>
              <a:t>tuning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D8FC2A-D2E0-CFC3-4D34-E3C6DF3BBE0E}"/>
              </a:ext>
            </a:extLst>
          </p:cNvPr>
          <p:cNvGrpSpPr/>
          <p:nvPr/>
        </p:nvGrpSpPr>
        <p:grpSpPr>
          <a:xfrm>
            <a:off x="3027501" y="2315685"/>
            <a:ext cx="5339708" cy="348117"/>
            <a:chOff x="3027501" y="2315685"/>
            <a:chExt cx="5339708" cy="348117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21B89E97-2607-BA90-9931-C75898964B06}"/>
                </a:ext>
              </a:extLst>
            </p:cNvPr>
            <p:cNvSpPr/>
            <p:nvPr/>
          </p:nvSpPr>
          <p:spPr>
            <a:xfrm>
              <a:off x="3027501" y="2315685"/>
              <a:ext cx="5339708" cy="348117"/>
            </a:xfrm>
            <a:prstGeom prst="roundRect">
              <a:avLst/>
            </a:prstGeom>
            <a:noFill/>
            <a:ln>
              <a:solidFill>
                <a:srgbClr val="F377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Google Shape;898;p88">
              <a:extLst>
                <a:ext uri="{FF2B5EF4-FFF2-40B4-BE49-F238E27FC236}">
                  <a16:creationId xmlns:a16="http://schemas.microsoft.com/office/drawing/2014/main" id="{4A6BBC6A-D24B-A80B-0DAC-B33FE1A6F5FB}"/>
                </a:ext>
              </a:extLst>
            </p:cNvPr>
            <p:cNvSpPr txBox="1"/>
            <p:nvPr/>
          </p:nvSpPr>
          <p:spPr>
            <a:xfrm>
              <a:off x="4688966" y="2396959"/>
              <a:ext cx="2016779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2"/>
                  </a:solidFill>
                  <a:latin typeface="+mj-lt"/>
                  <a:ea typeface="Montserrat"/>
                  <a:cs typeface="+mj-lt"/>
                  <a:sym typeface="Montserrat"/>
                </a:rPr>
                <a:t>notebook-1.ipynb</a:t>
              </a:r>
            </a:p>
          </p:txBody>
        </p:sp>
      </p:grpSp>
      <p:pic>
        <p:nvPicPr>
          <p:cNvPr id="7" name="Graphic 6" descr="Close outline">
            <a:extLst>
              <a:ext uri="{FF2B5EF4-FFF2-40B4-BE49-F238E27FC236}">
                <a16:creationId xmlns:a16="http://schemas.microsoft.com/office/drawing/2014/main" id="{FC28A038-8339-C867-C2E8-E5D77A5C67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06203" y="811203"/>
            <a:ext cx="4305902" cy="430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422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7"/>
          <p:cNvSpPr txBox="1"/>
          <p:nvPr/>
        </p:nvSpPr>
        <p:spPr>
          <a:xfrm>
            <a:off x="362150" y="2340900"/>
            <a:ext cx="5793000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3F3F3"/>
                </a:solidFill>
                <a:latin typeface="+mj-lt"/>
                <a:ea typeface="Montserrat Medium"/>
                <a:cs typeface="Montserrat Medium"/>
                <a:sym typeface="Montserrat Medium"/>
              </a:rPr>
              <a:t>Why not to do it</a:t>
            </a:r>
            <a:endParaRPr sz="2400" dirty="0">
              <a:solidFill>
                <a:srgbClr val="F3F3F3"/>
              </a:solidFill>
              <a:latin typeface="+mj-lt"/>
              <a:ea typeface="Montserrat Light"/>
              <a:cs typeface="Montserrat Light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2881784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goal of </a:t>
            </a:r>
            <a:r>
              <a:rPr lang="en-US" dirty="0" err="1">
                <a:solidFill>
                  <a:schemeClr val="bg2"/>
                </a:solidFill>
              </a:rPr>
              <a:t>run:ai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03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goal of </a:t>
            </a:r>
            <a:r>
              <a:rPr lang="en-US" dirty="0" err="1">
                <a:solidFill>
                  <a:schemeClr val="bg2"/>
                </a:solidFill>
              </a:rPr>
              <a:t>run:ai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8" name="Google Shape;898;p88"/>
          <p:cNvSpPr txBox="1"/>
          <p:nvPr/>
        </p:nvSpPr>
        <p:spPr>
          <a:xfrm>
            <a:off x="616349" y="885309"/>
            <a:ext cx="6889158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The </a:t>
            </a:r>
            <a:r>
              <a:rPr lang="en-US" sz="16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run:ai</a:t>
            </a:r>
            <a:r>
              <a:rPr lang="en-US" sz="16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software seeks  to </a:t>
            </a:r>
            <a:r>
              <a:rPr lang="en-US" sz="16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maximize GPU </a:t>
            </a:r>
            <a:r>
              <a:rPr lang="en-US" sz="1600" b="1" i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utilization</a:t>
            </a:r>
            <a:endParaRPr lang="en-US" sz="16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482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goal of </a:t>
            </a:r>
            <a:r>
              <a:rPr lang="en-US" dirty="0" err="1">
                <a:solidFill>
                  <a:schemeClr val="bg2"/>
                </a:solidFill>
              </a:rPr>
              <a:t>run:ai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8" name="Google Shape;898;p88"/>
          <p:cNvSpPr txBox="1"/>
          <p:nvPr/>
        </p:nvSpPr>
        <p:spPr>
          <a:xfrm>
            <a:off x="616349" y="885309"/>
            <a:ext cx="6889158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The </a:t>
            </a:r>
            <a:r>
              <a:rPr lang="en-US" sz="16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run:ai</a:t>
            </a:r>
            <a:r>
              <a:rPr lang="en-US" sz="16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software seeks  to </a:t>
            </a:r>
            <a:r>
              <a:rPr lang="en-US" sz="16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maximize GPU </a:t>
            </a:r>
            <a:r>
              <a:rPr lang="en-US" sz="1600" b="1" i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utilization </a:t>
            </a:r>
            <a:r>
              <a:rPr lang="en-US" sz="16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(different than </a:t>
            </a:r>
            <a:r>
              <a:rPr lang="en-US" sz="1600" i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allocation</a:t>
            </a:r>
            <a:r>
              <a:rPr lang="en-US" sz="16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)</a:t>
            </a:r>
            <a:endParaRPr lang="en-US" sz="16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921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goal of </a:t>
            </a:r>
            <a:r>
              <a:rPr lang="en-US" dirty="0" err="1">
                <a:solidFill>
                  <a:schemeClr val="bg2"/>
                </a:solidFill>
              </a:rPr>
              <a:t>run:ai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8" name="Google Shape;898;p88"/>
          <p:cNvSpPr txBox="1"/>
          <p:nvPr/>
        </p:nvSpPr>
        <p:spPr>
          <a:xfrm>
            <a:off x="616349" y="885309"/>
            <a:ext cx="6889158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The </a:t>
            </a:r>
            <a:r>
              <a:rPr lang="en-US" sz="16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run:ai</a:t>
            </a:r>
            <a:r>
              <a:rPr lang="en-US" sz="16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software seeks  to </a:t>
            </a:r>
            <a:r>
              <a:rPr lang="en-US" sz="16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maximize GPU utilization</a:t>
            </a:r>
          </a:p>
        </p:txBody>
      </p:sp>
      <p:grpSp>
        <p:nvGrpSpPr>
          <p:cNvPr id="2195" name="Group 2194">
            <a:extLst>
              <a:ext uri="{FF2B5EF4-FFF2-40B4-BE49-F238E27FC236}">
                <a16:creationId xmlns:a16="http://schemas.microsoft.com/office/drawing/2014/main" id="{DD7614EC-693F-A57E-DB90-B0770BBDB8A5}"/>
              </a:ext>
            </a:extLst>
          </p:cNvPr>
          <p:cNvGrpSpPr/>
          <p:nvPr/>
        </p:nvGrpSpPr>
        <p:grpSpPr>
          <a:xfrm>
            <a:off x="616349" y="1760349"/>
            <a:ext cx="2135170" cy="2165422"/>
            <a:chOff x="616349" y="1760349"/>
            <a:chExt cx="2135170" cy="2165422"/>
          </a:xfrm>
        </p:grpSpPr>
        <p:grpSp>
          <p:nvGrpSpPr>
            <p:cNvPr id="2182" name="Group 2181">
              <a:extLst>
                <a:ext uri="{FF2B5EF4-FFF2-40B4-BE49-F238E27FC236}">
                  <a16:creationId xmlns:a16="http://schemas.microsoft.com/office/drawing/2014/main" id="{51F7B449-07AA-8169-6ACD-DF98D94CDC20}"/>
                </a:ext>
              </a:extLst>
            </p:cNvPr>
            <p:cNvGrpSpPr/>
            <p:nvPr/>
          </p:nvGrpSpPr>
          <p:grpSpPr>
            <a:xfrm>
              <a:off x="732850" y="2023674"/>
              <a:ext cx="1982736" cy="1193826"/>
              <a:chOff x="732850" y="2329256"/>
              <a:chExt cx="1982736" cy="1193826"/>
            </a:xfrm>
          </p:grpSpPr>
          <p:grpSp>
            <p:nvGrpSpPr>
              <p:cNvPr id="2099" name="Group 2098">
                <a:extLst>
                  <a:ext uri="{FF2B5EF4-FFF2-40B4-BE49-F238E27FC236}">
                    <a16:creationId xmlns:a16="http://schemas.microsoft.com/office/drawing/2014/main" id="{96934044-39B5-2EF3-EDEF-BEBB9E060913}"/>
                  </a:ext>
                </a:extLst>
              </p:cNvPr>
              <p:cNvGrpSpPr/>
              <p:nvPr/>
            </p:nvGrpSpPr>
            <p:grpSpPr>
              <a:xfrm>
                <a:off x="732850" y="2329256"/>
                <a:ext cx="1981146" cy="272178"/>
                <a:chOff x="732850" y="2329256"/>
                <a:chExt cx="1981146" cy="272178"/>
              </a:xfrm>
            </p:grpSpPr>
            <p:sp>
              <p:nvSpPr>
                <p:cNvPr id="2072" name="Google Shape;898;p88">
                  <a:extLst>
                    <a:ext uri="{FF2B5EF4-FFF2-40B4-BE49-F238E27FC236}">
                      <a16:creationId xmlns:a16="http://schemas.microsoft.com/office/drawing/2014/main" id="{A4039CDF-7BFE-DE06-A333-F50851C7190F}"/>
                    </a:ext>
                  </a:extLst>
                </p:cNvPr>
                <p:cNvSpPr txBox="1"/>
                <p:nvPr/>
              </p:nvSpPr>
              <p:spPr>
                <a:xfrm>
                  <a:off x="732850" y="2329256"/>
                  <a:ext cx="377190" cy="1600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4" tIns="9144" rIns="9144" bIns="9144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800" dirty="0">
                      <a:solidFill>
                        <a:schemeClr val="accent3"/>
                      </a:solidFill>
                      <a:latin typeface="+mj-lt"/>
                      <a:ea typeface="Montserrat"/>
                      <a:cs typeface="+mj-lt"/>
                      <a:sym typeface="Montserrat"/>
                    </a:rPr>
                    <a:t>GPU 1</a:t>
                  </a:r>
                </a:p>
              </p:txBody>
            </p:sp>
            <p:grpSp>
              <p:nvGrpSpPr>
                <p:cNvPr id="2073" name="Group 2072">
                  <a:extLst>
                    <a:ext uri="{FF2B5EF4-FFF2-40B4-BE49-F238E27FC236}">
                      <a16:creationId xmlns:a16="http://schemas.microsoft.com/office/drawing/2014/main" id="{C1AA33F6-CEC0-DE36-0C3D-B2F1486651D6}"/>
                    </a:ext>
                  </a:extLst>
                </p:cNvPr>
                <p:cNvGrpSpPr/>
                <p:nvPr/>
              </p:nvGrpSpPr>
              <p:grpSpPr>
                <a:xfrm>
                  <a:off x="1029024" y="2335207"/>
                  <a:ext cx="1684972" cy="266227"/>
                  <a:chOff x="3659887" y="1676400"/>
                  <a:chExt cx="1684972" cy="368195"/>
                </a:xfrm>
              </p:grpSpPr>
              <p:sp>
                <p:nvSpPr>
                  <p:cNvPr id="2074" name="Freeform: Shape 2073">
                    <a:extLst>
                      <a:ext uri="{FF2B5EF4-FFF2-40B4-BE49-F238E27FC236}">
                        <a16:creationId xmlns:a16="http://schemas.microsoft.com/office/drawing/2014/main" id="{186D78B7-568E-DE0E-7C3B-CEAF8590B583}"/>
                      </a:ext>
                    </a:extLst>
                  </p:cNvPr>
                  <p:cNvSpPr/>
                  <p:nvPr/>
                </p:nvSpPr>
                <p:spPr>
                  <a:xfrm>
                    <a:off x="3681413" y="1681832"/>
                    <a:ext cx="1647825" cy="357187"/>
                  </a:xfrm>
                  <a:custGeom>
                    <a:avLst/>
                    <a:gdLst>
                      <a:gd name="connsiteX0" fmla="*/ 0 w 1647825"/>
                      <a:gd name="connsiteY0" fmla="*/ 347662 h 357187"/>
                      <a:gd name="connsiteX1" fmla="*/ 290512 w 1647825"/>
                      <a:gd name="connsiteY1" fmla="*/ 347662 h 357187"/>
                      <a:gd name="connsiteX2" fmla="*/ 290512 w 1647825"/>
                      <a:gd name="connsiteY2" fmla="*/ 0 h 357187"/>
                      <a:gd name="connsiteX3" fmla="*/ 290512 w 1647825"/>
                      <a:gd name="connsiteY3" fmla="*/ 357187 h 357187"/>
                      <a:gd name="connsiteX4" fmla="*/ 740568 w 1647825"/>
                      <a:gd name="connsiteY4" fmla="*/ 357187 h 357187"/>
                      <a:gd name="connsiteX5" fmla="*/ 740568 w 1647825"/>
                      <a:gd name="connsiteY5" fmla="*/ 4762 h 357187"/>
                      <a:gd name="connsiteX6" fmla="*/ 740568 w 1647825"/>
                      <a:gd name="connsiteY6" fmla="*/ 316706 h 357187"/>
                      <a:gd name="connsiteX7" fmla="*/ 740568 w 1647825"/>
                      <a:gd name="connsiteY7" fmla="*/ 347662 h 357187"/>
                      <a:gd name="connsiteX8" fmla="*/ 1288256 w 1647825"/>
                      <a:gd name="connsiteY8" fmla="*/ 347662 h 357187"/>
                      <a:gd name="connsiteX9" fmla="*/ 1288256 w 1647825"/>
                      <a:gd name="connsiteY9" fmla="*/ 19050 h 357187"/>
                      <a:gd name="connsiteX10" fmla="*/ 1288256 w 1647825"/>
                      <a:gd name="connsiteY10" fmla="*/ 340518 h 357187"/>
                      <a:gd name="connsiteX11" fmla="*/ 1647825 w 1647825"/>
                      <a:gd name="connsiteY11" fmla="*/ 340518 h 357187"/>
                      <a:gd name="connsiteX12" fmla="*/ 0 w 1647825"/>
                      <a:gd name="connsiteY12" fmla="*/ 347662 h 3571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47825" h="357187">
                        <a:moveTo>
                          <a:pt x="0" y="347662"/>
                        </a:moveTo>
                        <a:lnTo>
                          <a:pt x="290512" y="347662"/>
                        </a:lnTo>
                        <a:lnTo>
                          <a:pt x="290512" y="0"/>
                        </a:lnTo>
                        <a:lnTo>
                          <a:pt x="290512" y="357187"/>
                        </a:lnTo>
                        <a:lnTo>
                          <a:pt x="740568" y="357187"/>
                        </a:lnTo>
                        <a:lnTo>
                          <a:pt x="740568" y="4762"/>
                        </a:lnTo>
                        <a:lnTo>
                          <a:pt x="740568" y="316706"/>
                        </a:lnTo>
                        <a:lnTo>
                          <a:pt x="740568" y="347662"/>
                        </a:lnTo>
                        <a:lnTo>
                          <a:pt x="1288256" y="347662"/>
                        </a:lnTo>
                        <a:lnTo>
                          <a:pt x="1288256" y="19050"/>
                        </a:lnTo>
                        <a:lnTo>
                          <a:pt x="1288256" y="340518"/>
                        </a:lnTo>
                        <a:lnTo>
                          <a:pt x="1647825" y="340518"/>
                        </a:lnTo>
                        <a:lnTo>
                          <a:pt x="0" y="347662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075" name="Google Shape;1486;p114">
                    <a:extLst>
                      <a:ext uri="{FF2B5EF4-FFF2-40B4-BE49-F238E27FC236}">
                        <a16:creationId xmlns:a16="http://schemas.microsoft.com/office/drawing/2014/main" id="{13BB2A38-F9D6-36A7-510C-F6DD7AF2E1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69729" y="1677808"/>
                    <a:ext cx="0" cy="366787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076" name="Google Shape;1487;p114">
                    <a:extLst>
                      <a:ext uri="{FF2B5EF4-FFF2-40B4-BE49-F238E27FC236}">
                        <a16:creationId xmlns:a16="http://schemas.microsoft.com/office/drawing/2014/main" id="{0444D888-65B9-6CE7-CDC3-2B821B62D817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3665919" y="2041175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081" name="Google Shape;1487;p114">
                    <a:extLst>
                      <a:ext uri="{FF2B5EF4-FFF2-40B4-BE49-F238E27FC236}">
                        <a16:creationId xmlns:a16="http://schemas.microsoft.com/office/drawing/2014/main" id="{742A8F42-03CA-CDF0-892B-F09094D3C6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59887" y="1676400"/>
                    <a:ext cx="1684972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2098" name="Group 2097">
                <a:extLst>
                  <a:ext uri="{FF2B5EF4-FFF2-40B4-BE49-F238E27FC236}">
                    <a16:creationId xmlns:a16="http://schemas.microsoft.com/office/drawing/2014/main" id="{EA4FF7E5-1521-AD09-EAD3-646523DE17DD}"/>
                  </a:ext>
                </a:extLst>
              </p:cNvPr>
              <p:cNvGrpSpPr/>
              <p:nvPr/>
            </p:nvGrpSpPr>
            <p:grpSpPr>
              <a:xfrm>
                <a:off x="732850" y="2642021"/>
                <a:ext cx="1977974" cy="270512"/>
                <a:chOff x="3430318" y="2642021"/>
                <a:chExt cx="1977974" cy="270512"/>
              </a:xfrm>
            </p:grpSpPr>
            <p:grpSp>
              <p:nvGrpSpPr>
                <p:cNvPr id="2064" name="Group 2063">
                  <a:extLst>
                    <a:ext uri="{FF2B5EF4-FFF2-40B4-BE49-F238E27FC236}">
                      <a16:creationId xmlns:a16="http://schemas.microsoft.com/office/drawing/2014/main" id="{71FEA4ED-2E96-EB5A-96C6-C60151BA5BD3}"/>
                    </a:ext>
                  </a:extLst>
                </p:cNvPr>
                <p:cNvGrpSpPr/>
                <p:nvPr/>
              </p:nvGrpSpPr>
              <p:grpSpPr>
                <a:xfrm>
                  <a:off x="3723320" y="2647324"/>
                  <a:ext cx="1684972" cy="265209"/>
                  <a:chOff x="6104383" y="2091902"/>
                  <a:chExt cx="1684972" cy="366787"/>
                </a:xfrm>
              </p:grpSpPr>
              <p:sp>
                <p:nvSpPr>
                  <p:cNvPr id="2065" name="Freeform: Shape 2064">
                    <a:extLst>
                      <a:ext uri="{FF2B5EF4-FFF2-40B4-BE49-F238E27FC236}">
                        <a16:creationId xmlns:a16="http://schemas.microsoft.com/office/drawing/2014/main" id="{3FC990DA-3F88-BF94-B58C-A26BAF45B018}"/>
                      </a:ext>
                    </a:extLst>
                  </p:cNvPr>
                  <p:cNvSpPr/>
                  <p:nvPr/>
                </p:nvSpPr>
                <p:spPr>
                  <a:xfrm>
                    <a:off x="6119939" y="2395724"/>
                    <a:ext cx="1651000" cy="53088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066" name="Google Shape;1486;p114">
                    <a:extLst>
                      <a:ext uri="{FF2B5EF4-FFF2-40B4-BE49-F238E27FC236}">
                        <a16:creationId xmlns:a16="http://schemas.microsoft.com/office/drawing/2014/main" id="{0698C674-2564-618C-3040-6A2D975A62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14225" y="2091902"/>
                    <a:ext cx="0" cy="366787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068" name="Google Shape;1487;p114">
                    <a:extLst>
                      <a:ext uri="{FF2B5EF4-FFF2-40B4-BE49-F238E27FC236}">
                        <a16:creationId xmlns:a16="http://schemas.microsoft.com/office/drawing/2014/main" id="{DA0CFD9E-8A43-2993-4C96-90507149CED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110415" y="2455269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071" name="Google Shape;1487;p114">
                    <a:extLst>
                      <a:ext uri="{FF2B5EF4-FFF2-40B4-BE49-F238E27FC236}">
                        <a16:creationId xmlns:a16="http://schemas.microsoft.com/office/drawing/2014/main" id="{794B169A-4683-4856-DBE0-71998C27AF1B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104383" y="2091902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2083" name="Google Shape;898;p88">
                  <a:extLst>
                    <a:ext uri="{FF2B5EF4-FFF2-40B4-BE49-F238E27FC236}">
                      <a16:creationId xmlns:a16="http://schemas.microsoft.com/office/drawing/2014/main" id="{F9CCEC66-EFF6-4F33-0A12-9A6358BBD91A}"/>
                    </a:ext>
                  </a:extLst>
                </p:cNvPr>
                <p:cNvSpPr txBox="1"/>
                <p:nvPr/>
              </p:nvSpPr>
              <p:spPr>
                <a:xfrm>
                  <a:off x="3430318" y="2642021"/>
                  <a:ext cx="377190" cy="1600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4" tIns="9144" rIns="9144" bIns="9144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800" dirty="0">
                      <a:solidFill>
                        <a:schemeClr val="accent2"/>
                      </a:solidFill>
                      <a:latin typeface="+mj-lt"/>
                      <a:ea typeface="Montserrat"/>
                      <a:cs typeface="+mj-lt"/>
                      <a:sym typeface="Montserrat"/>
                    </a:rPr>
                    <a:t>GPU 2</a:t>
                  </a:r>
                </a:p>
              </p:txBody>
            </p:sp>
          </p:grpSp>
          <p:grpSp>
            <p:nvGrpSpPr>
              <p:cNvPr id="2120" name="Group 2119">
                <a:extLst>
                  <a:ext uri="{FF2B5EF4-FFF2-40B4-BE49-F238E27FC236}">
                    <a16:creationId xmlns:a16="http://schemas.microsoft.com/office/drawing/2014/main" id="{1D5FEB3E-BC0E-DE01-EAC7-B5DDF8F3A558}"/>
                  </a:ext>
                </a:extLst>
              </p:cNvPr>
              <p:cNvGrpSpPr/>
              <p:nvPr/>
            </p:nvGrpSpPr>
            <p:grpSpPr>
              <a:xfrm>
                <a:off x="748668" y="2947262"/>
                <a:ext cx="1965328" cy="265775"/>
                <a:chOff x="748668" y="2947262"/>
                <a:chExt cx="1965328" cy="265775"/>
              </a:xfrm>
            </p:grpSpPr>
            <p:sp>
              <p:nvSpPr>
                <p:cNvPr id="2101" name="Google Shape;898;p88">
                  <a:extLst>
                    <a:ext uri="{FF2B5EF4-FFF2-40B4-BE49-F238E27FC236}">
                      <a16:creationId xmlns:a16="http://schemas.microsoft.com/office/drawing/2014/main" id="{C864B049-DEFD-15F7-28A5-B6B8AC515D94}"/>
                    </a:ext>
                  </a:extLst>
                </p:cNvPr>
                <p:cNvSpPr txBox="1"/>
                <p:nvPr/>
              </p:nvSpPr>
              <p:spPr>
                <a:xfrm>
                  <a:off x="748668" y="2947262"/>
                  <a:ext cx="377190" cy="1600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4" tIns="9144" rIns="9144" bIns="9144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800" dirty="0">
                      <a:solidFill>
                        <a:schemeClr val="accent4"/>
                      </a:solidFill>
                      <a:latin typeface="+mj-lt"/>
                      <a:ea typeface="Montserrat"/>
                      <a:cs typeface="+mj-lt"/>
                      <a:sym typeface="Montserrat"/>
                    </a:rPr>
                    <a:t>GPU 3</a:t>
                  </a:r>
                </a:p>
              </p:txBody>
            </p:sp>
            <p:grpSp>
              <p:nvGrpSpPr>
                <p:cNvPr id="2119" name="Group 2118">
                  <a:extLst>
                    <a:ext uri="{FF2B5EF4-FFF2-40B4-BE49-F238E27FC236}">
                      <a16:creationId xmlns:a16="http://schemas.microsoft.com/office/drawing/2014/main" id="{800F151D-719F-26C7-3A33-CB4A0FA4987A}"/>
                    </a:ext>
                  </a:extLst>
                </p:cNvPr>
                <p:cNvGrpSpPr/>
                <p:nvPr/>
              </p:nvGrpSpPr>
              <p:grpSpPr>
                <a:xfrm>
                  <a:off x="1029024" y="2947828"/>
                  <a:ext cx="1684972" cy="265209"/>
                  <a:chOff x="1029024" y="2947828"/>
                  <a:chExt cx="1684972" cy="265209"/>
                </a:xfrm>
              </p:grpSpPr>
              <p:sp>
                <p:nvSpPr>
                  <p:cNvPr id="2103" name="Freeform: Shape 2102">
                    <a:extLst>
                      <a:ext uri="{FF2B5EF4-FFF2-40B4-BE49-F238E27FC236}">
                        <a16:creationId xmlns:a16="http://schemas.microsoft.com/office/drawing/2014/main" id="{D5C842A7-5BD2-A74C-563F-B7E556C990EF}"/>
                      </a:ext>
                    </a:extLst>
                  </p:cNvPr>
                  <p:cNvSpPr/>
                  <p:nvPr/>
                </p:nvSpPr>
                <p:spPr>
                  <a:xfrm>
                    <a:off x="1057976" y="3062106"/>
                    <a:ext cx="414339" cy="14220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2104" name="Google Shape;1487;p114">
                    <a:extLst>
                      <a:ext uri="{FF2B5EF4-FFF2-40B4-BE49-F238E27FC236}">
                        <a16:creationId xmlns:a16="http://schemas.microsoft.com/office/drawing/2014/main" id="{8ADBB857-BD93-F645-50B3-5C1DA397FCFF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35056" y="3197340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2105" name="Freeform: Shape 2104">
                    <a:extLst>
                      <a:ext uri="{FF2B5EF4-FFF2-40B4-BE49-F238E27FC236}">
                        <a16:creationId xmlns:a16="http://schemas.microsoft.com/office/drawing/2014/main" id="{BF9D5A88-569D-56BC-FBF9-4559B8CB999D}"/>
                      </a:ext>
                    </a:extLst>
                  </p:cNvPr>
                  <p:cNvSpPr/>
                  <p:nvPr/>
                </p:nvSpPr>
                <p:spPr>
                  <a:xfrm>
                    <a:off x="1910245" y="3062106"/>
                    <a:ext cx="398883" cy="14220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2106" name="Google Shape;1486;p114">
                    <a:extLst>
                      <a:ext uri="{FF2B5EF4-FFF2-40B4-BE49-F238E27FC236}">
                        <a16:creationId xmlns:a16="http://schemas.microsoft.com/office/drawing/2014/main" id="{A16BEAC9-F019-2A0F-ACB5-BB307E514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38866" y="2947828"/>
                    <a:ext cx="0" cy="265209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07" name="Google Shape;1487;p114">
                    <a:extLst>
                      <a:ext uri="{FF2B5EF4-FFF2-40B4-BE49-F238E27FC236}">
                        <a16:creationId xmlns:a16="http://schemas.microsoft.com/office/drawing/2014/main" id="{28A7ED73-CB97-57D5-12DA-2F61219597A0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29024" y="2947828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08" name="Google Shape;1487;p114">
                    <a:extLst>
                      <a:ext uri="{FF2B5EF4-FFF2-40B4-BE49-F238E27FC236}">
                        <a16:creationId xmlns:a16="http://schemas.microsoft.com/office/drawing/2014/main" id="{EFEC4317-F449-8EF4-2664-EA892A0223EB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35056" y="3210564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2109" name="Group 2108">
                <a:extLst>
                  <a:ext uri="{FF2B5EF4-FFF2-40B4-BE49-F238E27FC236}">
                    <a16:creationId xmlns:a16="http://schemas.microsoft.com/office/drawing/2014/main" id="{9FB97E9A-D299-B996-1B14-0EA0C5C9E758}"/>
                  </a:ext>
                </a:extLst>
              </p:cNvPr>
              <p:cNvGrpSpPr/>
              <p:nvPr/>
            </p:nvGrpSpPr>
            <p:grpSpPr>
              <a:xfrm>
                <a:off x="748668" y="3246288"/>
                <a:ext cx="1966918" cy="276794"/>
                <a:chOff x="6218386" y="3246288"/>
                <a:chExt cx="1966918" cy="276794"/>
              </a:xfrm>
            </p:grpSpPr>
            <p:grpSp>
              <p:nvGrpSpPr>
                <p:cNvPr id="2110" name="Group 2109">
                  <a:extLst>
                    <a:ext uri="{FF2B5EF4-FFF2-40B4-BE49-F238E27FC236}">
                      <a16:creationId xmlns:a16="http://schemas.microsoft.com/office/drawing/2014/main" id="{25CF18B0-02C6-68E2-76A2-5D4A350CDF51}"/>
                    </a:ext>
                  </a:extLst>
                </p:cNvPr>
                <p:cNvGrpSpPr/>
                <p:nvPr/>
              </p:nvGrpSpPr>
              <p:grpSpPr>
                <a:xfrm>
                  <a:off x="6500332" y="3257873"/>
                  <a:ext cx="1684972" cy="265209"/>
                  <a:chOff x="6500332" y="3257873"/>
                  <a:chExt cx="1684972" cy="265209"/>
                </a:xfrm>
              </p:grpSpPr>
              <p:sp>
                <p:nvSpPr>
                  <p:cNvPr id="2112" name="Freeform: Shape 2111">
                    <a:extLst>
                      <a:ext uri="{FF2B5EF4-FFF2-40B4-BE49-F238E27FC236}">
                        <a16:creationId xmlns:a16="http://schemas.microsoft.com/office/drawing/2014/main" id="{E95FE783-A688-015F-9048-1A977A9AADD4}"/>
                      </a:ext>
                    </a:extLst>
                  </p:cNvPr>
                  <p:cNvSpPr/>
                  <p:nvPr/>
                </p:nvSpPr>
                <p:spPr>
                  <a:xfrm>
                    <a:off x="6983369" y="3271707"/>
                    <a:ext cx="209589" cy="242644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13" name="Freeform: Shape 2112">
                    <a:extLst>
                      <a:ext uri="{FF2B5EF4-FFF2-40B4-BE49-F238E27FC236}">
                        <a16:creationId xmlns:a16="http://schemas.microsoft.com/office/drawing/2014/main" id="{AD743FB7-E450-47EF-81DE-9CBB58A8C487}"/>
                      </a:ext>
                    </a:extLst>
                  </p:cNvPr>
                  <p:cNvSpPr/>
                  <p:nvPr/>
                </p:nvSpPr>
                <p:spPr>
                  <a:xfrm>
                    <a:off x="6513985" y="3271707"/>
                    <a:ext cx="209589" cy="242644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14" name="Freeform: Shape 2113">
                    <a:extLst>
                      <a:ext uri="{FF2B5EF4-FFF2-40B4-BE49-F238E27FC236}">
                        <a16:creationId xmlns:a16="http://schemas.microsoft.com/office/drawing/2014/main" id="{2BE1BEAA-F86D-8888-751A-455D005BAC73}"/>
                      </a:ext>
                    </a:extLst>
                  </p:cNvPr>
                  <p:cNvSpPr/>
                  <p:nvPr/>
                </p:nvSpPr>
                <p:spPr>
                  <a:xfrm>
                    <a:off x="7796042" y="3271707"/>
                    <a:ext cx="379225" cy="242644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115" name="Google Shape;1487;p114">
                    <a:extLst>
                      <a:ext uri="{FF2B5EF4-FFF2-40B4-BE49-F238E27FC236}">
                        <a16:creationId xmlns:a16="http://schemas.microsoft.com/office/drawing/2014/main" id="{835EECCC-9F24-AF25-5D4D-C0515BF49D0A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506364" y="3507386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5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16" name="Google Shape;1486;p114">
                    <a:extLst>
                      <a:ext uri="{FF2B5EF4-FFF2-40B4-BE49-F238E27FC236}">
                        <a16:creationId xmlns:a16="http://schemas.microsoft.com/office/drawing/2014/main" id="{2E652D01-6678-E416-1022-1B37C8BE6B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10174" y="3257873"/>
                    <a:ext cx="0" cy="265209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17" name="Google Shape;1487;p114">
                    <a:extLst>
                      <a:ext uri="{FF2B5EF4-FFF2-40B4-BE49-F238E27FC236}">
                        <a16:creationId xmlns:a16="http://schemas.microsoft.com/office/drawing/2014/main" id="{BD08F7B7-994C-D681-A2C0-7244830555E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506364" y="3520609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18" name="Google Shape;1487;p114">
                    <a:extLst>
                      <a:ext uri="{FF2B5EF4-FFF2-40B4-BE49-F238E27FC236}">
                        <a16:creationId xmlns:a16="http://schemas.microsoft.com/office/drawing/2014/main" id="{2BE43117-BBB3-5E76-23A4-76136E985B25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500332" y="3257873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2111" name="Google Shape;898;p88">
                  <a:extLst>
                    <a:ext uri="{FF2B5EF4-FFF2-40B4-BE49-F238E27FC236}">
                      <a16:creationId xmlns:a16="http://schemas.microsoft.com/office/drawing/2014/main" id="{D6DCFD65-C026-4EEC-EF74-BE30B1B50B6D}"/>
                    </a:ext>
                  </a:extLst>
                </p:cNvPr>
                <p:cNvSpPr txBox="1"/>
                <p:nvPr/>
              </p:nvSpPr>
              <p:spPr>
                <a:xfrm>
                  <a:off x="6218386" y="3246288"/>
                  <a:ext cx="377190" cy="1600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4" tIns="9144" rIns="9144" bIns="9144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800" dirty="0">
                      <a:solidFill>
                        <a:schemeClr val="accent5"/>
                      </a:solidFill>
                      <a:latin typeface="+mj-lt"/>
                      <a:ea typeface="Montserrat"/>
                      <a:cs typeface="+mj-lt"/>
                      <a:sym typeface="Montserrat"/>
                    </a:rPr>
                    <a:t>GPU 4</a:t>
                  </a:r>
                </a:p>
              </p:txBody>
            </p:sp>
          </p:grpSp>
        </p:grpSp>
        <p:grpSp>
          <p:nvGrpSpPr>
            <p:cNvPr id="2183" name="Group 2182">
              <a:extLst>
                <a:ext uri="{FF2B5EF4-FFF2-40B4-BE49-F238E27FC236}">
                  <a16:creationId xmlns:a16="http://schemas.microsoft.com/office/drawing/2014/main" id="{AD7ECB43-8BBC-2CB3-D0BF-5BDBCFB215E9}"/>
                </a:ext>
              </a:extLst>
            </p:cNvPr>
            <p:cNvGrpSpPr/>
            <p:nvPr/>
          </p:nvGrpSpPr>
          <p:grpSpPr>
            <a:xfrm>
              <a:off x="815819" y="3486209"/>
              <a:ext cx="1935700" cy="299634"/>
              <a:chOff x="815819" y="3791791"/>
              <a:chExt cx="1935700" cy="299634"/>
            </a:xfrm>
          </p:grpSpPr>
          <p:sp>
            <p:nvSpPr>
              <p:cNvPr id="2135" name="Google Shape;898;p88">
                <a:extLst>
                  <a:ext uri="{FF2B5EF4-FFF2-40B4-BE49-F238E27FC236}">
                    <a16:creationId xmlns:a16="http://schemas.microsoft.com/office/drawing/2014/main" id="{E320BDDF-1B95-BAAD-7673-D0595C520A32}"/>
                  </a:ext>
                </a:extLst>
              </p:cNvPr>
              <p:cNvSpPr txBox="1"/>
              <p:nvPr/>
            </p:nvSpPr>
            <p:spPr>
              <a:xfrm>
                <a:off x="815819" y="3931381"/>
                <a:ext cx="263041" cy="1600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 dirty="0">
                    <a:solidFill>
                      <a:schemeClr val="tx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Avg</a:t>
                </a:r>
              </a:p>
            </p:txBody>
          </p:sp>
          <p:grpSp>
            <p:nvGrpSpPr>
              <p:cNvPr id="2180" name="Group 2179">
                <a:extLst>
                  <a:ext uri="{FF2B5EF4-FFF2-40B4-BE49-F238E27FC236}">
                    <a16:creationId xmlns:a16="http://schemas.microsoft.com/office/drawing/2014/main" id="{08FA8ECB-B874-B93C-BF3C-3473C0E76F64}"/>
                  </a:ext>
                </a:extLst>
              </p:cNvPr>
              <p:cNvGrpSpPr/>
              <p:nvPr/>
            </p:nvGrpSpPr>
            <p:grpSpPr>
              <a:xfrm>
                <a:off x="1029398" y="3791791"/>
                <a:ext cx="1722121" cy="274518"/>
                <a:chOff x="3210584" y="3791791"/>
                <a:chExt cx="1722121" cy="274518"/>
              </a:xfrm>
            </p:grpSpPr>
            <p:sp>
              <p:nvSpPr>
                <p:cNvPr id="2144" name="Freeform: Shape 2143">
                  <a:extLst>
                    <a:ext uri="{FF2B5EF4-FFF2-40B4-BE49-F238E27FC236}">
                      <a16:creationId xmlns:a16="http://schemas.microsoft.com/office/drawing/2014/main" id="{1EDA5291-EADA-8C65-84B9-C027CEC9DFF2}"/>
                    </a:ext>
                  </a:extLst>
                </p:cNvPr>
                <p:cNvSpPr/>
                <p:nvPr/>
              </p:nvSpPr>
              <p:spPr>
                <a:xfrm>
                  <a:off x="3241315" y="3794435"/>
                  <a:ext cx="1647825" cy="258268"/>
                </a:xfrm>
                <a:custGeom>
                  <a:avLst/>
                  <a:gdLst>
                    <a:gd name="connsiteX0" fmla="*/ 0 w 1647825"/>
                    <a:gd name="connsiteY0" fmla="*/ 347662 h 357187"/>
                    <a:gd name="connsiteX1" fmla="*/ 290512 w 1647825"/>
                    <a:gd name="connsiteY1" fmla="*/ 347662 h 357187"/>
                    <a:gd name="connsiteX2" fmla="*/ 290512 w 1647825"/>
                    <a:gd name="connsiteY2" fmla="*/ 0 h 357187"/>
                    <a:gd name="connsiteX3" fmla="*/ 290512 w 1647825"/>
                    <a:gd name="connsiteY3" fmla="*/ 357187 h 357187"/>
                    <a:gd name="connsiteX4" fmla="*/ 740568 w 1647825"/>
                    <a:gd name="connsiteY4" fmla="*/ 357187 h 357187"/>
                    <a:gd name="connsiteX5" fmla="*/ 740568 w 1647825"/>
                    <a:gd name="connsiteY5" fmla="*/ 4762 h 357187"/>
                    <a:gd name="connsiteX6" fmla="*/ 740568 w 1647825"/>
                    <a:gd name="connsiteY6" fmla="*/ 316706 h 357187"/>
                    <a:gd name="connsiteX7" fmla="*/ 740568 w 1647825"/>
                    <a:gd name="connsiteY7" fmla="*/ 347662 h 357187"/>
                    <a:gd name="connsiteX8" fmla="*/ 1288256 w 1647825"/>
                    <a:gd name="connsiteY8" fmla="*/ 347662 h 357187"/>
                    <a:gd name="connsiteX9" fmla="*/ 1288256 w 1647825"/>
                    <a:gd name="connsiteY9" fmla="*/ 19050 h 357187"/>
                    <a:gd name="connsiteX10" fmla="*/ 1288256 w 1647825"/>
                    <a:gd name="connsiteY10" fmla="*/ 340518 h 357187"/>
                    <a:gd name="connsiteX11" fmla="*/ 1647825 w 1647825"/>
                    <a:gd name="connsiteY11" fmla="*/ 340518 h 357187"/>
                    <a:gd name="connsiteX12" fmla="*/ 0 w 1647825"/>
                    <a:gd name="connsiteY12" fmla="*/ 347662 h 35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647825" h="357187">
                      <a:moveTo>
                        <a:pt x="0" y="347662"/>
                      </a:moveTo>
                      <a:lnTo>
                        <a:pt x="290512" y="347662"/>
                      </a:lnTo>
                      <a:lnTo>
                        <a:pt x="290512" y="0"/>
                      </a:lnTo>
                      <a:lnTo>
                        <a:pt x="290512" y="357187"/>
                      </a:lnTo>
                      <a:lnTo>
                        <a:pt x="740568" y="357187"/>
                      </a:lnTo>
                      <a:lnTo>
                        <a:pt x="740568" y="4762"/>
                      </a:lnTo>
                      <a:lnTo>
                        <a:pt x="740568" y="316706"/>
                      </a:lnTo>
                      <a:lnTo>
                        <a:pt x="740568" y="347662"/>
                      </a:lnTo>
                      <a:lnTo>
                        <a:pt x="1288256" y="347662"/>
                      </a:lnTo>
                      <a:lnTo>
                        <a:pt x="1288256" y="19050"/>
                      </a:lnTo>
                      <a:lnTo>
                        <a:pt x="1288256" y="340518"/>
                      </a:lnTo>
                      <a:lnTo>
                        <a:pt x="1647825" y="340518"/>
                      </a:lnTo>
                      <a:lnTo>
                        <a:pt x="0" y="347662"/>
                      </a:lnTo>
                      <a:close/>
                    </a:path>
                  </a:pathLst>
                </a:custGeom>
                <a:solidFill>
                  <a:schemeClr val="bg2">
                    <a:alpha val="25000"/>
                  </a:schemeClr>
                </a:solidFill>
                <a:ln>
                  <a:solidFill>
                    <a:schemeClr val="bg2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1" name="Freeform: Shape 2150">
                  <a:extLst>
                    <a:ext uri="{FF2B5EF4-FFF2-40B4-BE49-F238E27FC236}">
                      <a16:creationId xmlns:a16="http://schemas.microsoft.com/office/drawing/2014/main" id="{967EF691-B9AC-0834-20C7-C52C48363023}"/>
                    </a:ext>
                  </a:extLst>
                </p:cNvPr>
                <p:cNvSpPr/>
                <p:nvPr/>
              </p:nvSpPr>
              <p:spPr>
                <a:xfrm>
                  <a:off x="3232173" y="4014317"/>
                  <a:ext cx="1651000" cy="38386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2">
                    <a:alpha val="25000"/>
                  </a:schemeClr>
                </a:solidFill>
                <a:ln>
                  <a:solidFill>
                    <a:schemeClr val="accent2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8" name="Freeform: Shape 2157">
                  <a:extLst>
                    <a:ext uri="{FF2B5EF4-FFF2-40B4-BE49-F238E27FC236}">
                      <a16:creationId xmlns:a16="http://schemas.microsoft.com/office/drawing/2014/main" id="{0A35952D-21DC-E3E4-0382-4E9AB37B1B5F}"/>
                    </a:ext>
                  </a:extLst>
                </p:cNvPr>
                <p:cNvSpPr/>
                <p:nvPr/>
              </p:nvSpPr>
              <p:spPr>
                <a:xfrm>
                  <a:off x="3248741" y="3910503"/>
                  <a:ext cx="414339" cy="142200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4">
                    <a:alpha val="25000"/>
                  </a:schemeClr>
                </a:solidFill>
                <a:ln>
                  <a:solidFill>
                    <a:schemeClr val="accent4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60" name="Freeform: Shape 2159">
                  <a:extLst>
                    <a:ext uri="{FF2B5EF4-FFF2-40B4-BE49-F238E27FC236}">
                      <a16:creationId xmlns:a16="http://schemas.microsoft.com/office/drawing/2014/main" id="{60A844AD-A2F1-6FAE-D9A4-029F6D888222}"/>
                    </a:ext>
                  </a:extLst>
                </p:cNvPr>
                <p:cNvSpPr/>
                <p:nvPr/>
              </p:nvSpPr>
              <p:spPr>
                <a:xfrm>
                  <a:off x="4101010" y="3910503"/>
                  <a:ext cx="398883" cy="142200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4">
                    <a:alpha val="25000"/>
                  </a:schemeClr>
                </a:solidFill>
                <a:ln>
                  <a:solidFill>
                    <a:schemeClr val="accent4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67" name="Freeform: Shape 2166">
                  <a:extLst>
                    <a:ext uri="{FF2B5EF4-FFF2-40B4-BE49-F238E27FC236}">
                      <a16:creationId xmlns:a16="http://schemas.microsoft.com/office/drawing/2014/main" id="{EC63F1BA-8B25-0FD7-282E-0EDAFEF5D87B}"/>
                    </a:ext>
                  </a:extLst>
                </p:cNvPr>
                <p:cNvSpPr/>
                <p:nvPr/>
              </p:nvSpPr>
              <p:spPr>
                <a:xfrm>
                  <a:off x="3704416" y="3810059"/>
                  <a:ext cx="209589" cy="242644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5">
                    <a:alpha val="25000"/>
                  </a:schemeClr>
                </a:solidFill>
                <a:ln>
                  <a:solidFill>
                    <a:schemeClr val="accent5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8" name="Freeform: Shape 2167">
                  <a:extLst>
                    <a:ext uri="{FF2B5EF4-FFF2-40B4-BE49-F238E27FC236}">
                      <a16:creationId xmlns:a16="http://schemas.microsoft.com/office/drawing/2014/main" id="{50F13CBF-28F3-C43B-3331-79D40A3E8AAB}"/>
                    </a:ext>
                  </a:extLst>
                </p:cNvPr>
                <p:cNvSpPr/>
                <p:nvPr/>
              </p:nvSpPr>
              <p:spPr>
                <a:xfrm>
                  <a:off x="3235032" y="3810059"/>
                  <a:ext cx="209589" cy="242644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5">
                    <a:alpha val="25000"/>
                  </a:schemeClr>
                </a:solidFill>
                <a:ln>
                  <a:solidFill>
                    <a:schemeClr val="accent5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9" name="Freeform: Shape 2168">
                  <a:extLst>
                    <a:ext uri="{FF2B5EF4-FFF2-40B4-BE49-F238E27FC236}">
                      <a16:creationId xmlns:a16="http://schemas.microsoft.com/office/drawing/2014/main" id="{61330D9A-1919-3CAC-4EE7-3D0707B4CA04}"/>
                    </a:ext>
                  </a:extLst>
                </p:cNvPr>
                <p:cNvSpPr/>
                <p:nvPr/>
              </p:nvSpPr>
              <p:spPr>
                <a:xfrm>
                  <a:off x="4517089" y="3810059"/>
                  <a:ext cx="379225" cy="242644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5">
                    <a:alpha val="25000"/>
                  </a:schemeClr>
                </a:solidFill>
                <a:ln>
                  <a:solidFill>
                    <a:schemeClr val="accent5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174" name="Group 2173">
                  <a:extLst>
                    <a:ext uri="{FF2B5EF4-FFF2-40B4-BE49-F238E27FC236}">
                      <a16:creationId xmlns:a16="http://schemas.microsoft.com/office/drawing/2014/main" id="{B2EC991C-9267-2003-30B1-6055B00CF4EC}"/>
                    </a:ext>
                  </a:extLst>
                </p:cNvPr>
                <p:cNvGrpSpPr/>
                <p:nvPr/>
              </p:nvGrpSpPr>
              <p:grpSpPr>
                <a:xfrm>
                  <a:off x="3210584" y="3791791"/>
                  <a:ext cx="1722121" cy="274518"/>
                  <a:chOff x="4455937" y="4306131"/>
                  <a:chExt cx="1684972" cy="366787"/>
                </a:xfrm>
              </p:grpSpPr>
              <p:grpSp>
                <p:nvGrpSpPr>
                  <p:cNvPr id="2175" name="Group 2174">
                    <a:extLst>
                      <a:ext uri="{FF2B5EF4-FFF2-40B4-BE49-F238E27FC236}">
                        <a16:creationId xmlns:a16="http://schemas.microsoft.com/office/drawing/2014/main" id="{55111955-674B-399F-982D-44E5FD72154C}"/>
                      </a:ext>
                    </a:extLst>
                  </p:cNvPr>
                  <p:cNvGrpSpPr/>
                  <p:nvPr/>
                </p:nvGrpSpPr>
                <p:grpSpPr>
                  <a:xfrm>
                    <a:off x="4455937" y="4306131"/>
                    <a:ext cx="1684972" cy="366787"/>
                    <a:chOff x="4455937" y="3736992"/>
                    <a:chExt cx="1684972" cy="366787"/>
                  </a:xfrm>
                </p:grpSpPr>
                <p:cxnSp>
                  <p:nvCxnSpPr>
                    <p:cNvPr id="2177" name="Google Shape;1486;p114">
                      <a:extLst>
                        <a:ext uri="{FF2B5EF4-FFF2-40B4-BE49-F238E27FC236}">
                          <a16:creationId xmlns:a16="http://schemas.microsoft.com/office/drawing/2014/main" id="{A5DD8A92-051F-1C55-A68B-8DC5FCAC992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465779" y="3736992"/>
                      <a:ext cx="0" cy="366787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178" name="Google Shape;1487;p114">
                      <a:extLst>
                        <a:ext uri="{FF2B5EF4-FFF2-40B4-BE49-F238E27FC236}">
                          <a16:creationId xmlns:a16="http://schemas.microsoft.com/office/drawing/2014/main" id="{A0EBFEF7-5911-DCDA-6BFB-B04329E0442C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4461969" y="4100359"/>
                      <a:ext cx="167894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179" name="Google Shape;1487;p114">
                      <a:extLst>
                        <a:ext uri="{FF2B5EF4-FFF2-40B4-BE49-F238E27FC236}">
                          <a16:creationId xmlns:a16="http://schemas.microsoft.com/office/drawing/2014/main" id="{7DA08ED8-3E8C-4FAF-961D-835F3734C393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4455937" y="3736992"/>
                      <a:ext cx="167894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sp>
                <p:nvSpPr>
                  <p:cNvPr id="2176" name="Freeform: Shape 2175">
                    <a:extLst>
                      <a:ext uri="{FF2B5EF4-FFF2-40B4-BE49-F238E27FC236}">
                        <a16:creationId xmlns:a16="http://schemas.microsoft.com/office/drawing/2014/main" id="{E8CF1823-9CE4-DBE0-10D5-745EECC58A93}"/>
                      </a:ext>
                    </a:extLst>
                  </p:cNvPr>
                  <p:cNvSpPr/>
                  <p:nvPr/>
                </p:nvSpPr>
                <p:spPr>
                  <a:xfrm>
                    <a:off x="4471080" y="4599919"/>
                    <a:ext cx="1648366" cy="15307"/>
                  </a:xfrm>
                  <a:custGeom>
                    <a:avLst/>
                    <a:gdLst>
                      <a:gd name="connsiteX0" fmla="*/ 0 w 1648366"/>
                      <a:gd name="connsiteY0" fmla="*/ 12233 h 15306"/>
                      <a:gd name="connsiteX1" fmla="*/ 339459 w 1648366"/>
                      <a:gd name="connsiteY1" fmla="*/ 3058 h 15306"/>
                      <a:gd name="connsiteX2" fmla="*/ 721734 w 1648366"/>
                      <a:gd name="connsiteY2" fmla="*/ 15291 h 15306"/>
                      <a:gd name="connsiteX3" fmla="*/ 1204928 w 1648366"/>
                      <a:gd name="connsiteY3" fmla="*/ 0 h 15306"/>
                      <a:gd name="connsiteX4" fmla="*/ 1648366 w 1648366"/>
                      <a:gd name="connsiteY4" fmla="*/ 3058 h 15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8366" h="15306">
                        <a:moveTo>
                          <a:pt x="0" y="12233"/>
                        </a:moveTo>
                        <a:cubicBezTo>
                          <a:pt x="109585" y="7390"/>
                          <a:pt x="339459" y="3058"/>
                          <a:pt x="339459" y="3058"/>
                        </a:cubicBezTo>
                        <a:cubicBezTo>
                          <a:pt x="459748" y="3568"/>
                          <a:pt x="577489" y="15801"/>
                          <a:pt x="721734" y="15291"/>
                        </a:cubicBezTo>
                        <a:cubicBezTo>
                          <a:pt x="865979" y="14781"/>
                          <a:pt x="1204928" y="0"/>
                          <a:pt x="1204928" y="0"/>
                        </a:cubicBezTo>
                        <a:lnTo>
                          <a:pt x="1648366" y="3058"/>
                        </a:lnTo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cxnSp>
          <p:nvCxnSpPr>
            <p:cNvPr id="2181" name="Straight Connector 2180">
              <a:extLst>
                <a:ext uri="{FF2B5EF4-FFF2-40B4-BE49-F238E27FC236}">
                  <a16:creationId xmlns:a16="http://schemas.microsoft.com/office/drawing/2014/main" id="{F0CB045E-0451-4CC7-1DFE-62F3738E2D1F}"/>
                </a:ext>
              </a:extLst>
            </p:cNvPr>
            <p:cNvCxnSpPr>
              <a:cxnSpLocks/>
            </p:cNvCxnSpPr>
            <p:nvPr/>
          </p:nvCxnSpPr>
          <p:spPr>
            <a:xfrm>
              <a:off x="755448" y="3362531"/>
              <a:ext cx="1989906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4" name="Google Shape;898;p88">
              <a:extLst>
                <a:ext uri="{FF2B5EF4-FFF2-40B4-BE49-F238E27FC236}">
                  <a16:creationId xmlns:a16="http://schemas.microsoft.com/office/drawing/2014/main" id="{30901530-A684-06F5-C4E8-C4D08D79804D}"/>
                </a:ext>
              </a:extLst>
            </p:cNvPr>
            <p:cNvSpPr txBox="1"/>
            <p:nvPr/>
          </p:nvSpPr>
          <p:spPr>
            <a:xfrm>
              <a:off x="1646215" y="3765727"/>
              <a:ext cx="371934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Time</a:t>
              </a:r>
            </a:p>
          </p:txBody>
        </p:sp>
        <p:sp>
          <p:nvSpPr>
            <p:cNvPr id="2186" name="Google Shape;898;p88">
              <a:extLst>
                <a:ext uri="{FF2B5EF4-FFF2-40B4-BE49-F238E27FC236}">
                  <a16:creationId xmlns:a16="http://schemas.microsoft.com/office/drawing/2014/main" id="{A2F0720D-1CA2-D422-AE17-CB8E3DAC67EA}"/>
                </a:ext>
              </a:extLst>
            </p:cNvPr>
            <p:cNvSpPr txBox="1"/>
            <p:nvPr/>
          </p:nvSpPr>
          <p:spPr>
            <a:xfrm>
              <a:off x="616349" y="1760349"/>
              <a:ext cx="1841372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1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Common</a:t>
              </a:r>
              <a:r>
                <a:rPr lang="en-US" sz="10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 GPU Utilization over 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7852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</a:t>
            </a:r>
            <a:r>
              <a:rPr lang="en-US" dirty="0" err="1">
                <a:solidFill>
                  <a:schemeClr val="bg2"/>
                </a:solidFill>
              </a:rPr>
              <a:t>run:ai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/>
              <a:t>gains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goal of </a:t>
            </a:r>
            <a:r>
              <a:rPr lang="en-US" dirty="0" err="1">
                <a:solidFill>
                  <a:schemeClr val="bg2"/>
                </a:solidFill>
              </a:rPr>
              <a:t>run:ai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8" name="Google Shape;898;p88"/>
          <p:cNvSpPr txBox="1"/>
          <p:nvPr/>
        </p:nvSpPr>
        <p:spPr>
          <a:xfrm>
            <a:off x="616349" y="885309"/>
            <a:ext cx="6889158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The </a:t>
            </a:r>
            <a:r>
              <a:rPr lang="en-US" sz="16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run:ai</a:t>
            </a:r>
            <a:r>
              <a:rPr lang="en-US" sz="16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software seeks  to </a:t>
            </a:r>
            <a:r>
              <a:rPr lang="en-US" sz="16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maximize GPU utilization</a:t>
            </a:r>
          </a:p>
        </p:txBody>
      </p:sp>
      <p:grpSp>
        <p:nvGrpSpPr>
          <p:cNvPr id="2194" name="Group 2193">
            <a:extLst>
              <a:ext uri="{FF2B5EF4-FFF2-40B4-BE49-F238E27FC236}">
                <a16:creationId xmlns:a16="http://schemas.microsoft.com/office/drawing/2014/main" id="{4DA180D1-EAA1-58CF-E54D-DA96B728CC14}"/>
              </a:ext>
            </a:extLst>
          </p:cNvPr>
          <p:cNvGrpSpPr/>
          <p:nvPr/>
        </p:nvGrpSpPr>
        <p:grpSpPr>
          <a:xfrm>
            <a:off x="6273604" y="1760349"/>
            <a:ext cx="2137546" cy="2242228"/>
            <a:chOff x="6273604" y="1760349"/>
            <a:chExt cx="2137546" cy="2242228"/>
          </a:xfrm>
        </p:grpSpPr>
        <p:sp>
          <p:nvSpPr>
            <p:cNvPr id="4" name="Google Shape;898;p88">
              <a:extLst>
                <a:ext uri="{FF2B5EF4-FFF2-40B4-BE49-F238E27FC236}">
                  <a16:creationId xmlns:a16="http://schemas.microsoft.com/office/drawing/2014/main" id="{93924A5D-08FA-4FF4-3963-934434087F1F}"/>
                </a:ext>
              </a:extLst>
            </p:cNvPr>
            <p:cNvSpPr txBox="1"/>
            <p:nvPr/>
          </p:nvSpPr>
          <p:spPr>
            <a:xfrm>
              <a:off x="6273604" y="1760349"/>
              <a:ext cx="1841372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 i="1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Ideal</a:t>
              </a:r>
              <a:r>
                <a:rPr lang="en-US" sz="10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 GPU Utilization over time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7B3EDF8-57F2-195E-7481-777CEEEAC969}"/>
                </a:ext>
              </a:extLst>
            </p:cNvPr>
            <p:cNvGrpSpPr/>
            <p:nvPr/>
          </p:nvGrpSpPr>
          <p:grpSpPr>
            <a:xfrm>
              <a:off x="6415297" y="2352879"/>
              <a:ext cx="1995853" cy="319325"/>
              <a:chOff x="662943" y="2284916"/>
              <a:chExt cx="2024060" cy="404121"/>
            </a:xfrm>
          </p:grpSpPr>
          <p:sp>
            <p:nvSpPr>
              <p:cNvPr id="2051" name="Google Shape;898;p88">
                <a:extLst>
                  <a:ext uri="{FF2B5EF4-FFF2-40B4-BE49-F238E27FC236}">
                    <a16:creationId xmlns:a16="http://schemas.microsoft.com/office/drawing/2014/main" id="{2E5F0A5D-6C8E-D3B4-8B1B-A38306F05074}"/>
                  </a:ext>
                </a:extLst>
              </p:cNvPr>
              <p:cNvSpPr txBox="1"/>
              <p:nvPr/>
            </p:nvSpPr>
            <p:spPr>
              <a:xfrm>
                <a:off x="662943" y="2284916"/>
                <a:ext cx="377190" cy="1664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 dirty="0">
                    <a:solidFill>
                      <a:schemeClr val="accent2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2</a:t>
                </a:r>
              </a:p>
            </p:txBody>
          </p:sp>
          <p:grpSp>
            <p:nvGrpSpPr>
              <p:cNvPr id="2052" name="Group 2051">
                <a:extLst>
                  <a:ext uri="{FF2B5EF4-FFF2-40B4-BE49-F238E27FC236}">
                    <a16:creationId xmlns:a16="http://schemas.microsoft.com/office/drawing/2014/main" id="{9E6DFCE3-2980-A5DA-16F4-8C144528D2FE}"/>
                  </a:ext>
                </a:extLst>
              </p:cNvPr>
              <p:cNvGrpSpPr/>
              <p:nvPr/>
            </p:nvGrpSpPr>
            <p:grpSpPr>
              <a:xfrm>
                <a:off x="1002031" y="2322250"/>
                <a:ext cx="1684972" cy="366787"/>
                <a:chOff x="1002031" y="2144208"/>
                <a:chExt cx="1684972" cy="544830"/>
              </a:xfrm>
            </p:grpSpPr>
            <p:sp>
              <p:nvSpPr>
                <p:cNvPr id="2053" name="Freeform: Shape 2052">
                  <a:extLst>
                    <a:ext uri="{FF2B5EF4-FFF2-40B4-BE49-F238E27FC236}">
                      <a16:creationId xmlns:a16="http://schemas.microsoft.com/office/drawing/2014/main" id="{4412C450-FA6C-F3E9-4B37-20881128CFBE}"/>
                    </a:ext>
                  </a:extLst>
                </p:cNvPr>
                <p:cNvSpPr/>
                <p:nvPr/>
              </p:nvSpPr>
              <p:spPr>
                <a:xfrm>
                  <a:off x="1017587" y="2175894"/>
                  <a:ext cx="1651000" cy="498475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057" name="Google Shape;1486;p114">
                  <a:extLst>
                    <a:ext uri="{FF2B5EF4-FFF2-40B4-BE49-F238E27FC236}">
                      <a16:creationId xmlns:a16="http://schemas.microsoft.com/office/drawing/2014/main" id="{C1096F51-9BA8-8D3E-03F3-A616723A7D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1873" y="2144208"/>
                  <a:ext cx="0" cy="54483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58" name="Google Shape;1487;p114">
                  <a:extLst>
                    <a:ext uri="{FF2B5EF4-FFF2-40B4-BE49-F238E27FC236}">
                      <a16:creationId xmlns:a16="http://schemas.microsoft.com/office/drawing/2014/main" id="{E02F7261-BABF-2403-714E-088B667085BD}"/>
                    </a:ext>
                  </a:extLst>
                </p:cNvPr>
                <p:cNvCxnSpPr/>
                <p:nvPr/>
              </p:nvCxnSpPr>
              <p:spPr>
                <a:xfrm flipH="1">
                  <a:off x="1008063" y="2683958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59" name="Google Shape;1487;p114">
                  <a:extLst>
                    <a:ext uri="{FF2B5EF4-FFF2-40B4-BE49-F238E27FC236}">
                      <a16:creationId xmlns:a16="http://schemas.microsoft.com/office/drawing/2014/main" id="{DFAB33FB-A384-F558-9501-19E85777F92E}"/>
                    </a:ext>
                  </a:extLst>
                </p:cNvPr>
                <p:cNvCxnSpPr/>
                <p:nvPr/>
              </p:nvCxnSpPr>
              <p:spPr>
                <a:xfrm flipH="1">
                  <a:off x="1002031" y="2144208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E8E97E1-66D0-75EC-D361-86483ECBDAF3}"/>
                </a:ext>
              </a:extLst>
            </p:cNvPr>
            <p:cNvGrpSpPr/>
            <p:nvPr/>
          </p:nvGrpSpPr>
          <p:grpSpPr>
            <a:xfrm>
              <a:off x="6415297" y="2012088"/>
              <a:ext cx="1995853" cy="332911"/>
              <a:chOff x="662943" y="1623280"/>
              <a:chExt cx="2024060" cy="421315"/>
            </a:xfrm>
          </p:grpSpPr>
          <p:sp>
            <p:nvSpPr>
              <p:cNvPr id="57" name="Google Shape;898;p88">
                <a:extLst>
                  <a:ext uri="{FF2B5EF4-FFF2-40B4-BE49-F238E27FC236}">
                    <a16:creationId xmlns:a16="http://schemas.microsoft.com/office/drawing/2014/main" id="{01D886F1-2EA7-73EE-71FE-D447EB6EE8A1}"/>
                  </a:ext>
                </a:extLst>
              </p:cNvPr>
              <p:cNvSpPr txBox="1"/>
              <p:nvPr/>
            </p:nvSpPr>
            <p:spPr>
              <a:xfrm>
                <a:off x="662943" y="1623280"/>
                <a:ext cx="377190" cy="2025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 dirty="0">
                    <a:solidFill>
                      <a:schemeClr val="accent3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1</a:t>
                </a: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AA116BE-07F5-3032-D4F4-1B8AC359CD7E}"/>
                  </a:ext>
                </a:extLst>
              </p:cNvPr>
              <p:cNvGrpSpPr/>
              <p:nvPr/>
            </p:nvGrpSpPr>
            <p:grpSpPr>
              <a:xfrm>
                <a:off x="1002031" y="1676400"/>
                <a:ext cx="1684972" cy="368195"/>
                <a:chOff x="1002031" y="1497674"/>
                <a:chExt cx="1684972" cy="546922"/>
              </a:xfrm>
            </p:grpSpPr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9D71000C-1A58-B352-2C95-74078FA3C351}"/>
                    </a:ext>
                  </a:extLst>
                </p:cNvPr>
                <p:cNvSpPr/>
                <p:nvPr/>
              </p:nvSpPr>
              <p:spPr>
                <a:xfrm>
                  <a:off x="1017587" y="1530350"/>
                  <a:ext cx="1651000" cy="498475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61" name="Google Shape;1486;p114">
                  <a:extLst>
                    <a:ext uri="{FF2B5EF4-FFF2-40B4-BE49-F238E27FC236}">
                      <a16:creationId xmlns:a16="http://schemas.microsoft.com/office/drawing/2014/main" id="{FB4659F6-97E8-A8AB-0F08-0D38EF5F45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1873" y="1499766"/>
                  <a:ext cx="0" cy="54483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" name="Google Shape;1487;p114">
                  <a:extLst>
                    <a:ext uri="{FF2B5EF4-FFF2-40B4-BE49-F238E27FC236}">
                      <a16:creationId xmlns:a16="http://schemas.microsoft.com/office/drawing/2014/main" id="{1AA3DEF7-2DA8-D40F-3502-3BE7DA735C5D}"/>
                    </a:ext>
                  </a:extLst>
                </p:cNvPr>
                <p:cNvCxnSpPr/>
                <p:nvPr/>
              </p:nvCxnSpPr>
              <p:spPr>
                <a:xfrm flipH="1">
                  <a:off x="1008063" y="2039516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" name="Google Shape;1487;p114">
                  <a:extLst>
                    <a:ext uri="{FF2B5EF4-FFF2-40B4-BE49-F238E27FC236}">
                      <a16:creationId xmlns:a16="http://schemas.microsoft.com/office/drawing/2014/main" id="{61E4480E-F171-74E7-CF75-68BA5690F9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02031" y="1497674"/>
                  <a:ext cx="1684972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D2B1217-3710-6FEC-AD18-885376E26333}"/>
                </a:ext>
              </a:extLst>
            </p:cNvPr>
            <p:cNvGrpSpPr/>
            <p:nvPr/>
          </p:nvGrpSpPr>
          <p:grpSpPr>
            <a:xfrm>
              <a:off x="6416864" y="2666921"/>
              <a:ext cx="1994286" cy="324669"/>
              <a:chOff x="664533" y="2854668"/>
              <a:chExt cx="2022470" cy="410884"/>
            </a:xfrm>
          </p:grpSpPr>
          <p:sp>
            <p:nvSpPr>
              <p:cNvPr id="50" name="Google Shape;898;p88">
                <a:extLst>
                  <a:ext uri="{FF2B5EF4-FFF2-40B4-BE49-F238E27FC236}">
                    <a16:creationId xmlns:a16="http://schemas.microsoft.com/office/drawing/2014/main" id="{065E100E-42C9-6992-780C-2B99684E0486}"/>
                  </a:ext>
                </a:extLst>
              </p:cNvPr>
              <p:cNvSpPr txBox="1"/>
              <p:nvPr/>
            </p:nvSpPr>
            <p:spPr>
              <a:xfrm>
                <a:off x="664533" y="2854668"/>
                <a:ext cx="377190" cy="1664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 dirty="0">
                    <a:solidFill>
                      <a:schemeClr val="accent4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3</a:t>
                </a:r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D2C8980-7AF1-492A-86B2-8BBCA5112855}"/>
                  </a:ext>
                </a:extLst>
              </p:cNvPr>
              <p:cNvGrpSpPr/>
              <p:nvPr/>
            </p:nvGrpSpPr>
            <p:grpSpPr>
              <a:xfrm>
                <a:off x="1002031" y="2898765"/>
                <a:ext cx="1684972" cy="366787"/>
                <a:chOff x="1002031" y="2720723"/>
                <a:chExt cx="1684972" cy="544830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7A7938E5-EEAE-F251-3E4A-C7EF283389C5}"/>
                    </a:ext>
                  </a:extLst>
                </p:cNvPr>
                <p:cNvSpPr/>
                <p:nvPr/>
              </p:nvSpPr>
              <p:spPr>
                <a:xfrm>
                  <a:off x="1017587" y="2749143"/>
                  <a:ext cx="1651000" cy="498475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53" name="Google Shape;1486;p114">
                  <a:extLst>
                    <a:ext uri="{FF2B5EF4-FFF2-40B4-BE49-F238E27FC236}">
                      <a16:creationId xmlns:a16="http://schemas.microsoft.com/office/drawing/2014/main" id="{00CE9010-4F85-F456-C247-4389CDE252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1873" y="2720723"/>
                  <a:ext cx="0" cy="54483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" name="Google Shape;1487;p114">
                  <a:extLst>
                    <a:ext uri="{FF2B5EF4-FFF2-40B4-BE49-F238E27FC236}">
                      <a16:creationId xmlns:a16="http://schemas.microsoft.com/office/drawing/2014/main" id="{AAE74D77-1D22-5694-3E2C-18B926D21B05}"/>
                    </a:ext>
                  </a:extLst>
                </p:cNvPr>
                <p:cNvCxnSpPr/>
                <p:nvPr/>
              </p:nvCxnSpPr>
              <p:spPr>
                <a:xfrm flipH="1">
                  <a:off x="1008063" y="3260473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6" name="Google Shape;1487;p114">
                  <a:extLst>
                    <a:ext uri="{FF2B5EF4-FFF2-40B4-BE49-F238E27FC236}">
                      <a16:creationId xmlns:a16="http://schemas.microsoft.com/office/drawing/2014/main" id="{3DFFCB60-EA58-4E52-99DA-A255B7C6465C}"/>
                    </a:ext>
                  </a:extLst>
                </p:cNvPr>
                <p:cNvCxnSpPr/>
                <p:nvPr/>
              </p:nvCxnSpPr>
              <p:spPr>
                <a:xfrm flipH="1">
                  <a:off x="1002031" y="2720723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630086B-7DFF-D5EC-19DB-0ACE78739730}"/>
                </a:ext>
              </a:extLst>
            </p:cNvPr>
            <p:cNvGrpSpPr/>
            <p:nvPr/>
          </p:nvGrpSpPr>
          <p:grpSpPr>
            <a:xfrm>
              <a:off x="6415297" y="2991589"/>
              <a:ext cx="1995853" cy="322128"/>
              <a:chOff x="662943" y="3472408"/>
              <a:chExt cx="2024060" cy="407669"/>
            </a:xfrm>
          </p:grpSpPr>
          <p:sp>
            <p:nvSpPr>
              <p:cNvPr id="39" name="Google Shape;898;p88">
                <a:extLst>
                  <a:ext uri="{FF2B5EF4-FFF2-40B4-BE49-F238E27FC236}">
                    <a16:creationId xmlns:a16="http://schemas.microsoft.com/office/drawing/2014/main" id="{99B936C2-7871-F9D3-1660-30035443583C}"/>
                  </a:ext>
                </a:extLst>
              </p:cNvPr>
              <p:cNvSpPr txBox="1"/>
              <p:nvPr/>
            </p:nvSpPr>
            <p:spPr>
              <a:xfrm>
                <a:off x="662943" y="3472408"/>
                <a:ext cx="377190" cy="1664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 dirty="0">
                    <a:solidFill>
                      <a:schemeClr val="accent5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4</a:t>
                </a: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B4472F8-6279-425F-2E63-764EEF70543D}"/>
                  </a:ext>
                </a:extLst>
              </p:cNvPr>
              <p:cNvGrpSpPr/>
              <p:nvPr/>
            </p:nvGrpSpPr>
            <p:grpSpPr>
              <a:xfrm>
                <a:off x="1002031" y="3513290"/>
                <a:ext cx="1684972" cy="366787"/>
                <a:chOff x="1002031" y="3335248"/>
                <a:chExt cx="1684972" cy="544830"/>
              </a:xfrm>
            </p:grpSpPr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5C0C9530-EA4F-F056-3D93-8AB33087050E}"/>
                    </a:ext>
                  </a:extLst>
                </p:cNvPr>
                <p:cNvSpPr/>
                <p:nvPr/>
              </p:nvSpPr>
              <p:spPr>
                <a:xfrm>
                  <a:off x="1017587" y="3363667"/>
                  <a:ext cx="1651000" cy="498475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46" name="Google Shape;1486;p114">
                  <a:extLst>
                    <a:ext uri="{FF2B5EF4-FFF2-40B4-BE49-F238E27FC236}">
                      <a16:creationId xmlns:a16="http://schemas.microsoft.com/office/drawing/2014/main" id="{490CBAED-64DF-1887-3042-50EB71AE55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1873" y="3335248"/>
                  <a:ext cx="0" cy="54483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" name="Google Shape;1487;p114">
                  <a:extLst>
                    <a:ext uri="{FF2B5EF4-FFF2-40B4-BE49-F238E27FC236}">
                      <a16:creationId xmlns:a16="http://schemas.microsoft.com/office/drawing/2014/main" id="{FF8F94D0-1D1D-D145-3103-A8011D06A7F5}"/>
                    </a:ext>
                  </a:extLst>
                </p:cNvPr>
                <p:cNvCxnSpPr/>
                <p:nvPr/>
              </p:nvCxnSpPr>
              <p:spPr>
                <a:xfrm flipH="1">
                  <a:off x="1008063" y="3874998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" name="Google Shape;1487;p114">
                  <a:extLst>
                    <a:ext uri="{FF2B5EF4-FFF2-40B4-BE49-F238E27FC236}">
                      <a16:creationId xmlns:a16="http://schemas.microsoft.com/office/drawing/2014/main" id="{FD69C462-53D9-B1E7-0DE0-6AEA873E22A8}"/>
                    </a:ext>
                  </a:extLst>
                </p:cNvPr>
                <p:cNvCxnSpPr/>
                <p:nvPr/>
              </p:nvCxnSpPr>
              <p:spPr>
                <a:xfrm flipH="1">
                  <a:off x="1002031" y="3335248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1269E74-0516-C80A-FEE8-41AF0F633CB8}"/>
                </a:ext>
              </a:extLst>
            </p:cNvPr>
            <p:cNvGrpSpPr/>
            <p:nvPr/>
          </p:nvGrpSpPr>
          <p:grpSpPr>
            <a:xfrm>
              <a:off x="6508260" y="3519779"/>
              <a:ext cx="1882487" cy="323895"/>
              <a:chOff x="907558" y="4148892"/>
              <a:chExt cx="1909091" cy="409904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DB922CA-46AB-EF6C-159B-A53045BDDBE9}"/>
                  </a:ext>
                </a:extLst>
              </p:cNvPr>
              <p:cNvGrpSpPr/>
              <p:nvPr/>
            </p:nvGrpSpPr>
            <p:grpSpPr>
              <a:xfrm>
                <a:off x="1145758" y="4192011"/>
                <a:ext cx="1651000" cy="366785"/>
                <a:chOff x="1145758" y="4202506"/>
                <a:chExt cx="1651000" cy="335580"/>
              </a:xfrm>
            </p:grpSpPr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1E2AA772-1901-4C46-C388-A607540F6FF4}"/>
                    </a:ext>
                  </a:extLst>
                </p:cNvPr>
                <p:cNvSpPr/>
                <p:nvPr/>
              </p:nvSpPr>
              <p:spPr>
                <a:xfrm>
                  <a:off x="1145758" y="4202506"/>
                  <a:ext cx="1651000" cy="335580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bg2">
                    <a:alpha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3E0C3D91-43BD-E9A4-44FA-DF1B669521FC}"/>
                    </a:ext>
                  </a:extLst>
                </p:cNvPr>
                <p:cNvGrpSpPr/>
                <p:nvPr/>
              </p:nvGrpSpPr>
              <p:grpSpPr>
                <a:xfrm>
                  <a:off x="1145758" y="4202506"/>
                  <a:ext cx="1646447" cy="335580"/>
                  <a:chOff x="2326509" y="3549128"/>
                  <a:chExt cx="1646447" cy="335580"/>
                </a:xfrm>
                <a:solidFill>
                  <a:schemeClr val="accent2">
                    <a:alpha val="25000"/>
                  </a:schemeClr>
                </a:solidFill>
              </p:grpSpPr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E08D2106-0781-E14D-F281-62779C408B3D}"/>
                      </a:ext>
                    </a:extLst>
                  </p:cNvPr>
                  <p:cNvSpPr/>
                  <p:nvPr/>
                </p:nvSpPr>
                <p:spPr>
                  <a:xfrm>
                    <a:off x="2326509" y="3549128"/>
                    <a:ext cx="843559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3ADE8A54-852F-8710-3B8E-A82C69512B35}"/>
                      </a:ext>
                    </a:extLst>
                  </p:cNvPr>
                  <p:cNvSpPr/>
                  <p:nvPr/>
                </p:nvSpPr>
                <p:spPr>
                  <a:xfrm>
                    <a:off x="3172429" y="3549128"/>
                    <a:ext cx="800527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7C6859D6-C8ED-6FDB-052F-313EFBD34FBE}"/>
                    </a:ext>
                  </a:extLst>
                </p:cNvPr>
                <p:cNvGrpSpPr/>
                <p:nvPr/>
              </p:nvGrpSpPr>
              <p:grpSpPr>
                <a:xfrm>
                  <a:off x="1145758" y="4202506"/>
                  <a:ext cx="1645754" cy="335580"/>
                  <a:chOff x="2326509" y="3951128"/>
                  <a:chExt cx="1645754" cy="335580"/>
                </a:xfrm>
                <a:solidFill>
                  <a:schemeClr val="accent4">
                    <a:alpha val="25000"/>
                  </a:schemeClr>
                </a:solidFill>
              </p:grpSpPr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5288457F-5649-8367-8A8C-40268AEA8B6D}"/>
                      </a:ext>
                    </a:extLst>
                  </p:cNvPr>
                  <p:cNvSpPr/>
                  <p:nvPr/>
                </p:nvSpPr>
                <p:spPr>
                  <a:xfrm>
                    <a:off x="2326509" y="3951128"/>
                    <a:ext cx="600182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274C233C-D67B-B303-B408-7DB74BEC8331}"/>
                      </a:ext>
                    </a:extLst>
                  </p:cNvPr>
                  <p:cNvSpPr/>
                  <p:nvPr/>
                </p:nvSpPr>
                <p:spPr>
                  <a:xfrm>
                    <a:off x="2928027" y="3951128"/>
                    <a:ext cx="600182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484AF625-B2E0-7A9E-7258-E2613EF55C1D}"/>
                      </a:ext>
                    </a:extLst>
                  </p:cNvPr>
                  <p:cNvSpPr/>
                  <p:nvPr/>
                </p:nvSpPr>
                <p:spPr>
                  <a:xfrm>
                    <a:off x="3527667" y="3951128"/>
                    <a:ext cx="444596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F68CB0AE-CAA4-C471-B88F-2E4C30B81EFC}"/>
                    </a:ext>
                  </a:extLst>
                </p:cNvPr>
                <p:cNvGrpSpPr/>
                <p:nvPr/>
              </p:nvGrpSpPr>
              <p:grpSpPr>
                <a:xfrm>
                  <a:off x="1145759" y="4202506"/>
                  <a:ext cx="1648811" cy="335580"/>
                  <a:chOff x="2326510" y="4358795"/>
                  <a:chExt cx="1651002" cy="335580"/>
                </a:xfrm>
                <a:solidFill>
                  <a:schemeClr val="accent5">
                    <a:alpha val="25000"/>
                  </a:schemeClr>
                </a:solidFill>
              </p:grpSpPr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1C653E1E-7F98-D4B1-F74F-D98AED93E68A}"/>
                      </a:ext>
                    </a:extLst>
                  </p:cNvPr>
                  <p:cNvSpPr/>
                  <p:nvPr/>
                </p:nvSpPr>
                <p:spPr>
                  <a:xfrm>
                    <a:off x="2326510" y="4358795"/>
                    <a:ext cx="424520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CC8B468A-EF98-03B8-88F1-A3FCD40131EE}"/>
                      </a:ext>
                    </a:extLst>
                  </p:cNvPr>
                  <p:cNvSpPr/>
                  <p:nvPr/>
                </p:nvSpPr>
                <p:spPr>
                  <a:xfrm>
                    <a:off x="2751030" y="4358795"/>
                    <a:ext cx="390907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EC4F594B-EF98-3DF1-193C-71ABB7AFA1CF}"/>
                      </a:ext>
                    </a:extLst>
                  </p:cNvPr>
                  <p:cNvSpPr/>
                  <p:nvPr/>
                </p:nvSpPr>
                <p:spPr>
                  <a:xfrm>
                    <a:off x="3142548" y="4358795"/>
                    <a:ext cx="424520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B04C092A-D475-8388-3D19-0A7055F5CB45}"/>
                      </a:ext>
                    </a:extLst>
                  </p:cNvPr>
                  <p:cNvSpPr/>
                  <p:nvPr/>
                </p:nvSpPr>
                <p:spPr>
                  <a:xfrm>
                    <a:off x="3566765" y="4358795"/>
                    <a:ext cx="410747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sp>
            <p:nvSpPr>
              <p:cNvPr id="20" name="Google Shape;898;p88">
                <a:extLst>
                  <a:ext uri="{FF2B5EF4-FFF2-40B4-BE49-F238E27FC236}">
                    <a16:creationId xmlns:a16="http://schemas.microsoft.com/office/drawing/2014/main" id="{86606F23-C6F3-001B-F9A2-7C164260446F}"/>
                  </a:ext>
                </a:extLst>
              </p:cNvPr>
              <p:cNvSpPr txBox="1"/>
              <p:nvPr/>
            </p:nvSpPr>
            <p:spPr>
              <a:xfrm>
                <a:off x="907558" y="4148892"/>
                <a:ext cx="263041" cy="1664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 dirty="0">
                    <a:solidFill>
                      <a:schemeClr val="tx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Avg</a:t>
                </a: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8159B41-DDBF-E62D-3D0A-03A018DC2F1F}"/>
                  </a:ext>
                </a:extLst>
              </p:cNvPr>
              <p:cNvGrpSpPr/>
              <p:nvPr/>
            </p:nvGrpSpPr>
            <p:grpSpPr>
              <a:xfrm>
                <a:off x="1131677" y="4189774"/>
                <a:ext cx="1684972" cy="366787"/>
                <a:chOff x="4455937" y="3736992"/>
                <a:chExt cx="1684972" cy="366787"/>
              </a:xfrm>
            </p:grpSpPr>
            <p:cxnSp>
              <p:nvCxnSpPr>
                <p:cNvPr id="23" name="Google Shape;1486;p114">
                  <a:extLst>
                    <a:ext uri="{FF2B5EF4-FFF2-40B4-BE49-F238E27FC236}">
                      <a16:creationId xmlns:a16="http://schemas.microsoft.com/office/drawing/2014/main" id="{92304308-BF8B-3BA1-98D9-04D497B2BA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5779" y="3736992"/>
                  <a:ext cx="0" cy="366787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" name="Google Shape;1487;p114">
                  <a:extLst>
                    <a:ext uri="{FF2B5EF4-FFF2-40B4-BE49-F238E27FC236}">
                      <a16:creationId xmlns:a16="http://schemas.microsoft.com/office/drawing/2014/main" id="{E3009710-330B-64EE-5073-FED02A8DDB24}"/>
                    </a:ext>
                  </a:extLst>
                </p:cNvPr>
                <p:cNvCxnSpPr/>
                <p:nvPr/>
              </p:nvCxnSpPr>
              <p:spPr>
                <a:xfrm flipH="1">
                  <a:off x="4461969" y="4100359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" name="Google Shape;1487;p114">
                  <a:extLst>
                    <a:ext uri="{FF2B5EF4-FFF2-40B4-BE49-F238E27FC236}">
                      <a16:creationId xmlns:a16="http://schemas.microsoft.com/office/drawing/2014/main" id="{E68008C4-3DCF-187C-3E6E-FB526151CA8D}"/>
                    </a:ext>
                  </a:extLst>
                </p:cNvPr>
                <p:cNvCxnSpPr/>
                <p:nvPr/>
              </p:nvCxnSpPr>
              <p:spPr>
                <a:xfrm flipH="1">
                  <a:off x="4455937" y="3736992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38D6335-3FD4-D268-4426-A5FAB10770E6}"/>
                  </a:ext>
                </a:extLst>
              </p:cNvPr>
              <p:cNvSpPr/>
              <p:nvPr/>
            </p:nvSpPr>
            <p:spPr>
              <a:xfrm>
                <a:off x="1146820" y="4227664"/>
                <a:ext cx="1648366" cy="15306"/>
              </a:xfrm>
              <a:custGeom>
                <a:avLst/>
                <a:gdLst>
                  <a:gd name="connsiteX0" fmla="*/ 0 w 1648366"/>
                  <a:gd name="connsiteY0" fmla="*/ 12233 h 15306"/>
                  <a:gd name="connsiteX1" fmla="*/ 339459 w 1648366"/>
                  <a:gd name="connsiteY1" fmla="*/ 3058 h 15306"/>
                  <a:gd name="connsiteX2" fmla="*/ 721734 w 1648366"/>
                  <a:gd name="connsiteY2" fmla="*/ 15291 h 15306"/>
                  <a:gd name="connsiteX3" fmla="*/ 1204928 w 1648366"/>
                  <a:gd name="connsiteY3" fmla="*/ 0 h 15306"/>
                  <a:gd name="connsiteX4" fmla="*/ 1648366 w 1648366"/>
                  <a:gd name="connsiteY4" fmla="*/ 3058 h 1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8366" h="15306">
                    <a:moveTo>
                      <a:pt x="0" y="12233"/>
                    </a:moveTo>
                    <a:cubicBezTo>
                      <a:pt x="109585" y="7390"/>
                      <a:pt x="339459" y="3058"/>
                      <a:pt x="339459" y="3058"/>
                    </a:cubicBezTo>
                    <a:cubicBezTo>
                      <a:pt x="459748" y="3568"/>
                      <a:pt x="577489" y="15801"/>
                      <a:pt x="721734" y="15291"/>
                    </a:cubicBezTo>
                    <a:cubicBezTo>
                      <a:pt x="865979" y="14781"/>
                      <a:pt x="1204928" y="0"/>
                      <a:pt x="1204928" y="0"/>
                    </a:cubicBezTo>
                    <a:lnTo>
                      <a:pt x="1648366" y="305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E4CB97A-8095-A28D-09DD-0FEC48038F2F}"/>
                </a:ext>
              </a:extLst>
            </p:cNvPr>
            <p:cNvCxnSpPr>
              <a:cxnSpLocks/>
            </p:cNvCxnSpPr>
            <p:nvPr/>
          </p:nvCxnSpPr>
          <p:spPr>
            <a:xfrm>
              <a:off x="6415297" y="3439337"/>
              <a:ext cx="1989906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5" name="Google Shape;898;p88">
              <a:extLst>
                <a:ext uri="{FF2B5EF4-FFF2-40B4-BE49-F238E27FC236}">
                  <a16:creationId xmlns:a16="http://schemas.microsoft.com/office/drawing/2014/main" id="{3FEF27C0-7AED-1742-5711-8217A1ED34D9}"/>
                </a:ext>
              </a:extLst>
            </p:cNvPr>
            <p:cNvSpPr txBox="1"/>
            <p:nvPr/>
          </p:nvSpPr>
          <p:spPr>
            <a:xfrm>
              <a:off x="7349577" y="3842533"/>
              <a:ext cx="371934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Time</a:t>
              </a:r>
            </a:p>
          </p:txBody>
        </p:sp>
      </p:grpSp>
      <p:grpSp>
        <p:nvGrpSpPr>
          <p:cNvPr id="2195" name="Group 2194">
            <a:extLst>
              <a:ext uri="{FF2B5EF4-FFF2-40B4-BE49-F238E27FC236}">
                <a16:creationId xmlns:a16="http://schemas.microsoft.com/office/drawing/2014/main" id="{DD7614EC-693F-A57E-DB90-B0770BBDB8A5}"/>
              </a:ext>
            </a:extLst>
          </p:cNvPr>
          <p:cNvGrpSpPr/>
          <p:nvPr/>
        </p:nvGrpSpPr>
        <p:grpSpPr>
          <a:xfrm>
            <a:off x="616349" y="1760349"/>
            <a:ext cx="2135170" cy="2165422"/>
            <a:chOff x="616349" y="1760349"/>
            <a:chExt cx="2135170" cy="2165422"/>
          </a:xfrm>
        </p:grpSpPr>
        <p:grpSp>
          <p:nvGrpSpPr>
            <p:cNvPr id="2182" name="Group 2181">
              <a:extLst>
                <a:ext uri="{FF2B5EF4-FFF2-40B4-BE49-F238E27FC236}">
                  <a16:creationId xmlns:a16="http://schemas.microsoft.com/office/drawing/2014/main" id="{51F7B449-07AA-8169-6ACD-DF98D94CDC20}"/>
                </a:ext>
              </a:extLst>
            </p:cNvPr>
            <p:cNvGrpSpPr/>
            <p:nvPr/>
          </p:nvGrpSpPr>
          <p:grpSpPr>
            <a:xfrm>
              <a:off x="732850" y="2023674"/>
              <a:ext cx="1982736" cy="1193826"/>
              <a:chOff x="732850" y="2329256"/>
              <a:chExt cx="1982736" cy="1193826"/>
            </a:xfrm>
          </p:grpSpPr>
          <p:grpSp>
            <p:nvGrpSpPr>
              <p:cNvPr id="2099" name="Group 2098">
                <a:extLst>
                  <a:ext uri="{FF2B5EF4-FFF2-40B4-BE49-F238E27FC236}">
                    <a16:creationId xmlns:a16="http://schemas.microsoft.com/office/drawing/2014/main" id="{96934044-39B5-2EF3-EDEF-BEBB9E060913}"/>
                  </a:ext>
                </a:extLst>
              </p:cNvPr>
              <p:cNvGrpSpPr/>
              <p:nvPr/>
            </p:nvGrpSpPr>
            <p:grpSpPr>
              <a:xfrm>
                <a:off x="732850" y="2329256"/>
                <a:ext cx="1981146" cy="272178"/>
                <a:chOff x="732850" y="2329256"/>
                <a:chExt cx="1981146" cy="272178"/>
              </a:xfrm>
            </p:grpSpPr>
            <p:sp>
              <p:nvSpPr>
                <p:cNvPr id="2072" name="Google Shape;898;p88">
                  <a:extLst>
                    <a:ext uri="{FF2B5EF4-FFF2-40B4-BE49-F238E27FC236}">
                      <a16:creationId xmlns:a16="http://schemas.microsoft.com/office/drawing/2014/main" id="{A4039CDF-7BFE-DE06-A333-F50851C7190F}"/>
                    </a:ext>
                  </a:extLst>
                </p:cNvPr>
                <p:cNvSpPr txBox="1"/>
                <p:nvPr/>
              </p:nvSpPr>
              <p:spPr>
                <a:xfrm>
                  <a:off x="732850" y="2329256"/>
                  <a:ext cx="377190" cy="1600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4" tIns="9144" rIns="9144" bIns="9144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800" dirty="0">
                      <a:solidFill>
                        <a:schemeClr val="accent3"/>
                      </a:solidFill>
                      <a:latin typeface="+mj-lt"/>
                      <a:ea typeface="Montserrat"/>
                      <a:cs typeface="+mj-lt"/>
                      <a:sym typeface="Montserrat"/>
                    </a:rPr>
                    <a:t>GPU 1</a:t>
                  </a:r>
                </a:p>
              </p:txBody>
            </p:sp>
            <p:grpSp>
              <p:nvGrpSpPr>
                <p:cNvPr id="2073" name="Group 2072">
                  <a:extLst>
                    <a:ext uri="{FF2B5EF4-FFF2-40B4-BE49-F238E27FC236}">
                      <a16:creationId xmlns:a16="http://schemas.microsoft.com/office/drawing/2014/main" id="{C1AA33F6-CEC0-DE36-0C3D-B2F1486651D6}"/>
                    </a:ext>
                  </a:extLst>
                </p:cNvPr>
                <p:cNvGrpSpPr/>
                <p:nvPr/>
              </p:nvGrpSpPr>
              <p:grpSpPr>
                <a:xfrm>
                  <a:off x="1029024" y="2335207"/>
                  <a:ext cx="1684972" cy="266227"/>
                  <a:chOff x="3659887" y="1676400"/>
                  <a:chExt cx="1684972" cy="368195"/>
                </a:xfrm>
              </p:grpSpPr>
              <p:sp>
                <p:nvSpPr>
                  <p:cNvPr id="2074" name="Freeform: Shape 2073">
                    <a:extLst>
                      <a:ext uri="{FF2B5EF4-FFF2-40B4-BE49-F238E27FC236}">
                        <a16:creationId xmlns:a16="http://schemas.microsoft.com/office/drawing/2014/main" id="{186D78B7-568E-DE0E-7C3B-CEAF8590B583}"/>
                      </a:ext>
                    </a:extLst>
                  </p:cNvPr>
                  <p:cNvSpPr/>
                  <p:nvPr/>
                </p:nvSpPr>
                <p:spPr>
                  <a:xfrm>
                    <a:off x="3681413" y="1681832"/>
                    <a:ext cx="1647825" cy="357187"/>
                  </a:xfrm>
                  <a:custGeom>
                    <a:avLst/>
                    <a:gdLst>
                      <a:gd name="connsiteX0" fmla="*/ 0 w 1647825"/>
                      <a:gd name="connsiteY0" fmla="*/ 347662 h 357187"/>
                      <a:gd name="connsiteX1" fmla="*/ 290512 w 1647825"/>
                      <a:gd name="connsiteY1" fmla="*/ 347662 h 357187"/>
                      <a:gd name="connsiteX2" fmla="*/ 290512 w 1647825"/>
                      <a:gd name="connsiteY2" fmla="*/ 0 h 357187"/>
                      <a:gd name="connsiteX3" fmla="*/ 290512 w 1647825"/>
                      <a:gd name="connsiteY3" fmla="*/ 357187 h 357187"/>
                      <a:gd name="connsiteX4" fmla="*/ 740568 w 1647825"/>
                      <a:gd name="connsiteY4" fmla="*/ 357187 h 357187"/>
                      <a:gd name="connsiteX5" fmla="*/ 740568 w 1647825"/>
                      <a:gd name="connsiteY5" fmla="*/ 4762 h 357187"/>
                      <a:gd name="connsiteX6" fmla="*/ 740568 w 1647825"/>
                      <a:gd name="connsiteY6" fmla="*/ 316706 h 357187"/>
                      <a:gd name="connsiteX7" fmla="*/ 740568 w 1647825"/>
                      <a:gd name="connsiteY7" fmla="*/ 347662 h 357187"/>
                      <a:gd name="connsiteX8" fmla="*/ 1288256 w 1647825"/>
                      <a:gd name="connsiteY8" fmla="*/ 347662 h 357187"/>
                      <a:gd name="connsiteX9" fmla="*/ 1288256 w 1647825"/>
                      <a:gd name="connsiteY9" fmla="*/ 19050 h 357187"/>
                      <a:gd name="connsiteX10" fmla="*/ 1288256 w 1647825"/>
                      <a:gd name="connsiteY10" fmla="*/ 340518 h 357187"/>
                      <a:gd name="connsiteX11" fmla="*/ 1647825 w 1647825"/>
                      <a:gd name="connsiteY11" fmla="*/ 340518 h 357187"/>
                      <a:gd name="connsiteX12" fmla="*/ 0 w 1647825"/>
                      <a:gd name="connsiteY12" fmla="*/ 347662 h 3571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47825" h="357187">
                        <a:moveTo>
                          <a:pt x="0" y="347662"/>
                        </a:moveTo>
                        <a:lnTo>
                          <a:pt x="290512" y="347662"/>
                        </a:lnTo>
                        <a:lnTo>
                          <a:pt x="290512" y="0"/>
                        </a:lnTo>
                        <a:lnTo>
                          <a:pt x="290512" y="357187"/>
                        </a:lnTo>
                        <a:lnTo>
                          <a:pt x="740568" y="357187"/>
                        </a:lnTo>
                        <a:lnTo>
                          <a:pt x="740568" y="4762"/>
                        </a:lnTo>
                        <a:lnTo>
                          <a:pt x="740568" y="316706"/>
                        </a:lnTo>
                        <a:lnTo>
                          <a:pt x="740568" y="347662"/>
                        </a:lnTo>
                        <a:lnTo>
                          <a:pt x="1288256" y="347662"/>
                        </a:lnTo>
                        <a:lnTo>
                          <a:pt x="1288256" y="19050"/>
                        </a:lnTo>
                        <a:lnTo>
                          <a:pt x="1288256" y="340518"/>
                        </a:lnTo>
                        <a:lnTo>
                          <a:pt x="1647825" y="340518"/>
                        </a:lnTo>
                        <a:lnTo>
                          <a:pt x="0" y="347662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075" name="Google Shape;1486;p114">
                    <a:extLst>
                      <a:ext uri="{FF2B5EF4-FFF2-40B4-BE49-F238E27FC236}">
                        <a16:creationId xmlns:a16="http://schemas.microsoft.com/office/drawing/2014/main" id="{13BB2A38-F9D6-36A7-510C-F6DD7AF2E1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69729" y="1677808"/>
                    <a:ext cx="0" cy="366787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076" name="Google Shape;1487;p114">
                    <a:extLst>
                      <a:ext uri="{FF2B5EF4-FFF2-40B4-BE49-F238E27FC236}">
                        <a16:creationId xmlns:a16="http://schemas.microsoft.com/office/drawing/2014/main" id="{0444D888-65B9-6CE7-CDC3-2B821B62D817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3665919" y="2041175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081" name="Google Shape;1487;p114">
                    <a:extLst>
                      <a:ext uri="{FF2B5EF4-FFF2-40B4-BE49-F238E27FC236}">
                        <a16:creationId xmlns:a16="http://schemas.microsoft.com/office/drawing/2014/main" id="{742A8F42-03CA-CDF0-892B-F09094D3C6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59887" y="1676400"/>
                    <a:ext cx="1684972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2098" name="Group 2097">
                <a:extLst>
                  <a:ext uri="{FF2B5EF4-FFF2-40B4-BE49-F238E27FC236}">
                    <a16:creationId xmlns:a16="http://schemas.microsoft.com/office/drawing/2014/main" id="{EA4FF7E5-1521-AD09-EAD3-646523DE17DD}"/>
                  </a:ext>
                </a:extLst>
              </p:cNvPr>
              <p:cNvGrpSpPr/>
              <p:nvPr/>
            </p:nvGrpSpPr>
            <p:grpSpPr>
              <a:xfrm>
                <a:off x="732850" y="2642021"/>
                <a:ext cx="1977974" cy="270512"/>
                <a:chOff x="3430318" y="2642021"/>
                <a:chExt cx="1977974" cy="270512"/>
              </a:xfrm>
            </p:grpSpPr>
            <p:grpSp>
              <p:nvGrpSpPr>
                <p:cNvPr id="2064" name="Group 2063">
                  <a:extLst>
                    <a:ext uri="{FF2B5EF4-FFF2-40B4-BE49-F238E27FC236}">
                      <a16:creationId xmlns:a16="http://schemas.microsoft.com/office/drawing/2014/main" id="{71FEA4ED-2E96-EB5A-96C6-C60151BA5BD3}"/>
                    </a:ext>
                  </a:extLst>
                </p:cNvPr>
                <p:cNvGrpSpPr/>
                <p:nvPr/>
              </p:nvGrpSpPr>
              <p:grpSpPr>
                <a:xfrm>
                  <a:off x="3723320" y="2647324"/>
                  <a:ext cx="1684972" cy="265209"/>
                  <a:chOff x="6104383" y="2091902"/>
                  <a:chExt cx="1684972" cy="366787"/>
                </a:xfrm>
              </p:grpSpPr>
              <p:sp>
                <p:nvSpPr>
                  <p:cNvPr id="2065" name="Freeform: Shape 2064">
                    <a:extLst>
                      <a:ext uri="{FF2B5EF4-FFF2-40B4-BE49-F238E27FC236}">
                        <a16:creationId xmlns:a16="http://schemas.microsoft.com/office/drawing/2014/main" id="{3FC990DA-3F88-BF94-B58C-A26BAF45B018}"/>
                      </a:ext>
                    </a:extLst>
                  </p:cNvPr>
                  <p:cNvSpPr/>
                  <p:nvPr/>
                </p:nvSpPr>
                <p:spPr>
                  <a:xfrm>
                    <a:off x="6119939" y="2395724"/>
                    <a:ext cx="1651000" cy="53088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066" name="Google Shape;1486;p114">
                    <a:extLst>
                      <a:ext uri="{FF2B5EF4-FFF2-40B4-BE49-F238E27FC236}">
                        <a16:creationId xmlns:a16="http://schemas.microsoft.com/office/drawing/2014/main" id="{0698C674-2564-618C-3040-6A2D975A62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14225" y="2091902"/>
                    <a:ext cx="0" cy="366787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068" name="Google Shape;1487;p114">
                    <a:extLst>
                      <a:ext uri="{FF2B5EF4-FFF2-40B4-BE49-F238E27FC236}">
                        <a16:creationId xmlns:a16="http://schemas.microsoft.com/office/drawing/2014/main" id="{DA0CFD9E-8A43-2993-4C96-90507149CED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110415" y="2455269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071" name="Google Shape;1487;p114">
                    <a:extLst>
                      <a:ext uri="{FF2B5EF4-FFF2-40B4-BE49-F238E27FC236}">
                        <a16:creationId xmlns:a16="http://schemas.microsoft.com/office/drawing/2014/main" id="{794B169A-4683-4856-DBE0-71998C27AF1B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104383" y="2091902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2083" name="Google Shape;898;p88">
                  <a:extLst>
                    <a:ext uri="{FF2B5EF4-FFF2-40B4-BE49-F238E27FC236}">
                      <a16:creationId xmlns:a16="http://schemas.microsoft.com/office/drawing/2014/main" id="{F9CCEC66-EFF6-4F33-0A12-9A6358BBD91A}"/>
                    </a:ext>
                  </a:extLst>
                </p:cNvPr>
                <p:cNvSpPr txBox="1"/>
                <p:nvPr/>
              </p:nvSpPr>
              <p:spPr>
                <a:xfrm>
                  <a:off x="3430318" y="2642021"/>
                  <a:ext cx="377190" cy="1600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4" tIns="9144" rIns="9144" bIns="9144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800" dirty="0">
                      <a:solidFill>
                        <a:schemeClr val="accent2"/>
                      </a:solidFill>
                      <a:latin typeface="+mj-lt"/>
                      <a:ea typeface="Montserrat"/>
                      <a:cs typeface="+mj-lt"/>
                      <a:sym typeface="Montserrat"/>
                    </a:rPr>
                    <a:t>GPU 2</a:t>
                  </a:r>
                </a:p>
              </p:txBody>
            </p:sp>
          </p:grpSp>
          <p:grpSp>
            <p:nvGrpSpPr>
              <p:cNvPr id="2120" name="Group 2119">
                <a:extLst>
                  <a:ext uri="{FF2B5EF4-FFF2-40B4-BE49-F238E27FC236}">
                    <a16:creationId xmlns:a16="http://schemas.microsoft.com/office/drawing/2014/main" id="{1D5FEB3E-BC0E-DE01-EAC7-B5DDF8F3A558}"/>
                  </a:ext>
                </a:extLst>
              </p:cNvPr>
              <p:cNvGrpSpPr/>
              <p:nvPr/>
            </p:nvGrpSpPr>
            <p:grpSpPr>
              <a:xfrm>
                <a:off x="748668" y="2947262"/>
                <a:ext cx="1965328" cy="265775"/>
                <a:chOff x="748668" y="2947262"/>
                <a:chExt cx="1965328" cy="265775"/>
              </a:xfrm>
            </p:grpSpPr>
            <p:sp>
              <p:nvSpPr>
                <p:cNvPr id="2101" name="Google Shape;898;p88">
                  <a:extLst>
                    <a:ext uri="{FF2B5EF4-FFF2-40B4-BE49-F238E27FC236}">
                      <a16:creationId xmlns:a16="http://schemas.microsoft.com/office/drawing/2014/main" id="{C864B049-DEFD-15F7-28A5-B6B8AC515D94}"/>
                    </a:ext>
                  </a:extLst>
                </p:cNvPr>
                <p:cNvSpPr txBox="1"/>
                <p:nvPr/>
              </p:nvSpPr>
              <p:spPr>
                <a:xfrm>
                  <a:off x="748668" y="2947262"/>
                  <a:ext cx="377190" cy="1600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4" tIns="9144" rIns="9144" bIns="9144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800" dirty="0">
                      <a:solidFill>
                        <a:schemeClr val="accent4"/>
                      </a:solidFill>
                      <a:latin typeface="+mj-lt"/>
                      <a:ea typeface="Montserrat"/>
                      <a:cs typeface="+mj-lt"/>
                      <a:sym typeface="Montserrat"/>
                    </a:rPr>
                    <a:t>GPU 3</a:t>
                  </a:r>
                </a:p>
              </p:txBody>
            </p:sp>
            <p:grpSp>
              <p:nvGrpSpPr>
                <p:cNvPr id="2119" name="Group 2118">
                  <a:extLst>
                    <a:ext uri="{FF2B5EF4-FFF2-40B4-BE49-F238E27FC236}">
                      <a16:creationId xmlns:a16="http://schemas.microsoft.com/office/drawing/2014/main" id="{800F151D-719F-26C7-3A33-CB4A0FA4987A}"/>
                    </a:ext>
                  </a:extLst>
                </p:cNvPr>
                <p:cNvGrpSpPr/>
                <p:nvPr/>
              </p:nvGrpSpPr>
              <p:grpSpPr>
                <a:xfrm>
                  <a:off x="1029024" y="2947828"/>
                  <a:ext cx="1684972" cy="265209"/>
                  <a:chOff x="1029024" y="2947828"/>
                  <a:chExt cx="1684972" cy="265209"/>
                </a:xfrm>
              </p:grpSpPr>
              <p:sp>
                <p:nvSpPr>
                  <p:cNvPr id="2103" name="Freeform: Shape 2102">
                    <a:extLst>
                      <a:ext uri="{FF2B5EF4-FFF2-40B4-BE49-F238E27FC236}">
                        <a16:creationId xmlns:a16="http://schemas.microsoft.com/office/drawing/2014/main" id="{D5C842A7-5BD2-A74C-563F-B7E556C990EF}"/>
                      </a:ext>
                    </a:extLst>
                  </p:cNvPr>
                  <p:cNvSpPr/>
                  <p:nvPr/>
                </p:nvSpPr>
                <p:spPr>
                  <a:xfrm>
                    <a:off x="1057976" y="3062106"/>
                    <a:ext cx="414339" cy="14220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2104" name="Google Shape;1487;p114">
                    <a:extLst>
                      <a:ext uri="{FF2B5EF4-FFF2-40B4-BE49-F238E27FC236}">
                        <a16:creationId xmlns:a16="http://schemas.microsoft.com/office/drawing/2014/main" id="{8ADBB857-BD93-F645-50B3-5C1DA397FCFF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35056" y="3197340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2105" name="Freeform: Shape 2104">
                    <a:extLst>
                      <a:ext uri="{FF2B5EF4-FFF2-40B4-BE49-F238E27FC236}">
                        <a16:creationId xmlns:a16="http://schemas.microsoft.com/office/drawing/2014/main" id="{BF9D5A88-569D-56BC-FBF9-4559B8CB999D}"/>
                      </a:ext>
                    </a:extLst>
                  </p:cNvPr>
                  <p:cNvSpPr/>
                  <p:nvPr/>
                </p:nvSpPr>
                <p:spPr>
                  <a:xfrm>
                    <a:off x="1910245" y="3062106"/>
                    <a:ext cx="398883" cy="14220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2106" name="Google Shape;1486;p114">
                    <a:extLst>
                      <a:ext uri="{FF2B5EF4-FFF2-40B4-BE49-F238E27FC236}">
                        <a16:creationId xmlns:a16="http://schemas.microsoft.com/office/drawing/2014/main" id="{A16BEAC9-F019-2A0F-ACB5-BB307E514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38866" y="2947828"/>
                    <a:ext cx="0" cy="265209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07" name="Google Shape;1487;p114">
                    <a:extLst>
                      <a:ext uri="{FF2B5EF4-FFF2-40B4-BE49-F238E27FC236}">
                        <a16:creationId xmlns:a16="http://schemas.microsoft.com/office/drawing/2014/main" id="{28A7ED73-CB97-57D5-12DA-2F61219597A0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29024" y="2947828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08" name="Google Shape;1487;p114">
                    <a:extLst>
                      <a:ext uri="{FF2B5EF4-FFF2-40B4-BE49-F238E27FC236}">
                        <a16:creationId xmlns:a16="http://schemas.microsoft.com/office/drawing/2014/main" id="{EFEC4317-F449-8EF4-2664-EA892A0223EB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35056" y="3210564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2109" name="Group 2108">
                <a:extLst>
                  <a:ext uri="{FF2B5EF4-FFF2-40B4-BE49-F238E27FC236}">
                    <a16:creationId xmlns:a16="http://schemas.microsoft.com/office/drawing/2014/main" id="{9FB97E9A-D299-B996-1B14-0EA0C5C9E758}"/>
                  </a:ext>
                </a:extLst>
              </p:cNvPr>
              <p:cNvGrpSpPr/>
              <p:nvPr/>
            </p:nvGrpSpPr>
            <p:grpSpPr>
              <a:xfrm>
                <a:off x="748668" y="3246288"/>
                <a:ext cx="1966918" cy="276794"/>
                <a:chOff x="6218386" y="3246288"/>
                <a:chExt cx="1966918" cy="276794"/>
              </a:xfrm>
            </p:grpSpPr>
            <p:grpSp>
              <p:nvGrpSpPr>
                <p:cNvPr id="2110" name="Group 2109">
                  <a:extLst>
                    <a:ext uri="{FF2B5EF4-FFF2-40B4-BE49-F238E27FC236}">
                      <a16:creationId xmlns:a16="http://schemas.microsoft.com/office/drawing/2014/main" id="{25CF18B0-02C6-68E2-76A2-5D4A350CDF51}"/>
                    </a:ext>
                  </a:extLst>
                </p:cNvPr>
                <p:cNvGrpSpPr/>
                <p:nvPr/>
              </p:nvGrpSpPr>
              <p:grpSpPr>
                <a:xfrm>
                  <a:off x="6500332" y="3257873"/>
                  <a:ext cx="1684972" cy="265209"/>
                  <a:chOff x="6500332" y="3257873"/>
                  <a:chExt cx="1684972" cy="265209"/>
                </a:xfrm>
              </p:grpSpPr>
              <p:sp>
                <p:nvSpPr>
                  <p:cNvPr id="2112" name="Freeform: Shape 2111">
                    <a:extLst>
                      <a:ext uri="{FF2B5EF4-FFF2-40B4-BE49-F238E27FC236}">
                        <a16:creationId xmlns:a16="http://schemas.microsoft.com/office/drawing/2014/main" id="{E95FE783-A688-015F-9048-1A977A9AADD4}"/>
                      </a:ext>
                    </a:extLst>
                  </p:cNvPr>
                  <p:cNvSpPr/>
                  <p:nvPr/>
                </p:nvSpPr>
                <p:spPr>
                  <a:xfrm>
                    <a:off x="6983369" y="3271707"/>
                    <a:ext cx="209589" cy="242644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13" name="Freeform: Shape 2112">
                    <a:extLst>
                      <a:ext uri="{FF2B5EF4-FFF2-40B4-BE49-F238E27FC236}">
                        <a16:creationId xmlns:a16="http://schemas.microsoft.com/office/drawing/2014/main" id="{AD743FB7-E450-47EF-81DE-9CBB58A8C487}"/>
                      </a:ext>
                    </a:extLst>
                  </p:cNvPr>
                  <p:cNvSpPr/>
                  <p:nvPr/>
                </p:nvSpPr>
                <p:spPr>
                  <a:xfrm>
                    <a:off x="6513985" y="3271707"/>
                    <a:ext cx="209589" cy="242644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14" name="Freeform: Shape 2113">
                    <a:extLst>
                      <a:ext uri="{FF2B5EF4-FFF2-40B4-BE49-F238E27FC236}">
                        <a16:creationId xmlns:a16="http://schemas.microsoft.com/office/drawing/2014/main" id="{2BE1BEAA-F86D-8888-751A-455D005BAC73}"/>
                      </a:ext>
                    </a:extLst>
                  </p:cNvPr>
                  <p:cNvSpPr/>
                  <p:nvPr/>
                </p:nvSpPr>
                <p:spPr>
                  <a:xfrm>
                    <a:off x="7796042" y="3271707"/>
                    <a:ext cx="379225" cy="242644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115" name="Google Shape;1487;p114">
                    <a:extLst>
                      <a:ext uri="{FF2B5EF4-FFF2-40B4-BE49-F238E27FC236}">
                        <a16:creationId xmlns:a16="http://schemas.microsoft.com/office/drawing/2014/main" id="{835EECCC-9F24-AF25-5D4D-C0515BF49D0A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506364" y="3507386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5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16" name="Google Shape;1486;p114">
                    <a:extLst>
                      <a:ext uri="{FF2B5EF4-FFF2-40B4-BE49-F238E27FC236}">
                        <a16:creationId xmlns:a16="http://schemas.microsoft.com/office/drawing/2014/main" id="{2E652D01-6678-E416-1022-1B37C8BE6B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10174" y="3257873"/>
                    <a:ext cx="0" cy="265209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17" name="Google Shape;1487;p114">
                    <a:extLst>
                      <a:ext uri="{FF2B5EF4-FFF2-40B4-BE49-F238E27FC236}">
                        <a16:creationId xmlns:a16="http://schemas.microsoft.com/office/drawing/2014/main" id="{BD08F7B7-994C-D681-A2C0-7244830555E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506364" y="3520609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18" name="Google Shape;1487;p114">
                    <a:extLst>
                      <a:ext uri="{FF2B5EF4-FFF2-40B4-BE49-F238E27FC236}">
                        <a16:creationId xmlns:a16="http://schemas.microsoft.com/office/drawing/2014/main" id="{2BE43117-BBB3-5E76-23A4-76136E985B25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500332" y="3257873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2111" name="Google Shape;898;p88">
                  <a:extLst>
                    <a:ext uri="{FF2B5EF4-FFF2-40B4-BE49-F238E27FC236}">
                      <a16:creationId xmlns:a16="http://schemas.microsoft.com/office/drawing/2014/main" id="{D6DCFD65-C026-4EEC-EF74-BE30B1B50B6D}"/>
                    </a:ext>
                  </a:extLst>
                </p:cNvPr>
                <p:cNvSpPr txBox="1"/>
                <p:nvPr/>
              </p:nvSpPr>
              <p:spPr>
                <a:xfrm>
                  <a:off x="6218386" y="3246288"/>
                  <a:ext cx="377190" cy="1600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4" tIns="9144" rIns="9144" bIns="9144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800" dirty="0">
                      <a:solidFill>
                        <a:schemeClr val="accent5"/>
                      </a:solidFill>
                      <a:latin typeface="+mj-lt"/>
                      <a:ea typeface="Montserrat"/>
                      <a:cs typeface="+mj-lt"/>
                      <a:sym typeface="Montserrat"/>
                    </a:rPr>
                    <a:t>GPU 4</a:t>
                  </a:r>
                </a:p>
              </p:txBody>
            </p:sp>
          </p:grpSp>
        </p:grpSp>
        <p:grpSp>
          <p:nvGrpSpPr>
            <p:cNvPr id="2183" name="Group 2182">
              <a:extLst>
                <a:ext uri="{FF2B5EF4-FFF2-40B4-BE49-F238E27FC236}">
                  <a16:creationId xmlns:a16="http://schemas.microsoft.com/office/drawing/2014/main" id="{AD7ECB43-8BBC-2CB3-D0BF-5BDBCFB215E9}"/>
                </a:ext>
              </a:extLst>
            </p:cNvPr>
            <p:cNvGrpSpPr/>
            <p:nvPr/>
          </p:nvGrpSpPr>
          <p:grpSpPr>
            <a:xfrm>
              <a:off x="815819" y="3486209"/>
              <a:ext cx="1935700" cy="299634"/>
              <a:chOff x="815819" y="3791791"/>
              <a:chExt cx="1935700" cy="299634"/>
            </a:xfrm>
          </p:grpSpPr>
          <p:sp>
            <p:nvSpPr>
              <p:cNvPr id="2135" name="Google Shape;898;p88">
                <a:extLst>
                  <a:ext uri="{FF2B5EF4-FFF2-40B4-BE49-F238E27FC236}">
                    <a16:creationId xmlns:a16="http://schemas.microsoft.com/office/drawing/2014/main" id="{E320BDDF-1B95-BAAD-7673-D0595C520A32}"/>
                  </a:ext>
                </a:extLst>
              </p:cNvPr>
              <p:cNvSpPr txBox="1"/>
              <p:nvPr/>
            </p:nvSpPr>
            <p:spPr>
              <a:xfrm>
                <a:off x="815819" y="3931381"/>
                <a:ext cx="263041" cy="1600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 dirty="0">
                    <a:solidFill>
                      <a:schemeClr val="tx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Avg</a:t>
                </a:r>
              </a:p>
            </p:txBody>
          </p:sp>
          <p:grpSp>
            <p:nvGrpSpPr>
              <p:cNvPr id="2180" name="Group 2179">
                <a:extLst>
                  <a:ext uri="{FF2B5EF4-FFF2-40B4-BE49-F238E27FC236}">
                    <a16:creationId xmlns:a16="http://schemas.microsoft.com/office/drawing/2014/main" id="{08FA8ECB-B874-B93C-BF3C-3473C0E76F64}"/>
                  </a:ext>
                </a:extLst>
              </p:cNvPr>
              <p:cNvGrpSpPr/>
              <p:nvPr/>
            </p:nvGrpSpPr>
            <p:grpSpPr>
              <a:xfrm>
                <a:off x="1029398" y="3791791"/>
                <a:ext cx="1722121" cy="274518"/>
                <a:chOff x="3210584" y="3791791"/>
                <a:chExt cx="1722121" cy="274518"/>
              </a:xfrm>
            </p:grpSpPr>
            <p:sp>
              <p:nvSpPr>
                <p:cNvPr id="2144" name="Freeform: Shape 2143">
                  <a:extLst>
                    <a:ext uri="{FF2B5EF4-FFF2-40B4-BE49-F238E27FC236}">
                      <a16:creationId xmlns:a16="http://schemas.microsoft.com/office/drawing/2014/main" id="{1EDA5291-EADA-8C65-84B9-C027CEC9DFF2}"/>
                    </a:ext>
                  </a:extLst>
                </p:cNvPr>
                <p:cNvSpPr/>
                <p:nvPr/>
              </p:nvSpPr>
              <p:spPr>
                <a:xfrm>
                  <a:off x="3241315" y="3794435"/>
                  <a:ext cx="1647825" cy="258268"/>
                </a:xfrm>
                <a:custGeom>
                  <a:avLst/>
                  <a:gdLst>
                    <a:gd name="connsiteX0" fmla="*/ 0 w 1647825"/>
                    <a:gd name="connsiteY0" fmla="*/ 347662 h 357187"/>
                    <a:gd name="connsiteX1" fmla="*/ 290512 w 1647825"/>
                    <a:gd name="connsiteY1" fmla="*/ 347662 h 357187"/>
                    <a:gd name="connsiteX2" fmla="*/ 290512 w 1647825"/>
                    <a:gd name="connsiteY2" fmla="*/ 0 h 357187"/>
                    <a:gd name="connsiteX3" fmla="*/ 290512 w 1647825"/>
                    <a:gd name="connsiteY3" fmla="*/ 357187 h 357187"/>
                    <a:gd name="connsiteX4" fmla="*/ 740568 w 1647825"/>
                    <a:gd name="connsiteY4" fmla="*/ 357187 h 357187"/>
                    <a:gd name="connsiteX5" fmla="*/ 740568 w 1647825"/>
                    <a:gd name="connsiteY5" fmla="*/ 4762 h 357187"/>
                    <a:gd name="connsiteX6" fmla="*/ 740568 w 1647825"/>
                    <a:gd name="connsiteY6" fmla="*/ 316706 h 357187"/>
                    <a:gd name="connsiteX7" fmla="*/ 740568 w 1647825"/>
                    <a:gd name="connsiteY7" fmla="*/ 347662 h 357187"/>
                    <a:gd name="connsiteX8" fmla="*/ 1288256 w 1647825"/>
                    <a:gd name="connsiteY8" fmla="*/ 347662 h 357187"/>
                    <a:gd name="connsiteX9" fmla="*/ 1288256 w 1647825"/>
                    <a:gd name="connsiteY9" fmla="*/ 19050 h 357187"/>
                    <a:gd name="connsiteX10" fmla="*/ 1288256 w 1647825"/>
                    <a:gd name="connsiteY10" fmla="*/ 340518 h 357187"/>
                    <a:gd name="connsiteX11" fmla="*/ 1647825 w 1647825"/>
                    <a:gd name="connsiteY11" fmla="*/ 340518 h 357187"/>
                    <a:gd name="connsiteX12" fmla="*/ 0 w 1647825"/>
                    <a:gd name="connsiteY12" fmla="*/ 347662 h 35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647825" h="357187">
                      <a:moveTo>
                        <a:pt x="0" y="347662"/>
                      </a:moveTo>
                      <a:lnTo>
                        <a:pt x="290512" y="347662"/>
                      </a:lnTo>
                      <a:lnTo>
                        <a:pt x="290512" y="0"/>
                      </a:lnTo>
                      <a:lnTo>
                        <a:pt x="290512" y="357187"/>
                      </a:lnTo>
                      <a:lnTo>
                        <a:pt x="740568" y="357187"/>
                      </a:lnTo>
                      <a:lnTo>
                        <a:pt x="740568" y="4762"/>
                      </a:lnTo>
                      <a:lnTo>
                        <a:pt x="740568" y="316706"/>
                      </a:lnTo>
                      <a:lnTo>
                        <a:pt x="740568" y="347662"/>
                      </a:lnTo>
                      <a:lnTo>
                        <a:pt x="1288256" y="347662"/>
                      </a:lnTo>
                      <a:lnTo>
                        <a:pt x="1288256" y="19050"/>
                      </a:lnTo>
                      <a:lnTo>
                        <a:pt x="1288256" y="340518"/>
                      </a:lnTo>
                      <a:lnTo>
                        <a:pt x="1647825" y="340518"/>
                      </a:lnTo>
                      <a:lnTo>
                        <a:pt x="0" y="347662"/>
                      </a:lnTo>
                      <a:close/>
                    </a:path>
                  </a:pathLst>
                </a:custGeom>
                <a:solidFill>
                  <a:schemeClr val="bg2">
                    <a:alpha val="25000"/>
                  </a:schemeClr>
                </a:solidFill>
                <a:ln>
                  <a:solidFill>
                    <a:schemeClr val="bg2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1" name="Freeform: Shape 2150">
                  <a:extLst>
                    <a:ext uri="{FF2B5EF4-FFF2-40B4-BE49-F238E27FC236}">
                      <a16:creationId xmlns:a16="http://schemas.microsoft.com/office/drawing/2014/main" id="{967EF691-B9AC-0834-20C7-C52C48363023}"/>
                    </a:ext>
                  </a:extLst>
                </p:cNvPr>
                <p:cNvSpPr/>
                <p:nvPr/>
              </p:nvSpPr>
              <p:spPr>
                <a:xfrm>
                  <a:off x="3232173" y="4014317"/>
                  <a:ext cx="1651000" cy="38386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2">
                    <a:alpha val="25000"/>
                  </a:schemeClr>
                </a:solidFill>
                <a:ln>
                  <a:solidFill>
                    <a:schemeClr val="accent2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8" name="Freeform: Shape 2157">
                  <a:extLst>
                    <a:ext uri="{FF2B5EF4-FFF2-40B4-BE49-F238E27FC236}">
                      <a16:creationId xmlns:a16="http://schemas.microsoft.com/office/drawing/2014/main" id="{0A35952D-21DC-E3E4-0382-4E9AB37B1B5F}"/>
                    </a:ext>
                  </a:extLst>
                </p:cNvPr>
                <p:cNvSpPr/>
                <p:nvPr/>
              </p:nvSpPr>
              <p:spPr>
                <a:xfrm>
                  <a:off x="3248741" y="3910503"/>
                  <a:ext cx="414339" cy="142200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4">
                    <a:alpha val="25000"/>
                  </a:schemeClr>
                </a:solidFill>
                <a:ln>
                  <a:solidFill>
                    <a:schemeClr val="accent4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60" name="Freeform: Shape 2159">
                  <a:extLst>
                    <a:ext uri="{FF2B5EF4-FFF2-40B4-BE49-F238E27FC236}">
                      <a16:creationId xmlns:a16="http://schemas.microsoft.com/office/drawing/2014/main" id="{60A844AD-A2F1-6FAE-D9A4-029F6D888222}"/>
                    </a:ext>
                  </a:extLst>
                </p:cNvPr>
                <p:cNvSpPr/>
                <p:nvPr/>
              </p:nvSpPr>
              <p:spPr>
                <a:xfrm>
                  <a:off x="4101010" y="3910503"/>
                  <a:ext cx="398883" cy="142200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4">
                    <a:alpha val="25000"/>
                  </a:schemeClr>
                </a:solidFill>
                <a:ln>
                  <a:solidFill>
                    <a:schemeClr val="accent4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67" name="Freeform: Shape 2166">
                  <a:extLst>
                    <a:ext uri="{FF2B5EF4-FFF2-40B4-BE49-F238E27FC236}">
                      <a16:creationId xmlns:a16="http://schemas.microsoft.com/office/drawing/2014/main" id="{EC63F1BA-8B25-0FD7-282E-0EDAFEF5D87B}"/>
                    </a:ext>
                  </a:extLst>
                </p:cNvPr>
                <p:cNvSpPr/>
                <p:nvPr/>
              </p:nvSpPr>
              <p:spPr>
                <a:xfrm>
                  <a:off x="3704416" y="3810059"/>
                  <a:ext cx="209589" cy="242644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5">
                    <a:alpha val="25000"/>
                  </a:schemeClr>
                </a:solidFill>
                <a:ln>
                  <a:solidFill>
                    <a:schemeClr val="accent5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8" name="Freeform: Shape 2167">
                  <a:extLst>
                    <a:ext uri="{FF2B5EF4-FFF2-40B4-BE49-F238E27FC236}">
                      <a16:creationId xmlns:a16="http://schemas.microsoft.com/office/drawing/2014/main" id="{50F13CBF-28F3-C43B-3331-79D40A3E8AAB}"/>
                    </a:ext>
                  </a:extLst>
                </p:cNvPr>
                <p:cNvSpPr/>
                <p:nvPr/>
              </p:nvSpPr>
              <p:spPr>
                <a:xfrm>
                  <a:off x="3235032" y="3810059"/>
                  <a:ext cx="209589" cy="242644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5">
                    <a:alpha val="25000"/>
                  </a:schemeClr>
                </a:solidFill>
                <a:ln>
                  <a:solidFill>
                    <a:schemeClr val="accent5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9" name="Freeform: Shape 2168">
                  <a:extLst>
                    <a:ext uri="{FF2B5EF4-FFF2-40B4-BE49-F238E27FC236}">
                      <a16:creationId xmlns:a16="http://schemas.microsoft.com/office/drawing/2014/main" id="{61330D9A-1919-3CAC-4EE7-3D0707B4CA04}"/>
                    </a:ext>
                  </a:extLst>
                </p:cNvPr>
                <p:cNvSpPr/>
                <p:nvPr/>
              </p:nvSpPr>
              <p:spPr>
                <a:xfrm>
                  <a:off x="4517089" y="3810059"/>
                  <a:ext cx="379225" cy="242644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5">
                    <a:alpha val="25000"/>
                  </a:schemeClr>
                </a:solidFill>
                <a:ln>
                  <a:solidFill>
                    <a:schemeClr val="accent5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174" name="Group 2173">
                  <a:extLst>
                    <a:ext uri="{FF2B5EF4-FFF2-40B4-BE49-F238E27FC236}">
                      <a16:creationId xmlns:a16="http://schemas.microsoft.com/office/drawing/2014/main" id="{B2EC991C-9267-2003-30B1-6055B00CF4EC}"/>
                    </a:ext>
                  </a:extLst>
                </p:cNvPr>
                <p:cNvGrpSpPr/>
                <p:nvPr/>
              </p:nvGrpSpPr>
              <p:grpSpPr>
                <a:xfrm>
                  <a:off x="3210584" y="3791791"/>
                  <a:ext cx="1722121" cy="274518"/>
                  <a:chOff x="4455937" y="4306131"/>
                  <a:chExt cx="1684972" cy="366787"/>
                </a:xfrm>
              </p:grpSpPr>
              <p:grpSp>
                <p:nvGrpSpPr>
                  <p:cNvPr id="2175" name="Group 2174">
                    <a:extLst>
                      <a:ext uri="{FF2B5EF4-FFF2-40B4-BE49-F238E27FC236}">
                        <a16:creationId xmlns:a16="http://schemas.microsoft.com/office/drawing/2014/main" id="{55111955-674B-399F-982D-44E5FD72154C}"/>
                      </a:ext>
                    </a:extLst>
                  </p:cNvPr>
                  <p:cNvGrpSpPr/>
                  <p:nvPr/>
                </p:nvGrpSpPr>
                <p:grpSpPr>
                  <a:xfrm>
                    <a:off x="4455937" y="4306131"/>
                    <a:ext cx="1684972" cy="366787"/>
                    <a:chOff x="4455937" y="3736992"/>
                    <a:chExt cx="1684972" cy="366787"/>
                  </a:xfrm>
                </p:grpSpPr>
                <p:cxnSp>
                  <p:nvCxnSpPr>
                    <p:cNvPr id="2177" name="Google Shape;1486;p114">
                      <a:extLst>
                        <a:ext uri="{FF2B5EF4-FFF2-40B4-BE49-F238E27FC236}">
                          <a16:creationId xmlns:a16="http://schemas.microsoft.com/office/drawing/2014/main" id="{A5DD8A92-051F-1C55-A68B-8DC5FCAC992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465779" y="3736992"/>
                      <a:ext cx="0" cy="366787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178" name="Google Shape;1487;p114">
                      <a:extLst>
                        <a:ext uri="{FF2B5EF4-FFF2-40B4-BE49-F238E27FC236}">
                          <a16:creationId xmlns:a16="http://schemas.microsoft.com/office/drawing/2014/main" id="{A0EBFEF7-5911-DCDA-6BFB-B04329E0442C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4461969" y="4100359"/>
                      <a:ext cx="167894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179" name="Google Shape;1487;p114">
                      <a:extLst>
                        <a:ext uri="{FF2B5EF4-FFF2-40B4-BE49-F238E27FC236}">
                          <a16:creationId xmlns:a16="http://schemas.microsoft.com/office/drawing/2014/main" id="{7DA08ED8-3E8C-4FAF-961D-835F3734C393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4455937" y="3736992"/>
                      <a:ext cx="167894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sp>
                <p:nvSpPr>
                  <p:cNvPr id="2176" name="Freeform: Shape 2175">
                    <a:extLst>
                      <a:ext uri="{FF2B5EF4-FFF2-40B4-BE49-F238E27FC236}">
                        <a16:creationId xmlns:a16="http://schemas.microsoft.com/office/drawing/2014/main" id="{E8CF1823-9CE4-DBE0-10D5-745EECC58A93}"/>
                      </a:ext>
                    </a:extLst>
                  </p:cNvPr>
                  <p:cNvSpPr/>
                  <p:nvPr/>
                </p:nvSpPr>
                <p:spPr>
                  <a:xfrm>
                    <a:off x="4471080" y="4599919"/>
                    <a:ext cx="1648366" cy="15307"/>
                  </a:xfrm>
                  <a:custGeom>
                    <a:avLst/>
                    <a:gdLst>
                      <a:gd name="connsiteX0" fmla="*/ 0 w 1648366"/>
                      <a:gd name="connsiteY0" fmla="*/ 12233 h 15306"/>
                      <a:gd name="connsiteX1" fmla="*/ 339459 w 1648366"/>
                      <a:gd name="connsiteY1" fmla="*/ 3058 h 15306"/>
                      <a:gd name="connsiteX2" fmla="*/ 721734 w 1648366"/>
                      <a:gd name="connsiteY2" fmla="*/ 15291 h 15306"/>
                      <a:gd name="connsiteX3" fmla="*/ 1204928 w 1648366"/>
                      <a:gd name="connsiteY3" fmla="*/ 0 h 15306"/>
                      <a:gd name="connsiteX4" fmla="*/ 1648366 w 1648366"/>
                      <a:gd name="connsiteY4" fmla="*/ 3058 h 15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8366" h="15306">
                        <a:moveTo>
                          <a:pt x="0" y="12233"/>
                        </a:moveTo>
                        <a:cubicBezTo>
                          <a:pt x="109585" y="7390"/>
                          <a:pt x="339459" y="3058"/>
                          <a:pt x="339459" y="3058"/>
                        </a:cubicBezTo>
                        <a:cubicBezTo>
                          <a:pt x="459748" y="3568"/>
                          <a:pt x="577489" y="15801"/>
                          <a:pt x="721734" y="15291"/>
                        </a:cubicBezTo>
                        <a:cubicBezTo>
                          <a:pt x="865979" y="14781"/>
                          <a:pt x="1204928" y="0"/>
                          <a:pt x="1204928" y="0"/>
                        </a:cubicBezTo>
                        <a:lnTo>
                          <a:pt x="1648366" y="3058"/>
                        </a:lnTo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cxnSp>
          <p:nvCxnSpPr>
            <p:cNvPr id="2181" name="Straight Connector 2180">
              <a:extLst>
                <a:ext uri="{FF2B5EF4-FFF2-40B4-BE49-F238E27FC236}">
                  <a16:creationId xmlns:a16="http://schemas.microsoft.com/office/drawing/2014/main" id="{F0CB045E-0451-4CC7-1DFE-62F3738E2D1F}"/>
                </a:ext>
              </a:extLst>
            </p:cNvPr>
            <p:cNvCxnSpPr>
              <a:cxnSpLocks/>
            </p:cNvCxnSpPr>
            <p:nvPr/>
          </p:nvCxnSpPr>
          <p:spPr>
            <a:xfrm>
              <a:off x="755448" y="3362531"/>
              <a:ext cx="1989906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4" name="Google Shape;898;p88">
              <a:extLst>
                <a:ext uri="{FF2B5EF4-FFF2-40B4-BE49-F238E27FC236}">
                  <a16:creationId xmlns:a16="http://schemas.microsoft.com/office/drawing/2014/main" id="{30901530-A684-06F5-C4E8-C4D08D79804D}"/>
                </a:ext>
              </a:extLst>
            </p:cNvPr>
            <p:cNvSpPr txBox="1"/>
            <p:nvPr/>
          </p:nvSpPr>
          <p:spPr>
            <a:xfrm>
              <a:off x="1646215" y="3765727"/>
              <a:ext cx="371934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Time</a:t>
              </a:r>
            </a:p>
          </p:txBody>
        </p:sp>
        <p:sp>
          <p:nvSpPr>
            <p:cNvPr id="2186" name="Google Shape;898;p88">
              <a:extLst>
                <a:ext uri="{FF2B5EF4-FFF2-40B4-BE49-F238E27FC236}">
                  <a16:creationId xmlns:a16="http://schemas.microsoft.com/office/drawing/2014/main" id="{A2F0720D-1CA2-D422-AE17-CB8E3DAC67EA}"/>
                </a:ext>
              </a:extLst>
            </p:cNvPr>
            <p:cNvSpPr txBox="1"/>
            <p:nvPr/>
          </p:nvSpPr>
          <p:spPr>
            <a:xfrm>
              <a:off x="616349" y="1760349"/>
              <a:ext cx="1841372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1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Common</a:t>
              </a:r>
              <a:r>
                <a:rPr lang="en-US" sz="10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 GPU Utilization over 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1970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goal of </a:t>
            </a:r>
            <a:r>
              <a:rPr lang="en-US" dirty="0" err="1">
                <a:solidFill>
                  <a:schemeClr val="bg2"/>
                </a:solidFill>
              </a:rPr>
              <a:t>run:ai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8" name="Google Shape;898;p88"/>
          <p:cNvSpPr txBox="1"/>
          <p:nvPr/>
        </p:nvSpPr>
        <p:spPr>
          <a:xfrm>
            <a:off x="616349" y="885309"/>
            <a:ext cx="6889158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The </a:t>
            </a:r>
            <a:r>
              <a:rPr lang="en-US" sz="16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run:ai</a:t>
            </a:r>
            <a:r>
              <a:rPr lang="en-US" sz="16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software seeks  to </a:t>
            </a:r>
            <a:r>
              <a:rPr lang="en-US" sz="16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maximize GPU utilization</a:t>
            </a:r>
          </a:p>
        </p:txBody>
      </p:sp>
      <p:grpSp>
        <p:nvGrpSpPr>
          <p:cNvPr id="2194" name="Group 2193">
            <a:extLst>
              <a:ext uri="{FF2B5EF4-FFF2-40B4-BE49-F238E27FC236}">
                <a16:creationId xmlns:a16="http://schemas.microsoft.com/office/drawing/2014/main" id="{4DA180D1-EAA1-58CF-E54D-DA96B728CC14}"/>
              </a:ext>
            </a:extLst>
          </p:cNvPr>
          <p:cNvGrpSpPr/>
          <p:nvPr/>
        </p:nvGrpSpPr>
        <p:grpSpPr>
          <a:xfrm>
            <a:off x="6273604" y="1760349"/>
            <a:ext cx="2137546" cy="2242228"/>
            <a:chOff x="6273604" y="1760349"/>
            <a:chExt cx="2137546" cy="2242228"/>
          </a:xfrm>
        </p:grpSpPr>
        <p:sp>
          <p:nvSpPr>
            <p:cNvPr id="4" name="Google Shape;898;p88">
              <a:extLst>
                <a:ext uri="{FF2B5EF4-FFF2-40B4-BE49-F238E27FC236}">
                  <a16:creationId xmlns:a16="http://schemas.microsoft.com/office/drawing/2014/main" id="{93924A5D-08FA-4FF4-3963-934434087F1F}"/>
                </a:ext>
              </a:extLst>
            </p:cNvPr>
            <p:cNvSpPr txBox="1"/>
            <p:nvPr/>
          </p:nvSpPr>
          <p:spPr>
            <a:xfrm>
              <a:off x="6273604" y="1760349"/>
              <a:ext cx="1841372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 i="1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Ideal</a:t>
              </a:r>
              <a:r>
                <a:rPr lang="en-US" sz="10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 GPU Utilization over time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7B3EDF8-57F2-195E-7481-777CEEEAC969}"/>
                </a:ext>
              </a:extLst>
            </p:cNvPr>
            <p:cNvGrpSpPr/>
            <p:nvPr/>
          </p:nvGrpSpPr>
          <p:grpSpPr>
            <a:xfrm>
              <a:off x="6415297" y="2352879"/>
              <a:ext cx="1995853" cy="319325"/>
              <a:chOff x="662943" y="2284916"/>
              <a:chExt cx="2024060" cy="404121"/>
            </a:xfrm>
          </p:grpSpPr>
          <p:sp>
            <p:nvSpPr>
              <p:cNvPr id="2051" name="Google Shape;898;p88">
                <a:extLst>
                  <a:ext uri="{FF2B5EF4-FFF2-40B4-BE49-F238E27FC236}">
                    <a16:creationId xmlns:a16="http://schemas.microsoft.com/office/drawing/2014/main" id="{2E5F0A5D-6C8E-D3B4-8B1B-A38306F05074}"/>
                  </a:ext>
                </a:extLst>
              </p:cNvPr>
              <p:cNvSpPr txBox="1"/>
              <p:nvPr/>
            </p:nvSpPr>
            <p:spPr>
              <a:xfrm>
                <a:off x="662943" y="2284916"/>
                <a:ext cx="377190" cy="1664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 dirty="0">
                    <a:solidFill>
                      <a:schemeClr val="accent2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2</a:t>
                </a:r>
              </a:p>
            </p:txBody>
          </p:sp>
          <p:grpSp>
            <p:nvGrpSpPr>
              <p:cNvPr id="2052" name="Group 2051">
                <a:extLst>
                  <a:ext uri="{FF2B5EF4-FFF2-40B4-BE49-F238E27FC236}">
                    <a16:creationId xmlns:a16="http://schemas.microsoft.com/office/drawing/2014/main" id="{9E6DFCE3-2980-A5DA-16F4-8C144528D2FE}"/>
                  </a:ext>
                </a:extLst>
              </p:cNvPr>
              <p:cNvGrpSpPr/>
              <p:nvPr/>
            </p:nvGrpSpPr>
            <p:grpSpPr>
              <a:xfrm>
                <a:off x="1002031" y="2322250"/>
                <a:ext cx="1684972" cy="366787"/>
                <a:chOff x="1002031" y="2144208"/>
                <a:chExt cx="1684972" cy="544830"/>
              </a:xfrm>
            </p:grpSpPr>
            <p:sp>
              <p:nvSpPr>
                <p:cNvPr id="2053" name="Freeform: Shape 2052">
                  <a:extLst>
                    <a:ext uri="{FF2B5EF4-FFF2-40B4-BE49-F238E27FC236}">
                      <a16:creationId xmlns:a16="http://schemas.microsoft.com/office/drawing/2014/main" id="{4412C450-FA6C-F3E9-4B37-20881128CFBE}"/>
                    </a:ext>
                  </a:extLst>
                </p:cNvPr>
                <p:cNvSpPr/>
                <p:nvPr/>
              </p:nvSpPr>
              <p:spPr>
                <a:xfrm>
                  <a:off x="1017587" y="2175894"/>
                  <a:ext cx="1651000" cy="498475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057" name="Google Shape;1486;p114">
                  <a:extLst>
                    <a:ext uri="{FF2B5EF4-FFF2-40B4-BE49-F238E27FC236}">
                      <a16:creationId xmlns:a16="http://schemas.microsoft.com/office/drawing/2014/main" id="{C1096F51-9BA8-8D3E-03F3-A616723A7D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1873" y="2144208"/>
                  <a:ext cx="0" cy="54483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58" name="Google Shape;1487;p114">
                  <a:extLst>
                    <a:ext uri="{FF2B5EF4-FFF2-40B4-BE49-F238E27FC236}">
                      <a16:creationId xmlns:a16="http://schemas.microsoft.com/office/drawing/2014/main" id="{E02F7261-BABF-2403-714E-088B667085BD}"/>
                    </a:ext>
                  </a:extLst>
                </p:cNvPr>
                <p:cNvCxnSpPr/>
                <p:nvPr/>
              </p:nvCxnSpPr>
              <p:spPr>
                <a:xfrm flipH="1">
                  <a:off x="1008063" y="2683958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59" name="Google Shape;1487;p114">
                  <a:extLst>
                    <a:ext uri="{FF2B5EF4-FFF2-40B4-BE49-F238E27FC236}">
                      <a16:creationId xmlns:a16="http://schemas.microsoft.com/office/drawing/2014/main" id="{DFAB33FB-A384-F558-9501-19E85777F92E}"/>
                    </a:ext>
                  </a:extLst>
                </p:cNvPr>
                <p:cNvCxnSpPr/>
                <p:nvPr/>
              </p:nvCxnSpPr>
              <p:spPr>
                <a:xfrm flipH="1">
                  <a:off x="1002031" y="2144208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E8E97E1-66D0-75EC-D361-86483ECBDAF3}"/>
                </a:ext>
              </a:extLst>
            </p:cNvPr>
            <p:cNvGrpSpPr/>
            <p:nvPr/>
          </p:nvGrpSpPr>
          <p:grpSpPr>
            <a:xfrm>
              <a:off x="6415297" y="2012088"/>
              <a:ext cx="1995853" cy="332911"/>
              <a:chOff x="662943" y="1623280"/>
              <a:chExt cx="2024060" cy="421315"/>
            </a:xfrm>
          </p:grpSpPr>
          <p:sp>
            <p:nvSpPr>
              <p:cNvPr id="57" name="Google Shape;898;p88">
                <a:extLst>
                  <a:ext uri="{FF2B5EF4-FFF2-40B4-BE49-F238E27FC236}">
                    <a16:creationId xmlns:a16="http://schemas.microsoft.com/office/drawing/2014/main" id="{01D886F1-2EA7-73EE-71FE-D447EB6EE8A1}"/>
                  </a:ext>
                </a:extLst>
              </p:cNvPr>
              <p:cNvSpPr txBox="1"/>
              <p:nvPr/>
            </p:nvSpPr>
            <p:spPr>
              <a:xfrm>
                <a:off x="662943" y="1623280"/>
                <a:ext cx="377190" cy="2025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 dirty="0">
                    <a:solidFill>
                      <a:schemeClr val="accent3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1</a:t>
                </a: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AA116BE-07F5-3032-D4F4-1B8AC359CD7E}"/>
                  </a:ext>
                </a:extLst>
              </p:cNvPr>
              <p:cNvGrpSpPr/>
              <p:nvPr/>
            </p:nvGrpSpPr>
            <p:grpSpPr>
              <a:xfrm>
                <a:off x="1002031" y="1676400"/>
                <a:ext cx="1684972" cy="368195"/>
                <a:chOff x="1002031" y="1497674"/>
                <a:chExt cx="1684972" cy="546922"/>
              </a:xfrm>
            </p:grpSpPr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9D71000C-1A58-B352-2C95-74078FA3C351}"/>
                    </a:ext>
                  </a:extLst>
                </p:cNvPr>
                <p:cNvSpPr/>
                <p:nvPr/>
              </p:nvSpPr>
              <p:spPr>
                <a:xfrm>
                  <a:off x="1017587" y="1530350"/>
                  <a:ext cx="1651000" cy="498475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61" name="Google Shape;1486;p114">
                  <a:extLst>
                    <a:ext uri="{FF2B5EF4-FFF2-40B4-BE49-F238E27FC236}">
                      <a16:creationId xmlns:a16="http://schemas.microsoft.com/office/drawing/2014/main" id="{FB4659F6-97E8-A8AB-0F08-0D38EF5F45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1873" y="1499766"/>
                  <a:ext cx="0" cy="54483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" name="Google Shape;1487;p114">
                  <a:extLst>
                    <a:ext uri="{FF2B5EF4-FFF2-40B4-BE49-F238E27FC236}">
                      <a16:creationId xmlns:a16="http://schemas.microsoft.com/office/drawing/2014/main" id="{1AA3DEF7-2DA8-D40F-3502-3BE7DA735C5D}"/>
                    </a:ext>
                  </a:extLst>
                </p:cNvPr>
                <p:cNvCxnSpPr/>
                <p:nvPr/>
              </p:nvCxnSpPr>
              <p:spPr>
                <a:xfrm flipH="1">
                  <a:off x="1008063" y="2039516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" name="Google Shape;1487;p114">
                  <a:extLst>
                    <a:ext uri="{FF2B5EF4-FFF2-40B4-BE49-F238E27FC236}">
                      <a16:creationId xmlns:a16="http://schemas.microsoft.com/office/drawing/2014/main" id="{61E4480E-F171-74E7-CF75-68BA5690F9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02031" y="1497674"/>
                  <a:ext cx="1684972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D2B1217-3710-6FEC-AD18-885376E26333}"/>
                </a:ext>
              </a:extLst>
            </p:cNvPr>
            <p:cNvGrpSpPr/>
            <p:nvPr/>
          </p:nvGrpSpPr>
          <p:grpSpPr>
            <a:xfrm>
              <a:off x="6416864" y="2666921"/>
              <a:ext cx="1994286" cy="324669"/>
              <a:chOff x="664533" y="2854668"/>
              <a:chExt cx="2022470" cy="410884"/>
            </a:xfrm>
          </p:grpSpPr>
          <p:sp>
            <p:nvSpPr>
              <p:cNvPr id="50" name="Google Shape;898;p88">
                <a:extLst>
                  <a:ext uri="{FF2B5EF4-FFF2-40B4-BE49-F238E27FC236}">
                    <a16:creationId xmlns:a16="http://schemas.microsoft.com/office/drawing/2014/main" id="{065E100E-42C9-6992-780C-2B99684E0486}"/>
                  </a:ext>
                </a:extLst>
              </p:cNvPr>
              <p:cNvSpPr txBox="1"/>
              <p:nvPr/>
            </p:nvSpPr>
            <p:spPr>
              <a:xfrm>
                <a:off x="664533" y="2854668"/>
                <a:ext cx="377190" cy="1664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 dirty="0">
                    <a:solidFill>
                      <a:schemeClr val="accent4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3</a:t>
                </a:r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D2C8980-7AF1-492A-86B2-8BBCA5112855}"/>
                  </a:ext>
                </a:extLst>
              </p:cNvPr>
              <p:cNvGrpSpPr/>
              <p:nvPr/>
            </p:nvGrpSpPr>
            <p:grpSpPr>
              <a:xfrm>
                <a:off x="1002031" y="2898765"/>
                <a:ext cx="1684972" cy="366787"/>
                <a:chOff x="1002031" y="2720723"/>
                <a:chExt cx="1684972" cy="544830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7A7938E5-EEAE-F251-3E4A-C7EF283389C5}"/>
                    </a:ext>
                  </a:extLst>
                </p:cNvPr>
                <p:cNvSpPr/>
                <p:nvPr/>
              </p:nvSpPr>
              <p:spPr>
                <a:xfrm>
                  <a:off x="1017587" y="2749143"/>
                  <a:ext cx="1651000" cy="498475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53" name="Google Shape;1486;p114">
                  <a:extLst>
                    <a:ext uri="{FF2B5EF4-FFF2-40B4-BE49-F238E27FC236}">
                      <a16:creationId xmlns:a16="http://schemas.microsoft.com/office/drawing/2014/main" id="{00CE9010-4F85-F456-C247-4389CDE252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1873" y="2720723"/>
                  <a:ext cx="0" cy="54483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" name="Google Shape;1487;p114">
                  <a:extLst>
                    <a:ext uri="{FF2B5EF4-FFF2-40B4-BE49-F238E27FC236}">
                      <a16:creationId xmlns:a16="http://schemas.microsoft.com/office/drawing/2014/main" id="{AAE74D77-1D22-5694-3E2C-18B926D21B05}"/>
                    </a:ext>
                  </a:extLst>
                </p:cNvPr>
                <p:cNvCxnSpPr/>
                <p:nvPr/>
              </p:nvCxnSpPr>
              <p:spPr>
                <a:xfrm flipH="1">
                  <a:off x="1008063" y="3260473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6" name="Google Shape;1487;p114">
                  <a:extLst>
                    <a:ext uri="{FF2B5EF4-FFF2-40B4-BE49-F238E27FC236}">
                      <a16:creationId xmlns:a16="http://schemas.microsoft.com/office/drawing/2014/main" id="{3DFFCB60-EA58-4E52-99DA-A255B7C6465C}"/>
                    </a:ext>
                  </a:extLst>
                </p:cNvPr>
                <p:cNvCxnSpPr/>
                <p:nvPr/>
              </p:nvCxnSpPr>
              <p:spPr>
                <a:xfrm flipH="1">
                  <a:off x="1002031" y="2720723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630086B-7DFF-D5EC-19DB-0ACE78739730}"/>
                </a:ext>
              </a:extLst>
            </p:cNvPr>
            <p:cNvGrpSpPr/>
            <p:nvPr/>
          </p:nvGrpSpPr>
          <p:grpSpPr>
            <a:xfrm>
              <a:off x="6415297" y="2991589"/>
              <a:ext cx="1995853" cy="322128"/>
              <a:chOff x="662943" y="3472408"/>
              <a:chExt cx="2024060" cy="407669"/>
            </a:xfrm>
          </p:grpSpPr>
          <p:sp>
            <p:nvSpPr>
              <p:cNvPr id="39" name="Google Shape;898;p88">
                <a:extLst>
                  <a:ext uri="{FF2B5EF4-FFF2-40B4-BE49-F238E27FC236}">
                    <a16:creationId xmlns:a16="http://schemas.microsoft.com/office/drawing/2014/main" id="{99B936C2-7871-F9D3-1660-30035443583C}"/>
                  </a:ext>
                </a:extLst>
              </p:cNvPr>
              <p:cNvSpPr txBox="1"/>
              <p:nvPr/>
            </p:nvSpPr>
            <p:spPr>
              <a:xfrm>
                <a:off x="662943" y="3472408"/>
                <a:ext cx="377190" cy="1664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 dirty="0">
                    <a:solidFill>
                      <a:schemeClr val="accent5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4</a:t>
                </a: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B4472F8-6279-425F-2E63-764EEF70543D}"/>
                  </a:ext>
                </a:extLst>
              </p:cNvPr>
              <p:cNvGrpSpPr/>
              <p:nvPr/>
            </p:nvGrpSpPr>
            <p:grpSpPr>
              <a:xfrm>
                <a:off x="1002031" y="3513290"/>
                <a:ext cx="1684972" cy="366787"/>
                <a:chOff x="1002031" y="3335248"/>
                <a:chExt cx="1684972" cy="544830"/>
              </a:xfrm>
            </p:grpSpPr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5C0C9530-EA4F-F056-3D93-8AB33087050E}"/>
                    </a:ext>
                  </a:extLst>
                </p:cNvPr>
                <p:cNvSpPr/>
                <p:nvPr/>
              </p:nvSpPr>
              <p:spPr>
                <a:xfrm>
                  <a:off x="1017587" y="3363667"/>
                  <a:ext cx="1651000" cy="498475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46" name="Google Shape;1486;p114">
                  <a:extLst>
                    <a:ext uri="{FF2B5EF4-FFF2-40B4-BE49-F238E27FC236}">
                      <a16:creationId xmlns:a16="http://schemas.microsoft.com/office/drawing/2014/main" id="{490CBAED-64DF-1887-3042-50EB71AE55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1873" y="3335248"/>
                  <a:ext cx="0" cy="54483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" name="Google Shape;1487;p114">
                  <a:extLst>
                    <a:ext uri="{FF2B5EF4-FFF2-40B4-BE49-F238E27FC236}">
                      <a16:creationId xmlns:a16="http://schemas.microsoft.com/office/drawing/2014/main" id="{FF8F94D0-1D1D-D145-3103-A8011D06A7F5}"/>
                    </a:ext>
                  </a:extLst>
                </p:cNvPr>
                <p:cNvCxnSpPr/>
                <p:nvPr/>
              </p:nvCxnSpPr>
              <p:spPr>
                <a:xfrm flipH="1">
                  <a:off x="1008063" y="3874998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" name="Google Shape;1487;p114">
                  <a:extLst>
                    <a:ext uri="{FF2B5EF4-FFF2-40B4-BE49-F238E27FC236}">
                      <a16:creationId xmlns:a16="http://schemas.microsoft.com/office/drawing/2014/main" id="{FD69C462-53D9-B1E7-0DE0-6AEA873E22A8}"/>
                    </a:ext>
                  </a:extLst>
                </p:cNvPr>
                <p:cNvCxnSpPr/>
                <p:nvPr/>
              </p:nvCxnSpPr>
              <p:spPr>
                <a:xfrm flipH="1">
                  <a:off x="1002031" y="3335248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1269E74-0516-C80A-FEE8-41AF0F633CB8}"/>
                </a:ext>
              </a:extLst>
            </p:cNvPr>
            <p:cNvGrpSpPr/>
            <p:nvPr/>
          </p:nvGrpSpPr>
          <p:grpSpPr>
            <a:xfrm>
              <a:off x="6508260" y="3519779"/>
              <a:ext cx="1882487" cy="323895"/>
              <a:chOff x="907558" y="4148892"/>
              <a:chExt cx="1909091" cy="409904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DB922CA-46AB-EF6C-159B-A53045BDDBE9}"/>
                  </a:ext>
                </a:extLst>
              </p:cNvPr>
              <p:cNvGrpSpPr/>
              <p:nvPr/>
            </p:nvGrpSpPr>
            <p:grpSpPr>
              <a:xfrm>
                <a:off x="1145758" y="4192011"/>
                <a:ext cx="1651000" cy="366785"/>
                <a:chOff x="1145758" y="4202506"/>
                <a:chExt cx="1651000" cy="335580"/>
              </a:xfrm>
            </p:grpSpPr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1E2AA772-1901-4C46-C388-A607540F6FF4}"/>
                    </a:ext>
                  </a:extLst>
                </p:cNvPr>
                <p:cNvSpPr/>
                <p:nvPr/>
              </p:nvSpPr>
              <p:spPr>
                <a:xfrm>
                  <a:off x="1145758" y="4202506"/>
                  <a:ext cx="1651000" cy="335580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bg2">
                    <a:alpha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3E0C3D91-43BD-E9A4-44FA-DF1B669521FC}"/>
                    </a:ext>
                  </a:extLst>
                </p:cNvPr>
                <p:cNvGrpSpPr/>
                <p:nvPr/>
              </p:nvGrpSpPr>
              <p:grpSpPr>
                <a:xfrm>
                  <a:off x="1145758" y="4202506"/>
                  <a:ext cx="1646447" cy="335580"/>
                  <a:chOff x="2326509" y="3549128"/>
                  <a:chExt cx="1646447" cy="335580"/>
                </a:xfrm>
                <a:solidFill>
                  <a:schemeClr val="accent2">
                    <a:alpha val="25000"/>
                  </a:schemeClr>
                </a:solidFill>
              </p:grpSpPr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E08D2106-0781-E14D-F281-62779C408B3D}"/>
                      </a:ext>
                    </a:extLst>
                  </p:cNvPr>
                  <p:cNvSpPr/>
                  <p:nvPr/>
                </p:nvSpPr>
                <p:spPr>
                  <a:xfrm>
                    <a:off x="2326509" y="3549128"/>
                    <a:ext cx="843559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3ADE8A54-852F-8710-3B8E-A82C69512B35}"/>
                      </a:ext>
                    </a:extLst>
                  </p:cNvPr>
                  <p:cNvSpPr/>
                  <p:nvPr/>
                </p:nvSpPr>
                <p:spPr>
                  <a:xfrm>
                    <a:off x="3172429" y="3549128"/>
                    <a:ext cx="800527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7C6859D6-C8ED-6FDB-052F-313EFBD34FBE}"/>
                    </a:ext>
                  </a:extLst>
                </p:cNvPr>
                <p:cNvGrpSpPr/>
                <p:nvPr/>
              </p:nvGrpSpPr>
              <p:grpSpPr>
                <a:xfrm>
                  <a:off x="1145758" y="4202506"/>
                  <a:ext cx="1645754" cy="335580"/>
                  <a:chOff x="2326509" y="3951128"/>
                  <a:chExt cx="1645754" cy="335580"/>
                </a:xfrm>
                <a:solidFill>
                  <a:schemeClr val="accent4">
                    <a:alpha val="25000"/>
                  </a:schemeClr>
                </a:solidFill>
              </p:grpSpPr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5288457F-5649-8367-8A8C-40268AEA8B6D}"/>
                      </a:ext>
                    </a:extLst>
                  </p:cNvPr>
                  <p:cNvSpPr/>
                  <p:nvPr/>
                </p:nvSpPr>
                <p:spPr>
                  <a:xfrm>
                    <a:off x="2326509" y="3951128"/>
                    <a:ext cx="600182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274C233C-D67B-B303-B408-7DB74BEC8331}"/>
                      </a:ext>
                    </a:extLst>
                  </p:cNvPr>
                  <p:cNvSpPr/>
                  <p:nvPr/>
                </p:nvSpPr>
                <p:spPr>
                  <a:xfrm>
                    <a:off x="2928027" y="3951128"/>
                    <a:ext cx="600182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484AF625-B2E0-7A9E-7258-E2613EF55C1D}"/>
                      </a:ext>
                    </a:extLst>
                  </p:cNvPr>
                  <p:cNvSpPr/>
                  <p:nvPr/>
                </p:nvSpPr>
                <p:spPr>
                  <a:xfrm>
                    <a:off x="3527667" y="3951128"/>
                    <a:ext cx="444596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F68CB0AE-CAA4-C471-B88F-2E4C30B81EFC}"/>
                    </a:ext>
                  </a:extLst>
                </p:cNvPr>
                <p:cNvGrpSpPr/>
                <p:nvPr/>
              </p:nvGrpSpPr>
              <p:grpSpPr>
                <a:xfrm>
                  <a:off x="1145759" y="4202506"/>
                  <a:ext cx="1648811" cy="335580"/>
                  <a:chOff x="2326510" y="4358795"/>
                  <a:chExt cx="1651002" cy="335580"/>
                </a:xfrm>
                <a:solidFill>
                  <a:schemeClr val="accent5">
                    <a:alpha val="25000"/>
                  </a:schemeClr>
                </a:solidFill>
              </p:grpSpPr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1C653E1E-7F98-D4B1-F74F-D98AED93E68A}"/>
                      </a:ext>
                    </a:extLst>
                  </p:cNvPr>
                  <p:cNvSpPr/>
                  <p:nvPr/>
                </p:nvSpPr>
                <p:spPr>
                  <a:xfrm>
                    <a:off x="2326510" y="4358795"/>
                    <a:ext cx="424520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CC8B468A-EF98-03B8-88F1-A3FCD40131EE}"/>
                      </a:ext>
                    </a:extLst>
                  </p:cNvPr>
                  <p:cNvSpPr/>
                  <p:nvPr/>
                </p:nvSpPr>
                <p:spPr>
                  <a:xfrm>
                    <a:off x="2751030" y="4358795"/>
                    <a:ext cx="390907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EC4F594B-EF98-3DF1-193C-71ABB7AFA1CF}"/>
                      </a:ext>
                    </a:extLst>
                  </p:cNvPr>
                  <p:cNvSpPr/>
                  <p:nvPr/>
                </p:nvSpPr>
                <p:spPr>
                  <a:xfrm>
                    <a:off x="3142548" y="4358795"/>
                    <a:ext cx="424520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B04C092A-D475-8388-3D19-0A7055F5CB45}"/>
                      </a:ext>
                    </a:extLst>
                  </p:cNvPr>
                  <p:cNvSpPr/>
                  <p:nvPr/>
                </p:nvSpPr>
                <p:spPr>
                  <a:xfrm>
                    <a:off x="3566765" y="4358795"/>
                    <a:ext cx="410747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sp>
            <p:nvSpPr>
              <p:cNvPr id="20" name="Google Shape;898;p88">
                <a:extLst>
                  <a:ext uri="{FF2B5EF4-FFF2-40B4-BE49-F238E27FC236}">
                    <a16:creationId xmlns:a16="http://schemas.microsoft.com/office/drawing/2014/main" id="{86606F23-C6F3-001B-F9A2-7C164260446F}"/>
                  </a:ext>
                </a:extLst>
              </p:cNvPr>
              <p:cNvSpPr txBox="1"/>
              <p:nvPr/>
            </p:nvSpPr>
            <p:spPr>
              <a:xfrm>
                <a:off x="907558" y="4148892"/>
                <a:ext cx="263041" cy="1664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 dirty="0">
                    <a:solidFill>
                      <a:schemeClr val="tx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Avg</a:t>
                </a: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8159B41-DDBF-E62D-3D0A-03A018DC2F1F}"/>
                  </a:ext>
                </a:extLst>
              </p:cNvPr>
              <p:cNvGrpSpPr/>
              <p:nvPr/>
            </p:nvGrpSpPr>
            <p:grpSpPr>
              <a:xfrm>
                <a:off x="1131677" y="4189774"/>
                <a:ext cx="1684972" cy="366787"/>
                <a:chOff x="4455937" y="3736992"/>
                <a:chExt cx="1684972" cy="366787"/>
              </a:xfrm>
            </p:grpSpPr>
            <p:cxnSp>
              <p:nvCxnSpPr>
                <p:cNvPr id="23" name="Google Shape;1486;p114">
                  <a:extLst>
                    <a:ext uri="{FF2B5EF4-FFF2-40B4-BE49-F238E27FC236}">
                      <a16:creationId xmlns:a16="http://schemas.microsoft.com/office/drawing/2014/main" id="{92304308-BF8B-3BA1-98D9-04D497B2BA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5779" y="3736992"/>
                  <a:ext cx="0" cy="366787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" name="Google Shape;1487;p114">
                  <a:extLst>
                    <a:ext uri="{FF2B5EF4-FFF2-40B4-BE49-F238E27FC236}">
                      <a16:creationId xmlns:a16="http://schemas.microsoft.com/office/drawing/2014/main" id="{E3009710-330B-64EE-5073-FED02A8DDB24}"/>
                    </a:ext>
                  </a:extLst>
                </p:cNvPr>
                <p:cNvCxnSpPr/>
                <p:nvPr/>
              </p:nvCxnSpPr>
              <p:spPr>
                <a:xfrm flipH="1">
                  <a:off x="4461969" y="4100359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" name="Google Shape;1487;p114">
                  <a:extLst>
                    <a:ext uri="{FF2B5EF4-FFF2-40B4-BE49-F238E27FC236}">
                      <a16:creationId xmlns:a16="http://schemas.microsoft.com/office/drawing/2014/main" id="{E68008C4-3DCF-187C-3E6E-FB526151CA8D}"/>
                    </a:ext>
                  </a:extLst>
                </p:cNvPr>
                <p:cNvCxnSpPr/>
                <p:nvPr/>
              </p:nvCxnSpPr>
              <p:spPr>
                <a:xfrm flipH="1">
                  <a:off x="4455937" y="3736992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38D6335-3FD4-D268-4426-A5FAB10770E6}"/>
                  </a:ext>
                </a:extLst>
              </p:cNvPr>
              <p:cNvSpPr/>
              <p:nvPr/>
            </p:nvSpPr>
            <p:spPr>
              <a:xfrm>
                <a:off x="1146820" y="4227664"/>
                <a:ext cx="1648366" cy="15306"/>
              </a:xfrm>
              <a:custGeom>
                <a:avLst/>
                <a:gdLst>
                  <a:gd name="connsiteX0" fmla="*/ 0 w 1648366"/>
                  <a:gd name="connsiteY0" fmla="*/ 12233 h 15306"/>
                  <a:gd name="connsiteX1" fmla="*/ 339459 w 1648366"/>
                  <a:gd name="connsiteY1" fmla="*/ 3058 h 15306"/>
                  <a:gd name="connsiteX2" fmla="*/ 721734 w 1648366"/>
                  <a:gd name="connsiteY2" fmla="*/ 15291 h 15306"/>
                  <a:gd name="connsiteX3" fmla="*/ 1204928 w 1648366"/>
                  <a:gd name="connsiteY3" fmla="*/ 0 h 15306"/>
                  <a:gd name="connsiteX4" fmla="*/ 1648366 w 1648366"/>
                  <a:gd name="connsiteY4" fmla="*/ 3058 h 1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8366" h="15306">
                    <a:moveTo>
                      <a:pt x="0" y="12233"/>
                    </a:moveTo>
                    <a:cubicBezTo>
                      <a:pt x="109585" y="7390"/>
                      <a:pt x="339459" y="3058"/>
                      <a:pt x="339459" y="3058"/>
                    </a:cubicBezTo>
                    <a:cubicBezTo>
                      <a:pt x="459748" y="3568"/>
                      <a:pt x="577489" y="15801"/>
                      <a:pt x="721734" y="15291"/>
                    </a:cubicBezTo>
                    <a:cubicBezTo>
                      <a:pt x="865979" y="14781"/>
                      <a:pt x="1204928" y="0"/>
                      <a:pt x="1204928" y="0"/>
                    </a:cubicBezTo>
                    <a:lnTo>
                      <a:pt x="1648366" y="305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E4CB97A-8095-A28D-09DD-0FEC48038F2F}"/>
                </a:ext>
              </a:extLst>
            </p:cNvPr>
            <p:cNvCxnSpPr>
              <a:cxnSpLocks/>
            </p:cNvCxnSpPr>
            <p:nvPr/>
          </p:nvCxnSpPr>
          <p:spPr>
            <a:xfrm>
              <a:off x="6415297" y="3439337"/>
              <a:ext cx="1989906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5" name="Google Shape;898;p88">
              <a:extLst>
                <a:ext uri="{FF2B5EF4-FFF2-40B4-BE49-F238E27FC236}">
                  <a16:creationId xmlns:a16="http://schemas.microsoft.com/office/drawing/2014/main" id="{3FEF27C0-7AED-1742-5711-8217A1ED34D9}"/>
                </a:ext>
              </a:extLst>
            </p:cNvPr>
            <p:cNvSpPr txBox="1"/>
            <p:nvPr/>
          </p:nvSpPr>
          <p:spPr>
            <a:xfrm>
              <a:off x="7349577" y="3842533"/>
              <a:ext cx="371934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Time</a:t>
              </a:r>
            </a:p>
          </p:txBody>
        </p:sp>
      </p:grpSp>
      <p:grpSp>
        <p:nvGrpSpPr>
          <p:cNvPr id="2195" name="Group 2194">
            <a:extLst>
              <a:ext uri="{FF2B5EF4-FFF2-40B4-BE49-F238E27FC236}">
                <a16:creationId xmlns:a16="http://schemas.microsoft.com/office/drawing/2014/main" id="{DD7614EC-693F-A57E-DB90-B0770BBDB8A5}"/>
              </a:ext>
            </a:extLst>
          </p:cNvPr>
          <p:cNvGrpSpPr/>
          <p:nvPr/>
        </p:nvGrpSpPr>
        <p:grpSpPr>
          <a:xfrm>
            <a:off x="616349" y="1760349"/>
            <a:ext cx="2135170" cy="2165422"/>
            <a:chOff x="616349" y="1760349"/>
            <a:chExt cx="2135170" cy="2165422"/>
          </a:xfrm>
        </p:grpSpPr>
        <p:grpSp>
          <p:nvGrpSpPr>
            <p:cNvPr id="2182" name="Group 2181">
              <a:extLst>
                <a:ext uri="{FF2B5EF4-FFF2-40B4-BE49-F238E27FC236}">
                  <a16:creationId xmlns:a16="http://schemas.microsoft.com/office/drawing/2014/main" id="{51F7B449-07AA-8169-6ACD-DF98D94CDC20}"/>
                </a:ext>
              </a:extLst>
            </p:cNvPr>
            <p:cNvGrpSpPr/>
            <p:nvPr/>
          </p:nvGrpSpPr>
          <p:grpSpPr>
            <a:xfrm>
              <a:off x="732850" y="2023674"/>
              <a:ext cx="1982736" cy="1193826"/>
              <a:chOff x="732850" y="2329256"/>
              <a:chExt cx="1982736" cy="1193826"/>
            </a:xfrm>
          </p:grpSpPr>
          <p:grpSp>
            <p:nvGrpSpPr>
              <p:cNvPr id="2099" name="Group 2098">
                <a:extLst>
                  <a:ext uri="{FF2B5EF4-FFF2-40B4-BE49-F238E27FC236}">
                    <a16:creationId xmlns:a16="http://schemas.microsoft.com/office/drawing/2014/main" id="{96934044-39B5-2EF3-EDEF-BEBB9E060913}"/>
                  </a:ext>
                </a:extLst>
              </p:cNvPr>
              <p:cNvGrpSpPr/>
              <p:nvPr/>
            </p:nvGrpSpPr>
            <p:grpSpPr>
              <a:xfrm>
                <a:off x="732850" y="2329256"/>
                <a:ext cx="1981146" cy="272178"/>
                <a:chOff x="732850" y="2329256"/>
                <a:chExt cx="1981146" cy="272178"/>
              </a:xfrm>
            </p:grpSpPr>
            <p:sp>
              <p:nvSpPr>
                <p:cNvPr id="2072" name="Google Shape;898;p88">
                  <a:extLst>
                    <a:ext uri="{FF2B5EF4-FFF2-40B4-BE49-F238E27FC236}">
                      <a16:creationId xmlns:a16="http://schemas.microsoft.com/office/drawing/2014/main" id="{A4039CDF-7BFE-DE06-A333-F50851C7190F}"/>
                    </a:ext>
                  </a:extLst>
                </p:cNvPr>
                <p:cNvSpPr txBox="1"/>
                <p:nvPr/>
              </p:nvSpPr>
              <p:spPr>
                <a:xfrm>
                  <a:off x="732850" y="2329256"/>
                  <a:ext cx="377190" cy="1600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4" tIns="9144" rIns="9144" bIns="9144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800" dirty="0">
                      <a:solidFill>
                        <a:schemeClr val="accent3"/>
                      </a:solidFill>
                      <a:latin typeface="+mj-lt"/>
                      <a:ea typeface="Montserrat"/>
                      <a:cs typeface="+mj-lt"/>
                      <a:sym typeface="Montserrat"/>
                    </a:rPr>
                    <a:t>GPU 1</a:t>
                  </a:r>
                </a:p>
              </p:txBody>
            </p:sp>
            <p:grpSp>
              <p:nvGrpSpPr>
                <p:cNvPr id="2073" name="Group 2072">
                  <a:extLst>
                    <a:ext uri="{FF2B5EF4-FFF2-40B4-BE49-F238E27FC236}">
                      <a16:creationId xmlns:a16="http://schemas.microsoft.com/office/drawing/2014/main" id="{C1AA33F6-CEC0-DE36-0C3D-B2F1486651D6}"/>
                    </a:ext>
                  </a:extLst>
                </p:cNvPr>
                <p:cNvGrpSpPr/>
                <p:nvPr/>
              </p:nvGrpSpPr>
              <p:grpSpPr>
                <a:xfrm>
                  <a:off x="1029024" y="2335207"/>
                  <a:ext cx="1684972" cy="266227"/>
                  <a:chOff x="3659887" y="1676400"/>
                  <a:chExt cx="1684972" cy="368195"/>
                </a:xfrm>
              </p:grpSpPr>
              <p:sp>
                <p:nvSpPr>
                  <p:cNvPr id="2074" name="Freeform: Shape 2073">
                    <a:extLst>
                      <a:ext uri="{FF2B5EF4-FFF2-40B4-BE49-F238E27FC236}">
                        <a16:creationId xmlns:a16="http://schemas.microsoft.com/office/drawing/2014/main" id="{186D78B7-568E-DE0E-7C3B-CEAF8590B583}"/>
                      </a:ext>
                    </a:extLst>
                  </p:cNvPr>
                  <p:cNvSpPr/>
                  <p:nvPr/>
                </p:nvSpPr>
                <p:spPr>
                  <a:xfrm>
                    <a:off x="3681413" y="1681832"/>
                    <a:ext cx="1647825" cy="357187"/>
                  </a:xfrm>
                  <a:custGeom>
                    <a:avLst/>
                    <a:gdLst>
                      <a:gd name="connsiteX0" fmla="*/ 0 w 1647825"/>
                      <a:gd name="connsiteY0" fmla="*/ 347662 h 357187"/>
                      <a:gd name="connsiteX1" fmla="*/ 290512 w 1647825"/>
                      <a:gd name="connsiteY1" fmla="*/ 347662 h 357187"/>
                      <a:gd name="connsiteX2" fmla="*/ 290512 w 1647825"/>
                      <a:gd name="connsiteY2" fmla="*/ 0 h 357187"/>
                      <a:gd name="connsiteX3" fmla="*/ 290512 w 1647825"/>
                      <a:gd name="connsiteY3" fmla="*/ 357187 h 357187"/>
                      <a:gd name="connsiteX4" fmla="*/ 740568 w 1647825"/>
                      <a:gd name="connsiteY4" fmla="*/ 357187 h 357187"/>
                      <a:gd name="connsiteX5" fmla="*/ 740568 w 1647825"/>
                      <a:gd name="connsiteY5" fmla="*/ 4762 h 357187"/>
                      <a:gd name="connsiteX6" fmla="*/ 740568 w 1647825"/>
                      <a:gd name="connsiteY6" fmla="*/ 316706 h 357187"/>
                      <a:gd name="connsiteX7" fmla="*/ 740568 w 1647825"/>
                      <a:gd name="connsiteY7" fmla="*/ 347662 h 357187"/>
                      <a:gd name="connsiteX8" fmla="*/ 1288256 w 1647825"/>
                      <a:gd name="connsiteY8" fmla="*/ 347662 h 357187"/>
                      <a:gd name="connsiteX9" fmla="*/ 1288256 w 1647825"/>
                      <a:gd name="connsiteY9" fmla="*/ 19050 h 357187"/>
                      <a:gd name="connsiteX10" fmla="*/ 1288256 w 1647825"/>
                      <a:gd name="connsiteY10" fmla="*/ 340518 h 357187"/>
                      <a:gd name="connsiteX11" fmla="*/ 1647825 w 1647825"/>
                      <a:gd name="connsiteY11" fmla="*/ 340518 h 357187"/>
                      <a:gd name="connsiteX12" fmla="*/ 0 w 1647825"/>
                      <a:gd name="connsiteY12" fmla="*/ 347662 h 3571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47825" h="357187">
                        <a:moveTo>
                          <a:pt x="0" y="347662"/>
                        </a:moveTo>
                        <a:lnTo>
                          <a:pt x="290512" y="347662"/>
                        </a:lnTo>
                        <a:lnTo>
                          <a:pt x="290512" y="0"/>
                        </a:lnTo>
                        <a:lnTo>
                          <a:pt x="290512" y="357187"/>
                        </a:lnTo>
                        <a:lnTo>
                          <a:pt x="740568" y="357187"/>
                        </a:lnTo>
                        <a:lnTo>
                          <a:pt x="740568" y="4762"/>
                        </a:lnTo>
                        <a:lnTo>
                          <a:pt x="740568" y="316706"/>
                        </a:lnTo>
                        <a:lnTo>
                          <a:pt x="740568" y="347662"/>
                        </a:lnTo>
                        <a:lnTo>
                          <a:pt x="1288256" y="347662"/>
                        </a:lnTo>
                        <a:lnTo>
                          <a:pt x="1288256" y="19050"/>
                        </a:lnTo>
                        <a:lnTo>
                          <a:pt x="1288256" y="340518"/>
                        </a:lnTo>
                        <a:lnTo>
                          <a:pt x="1647825" y="340518"/>
                        </a:lnTo>
                        <a:lnTo>
                          <a:pt x="0" y="347662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075" name="Google Shape;1486;p114">
                    <a:extLst>
                      <a:ext uri="{FF2B5EF4-FFF2-40B4-BE49-F238E27FC236}">
                        <a16:creationId xmlns:a16="http://schemas.microsoft.com/office/drawing/2014/main" id="{13BB2A38-F9D6-36A7-510C-F6DD7AF2E1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69729" y="1677808"/>
                    <a:ext cx="0" cy="366787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076" name="Google Shape;1487;p114">
                    <a:extLst>
                      <a:ext uri="{FF2B5EF4-FFF2-40B4-BE49-F238E27FC236}">
                        <a16:creationId xmlns:a16="http://schemas.microsoft.com/office/drawing/2014/main" id="{0444D888-65B9-6CE7-CDC3-2B821B62D817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3665919" y="2041175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081" name="Google Shape;1487;p114">
                    <a:extLst>
                      <a:ext uri="{FF2B5EF4-FFF2-40B4-BE49-F238E27FC236}">
                        <a16:creationId xmlns:a16="http://schemas.microsoft.com/office/drawing/2014/main" id="{742A8F42-03CA-CDF0-892B-F09094D3C6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59887" y="1676400"/>
                    <a:ext cx="1684972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2098" name="Group 2097">
                <a:extLst>
                  <a:ext uri="{FF2B5EF4-FFF2-40B4-BE49-F238E27FC236}">
                    <a16:creationId xmlns:a16="http://schemas.microsoft.com/office/drawing/2014/main" id="{EA4FF7E5-1521-AD09-EAD3-646523DE17DD}"/>
                  </a:ext>
                </a:extLst>
              </p:cNvPr>
              <p:cNvGrpSpPr/>
              <p:nvPr/>
            </p:nvGrpSpPr>
            <p:grpSpPr>
              <a:xfrm>
                <a:off x="732850" y="2642021"/>
                <a:ext cx="1977974" cy="270512"/>
                <a:chOff x="3430318" y="2642021"/>
                <a:chExt cx="1977974" cy="270512"/>
              </a:xfrm>
            </p:grpSpPr>
            <p:grpSp>
              <p:nvGrpSpPr>
                <p:cNvPr id="2064" name="Group 2063">
                  <a:extLst>
                    <a:ext uri="{FF2B5EF4-FFF2-40B4-BE49-F238E27FC236}">
                      <a16:creationId xmlns:a16="http://schemas.microsoft.com/office/drawing/2014/main" id="{71FEA4ED-2E96-EB5A-96C6-C60151BA5BD3}"/>
                    </a:ext>
                  </a:extLst>
                </p:cNvPr>
                <p:cNvGrpSpPr/>
                <p:nvPr/>
              </p:nvGrpSpPr>
              <p:grpSpPr>
                <a:xfrm>
                  <a:off x="3723320" y="2647324"/>
                  <a:ext cx="1684972" cy="265209"/>
                  <a:chOff x="6104383" y="2091902"/>
                  <a:chExt cx="1684972" cy="366787"/>
                </a:xfrm>
              </p:grpSpPr>
              <p:sp>
                <p:nvSpPr>
                  <p:cNvPr id="2065" name="Freeform: Shape 2064">
                    <a:extLst>
                      <a:ext uri="{FF2B5EF4-FFF2-40B4-BE49-F238E27FC236}">
                        <a16:creationId xmlns:a16="http://schemas.microsoft.com/office/drawing/2014/main" id="{3FC990DA-3F88-BF94-B58C-A26BAF45B018}"/>
                      </a:ext>
                    </a:extLst>
                  </p:cNvPr>
                  <p:cNvSpPr/>
                  <p:nvPr/>
                </p:nvSpPr>
                <p:spPr>
                  <a:xfrm>
                    <a:off x="6119939" y="2395724"/>
                    <a:ext cx="1651000" cy="53088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066" name="Google Shape;1486;p114">
                    <a:extLst>
                      <a:ext uri="{FF2B5EF4-FFF2-40B4-BE49-F238E27FC236}">
                        <a16:creationId xmlns:a16="http://schemas.microsoft.com/office/drawing/2014/main" id="{0698C674-2564-618C-3040-6A2D975A62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14225" y="2091902"/>
                    <a:ext cx="0" cy="366787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068" name="Google Shape;1487;p114">
                    <a:extLst>
                      <a:ext uri="{FF2B5EF4-FFF2-40B4-BE49-F238E27FC236}">
                        <a16:creationId xmlns:a16="http://schemas.microsoft.com/office/drawing/2014/main" id="{DA0CFD9E-8A43-2993-4C96-90507149CED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110415" y="2455269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071" name="Google Shape;1487;p114">
                    <a:extLst>
                      <a:ext uri="{FF2B5EF4-FFF2-40B4-BE49-F238E27FC236}">
                        <a16:creationId xmlns:a16="http://schemas.microsoft.com/office/drawing/2014/main" id="{794B169A-4683-4856-DBE0-71998C27AF1B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104383" y="2091902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2083" name="Google Shape;898;p88">
                  <a:extLst>
                    <a:ext uri="{FF2B5EF4-FFF2-40B4-BE49-F238E27FC236}">
                      <a16:creationId xmlns:a16="http://schemas.microsoft.com/office/drawing/2014/main" id="{F9CCEC66-EFF6-4F33-0A12-9A6358BBD91A}"/>
                    </a:ext>
                  </a:extLst>
                </p:cNvPr>
                <p:cNvSpPr txBox="1"/>
                <p:nvPr/>
              </p:nvSpPr>
              <p:spPr>
                <a:xfrm>
                  <a:off x="3430318" y="2642021"/>
                  <a:ext cx="377190" cy="1600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4" tIns="9144" rIns="9144" bIns="9144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800" dirty="0">
                      <a:solidFill>
                        <a:schemeClr val="accent2"/>
                      </a:solidFill>
                      <a:latin typeface="+mj-lt"/>
                      <a:ea typeface="Montserrat"/>
                      <a:cs typeface="+mj-lt"/>
                      <a:sym typeface="Montserrat"/>
                    </a:rPr>
                    <a:t>GPU 2</a:t>
                  </a:r>
                </a:p>
              </p:txBody>
            </p:sp>
          </p:grpSp>
          <p:grpSp>
            <p:nvGrpSpPr>
              <p:cNvPr id="2120" name="Group 2119">
                <a:extLst>
                  <a:ext uri="{FF2B5EF4-FFF2-40B4-BE49-F238E27FC236}">
                    <a16:creationId xmlns:a16="http://schemas.microsoft.com/office/drawing/2014/main" id="{1D5FEB3E-BC0E-DE01-EAC7-B5DDF8F3A558}"/>
                  </a:ext>
                </a:extLst>
              </p:cNvPr>
              <p:cNvGrpSpPr/>
              <p:nvPr/>
            </p:nvGrpSpPr>
            <p:grpSpPr>
              <a:xfrm>
                <a:off x="748668" y="2947262"/>
                <a:ext cx="1965328" cy="265775"/>
                <a:chOff x="748668" y="2947262"/>
                <a:chExt cx="1965328" cy="265775"/>
              </a:xfrm>
            </p:grpSpPr>
            <p:sp>
              <p:nvSpPr>
                <p:cNvPr id="2101" name="Google Shape;898;p88">
                  <a:extLst>
                    <a:ext uri="{FF2B5EF4-FFF2-40B4-BE49-F238E27FC236}">
                      <a16:creationId xmlns:a16="http://schemas.microsoft.com/office/drawing/2014/main" id="{C864B049-DEFD-15F7-28A5-B6B8AC515D94}"/>
                    </a:ext>
                  </a:extLst>
                </p:cNvPr>
                <p:cNvSpPr txBox="1"/>
                <p:nvPr/>
              </p:nvSpPr>
              <p:spPr>
                <a:xfrm>
                  <a:off x="748668" y="2947262"/>
                  <a:ext cx="377190" cy="1600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4" tIns="9144" rIns="9144" bIns="9144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800" dirty="0">
                      <a:solidFill>
                        <a:schemeClr val="accent4"/>
                      </a:solidFill>
                      <a:latin typeface="+mj-lt"/>
                      <a:ea typeface="Montserrat"/>
                      <a:cs typeface="+mj-lt"/>
                      <a:sym typeface="Montserrat"/>
                    </a:rPr>
                    <a:t>GPU 3</a:t>
                  </a:r>
                </a:p>
              </p:txBody>
            </p:sp>
            <p:grpSp>
              <p:nvGrpSpPr>
                <p:cNvPr id="2119" name="Group 2118">
                  <a:extLst>
                    <a:ext uri="{FF2B5EF4-FFF2-40B4-BE49-F238E27FC236}">
                      <a16:creationId xmlns:a16="http://schemas.microsoft.com/office/drawing/2014/main" id="{800F151D-719F-26C7-3A33-CB4A0FA4987A}"/>
                    </a:ext>
                  </a:extLst>
                </p:cNvPr>
                <p:cNvGrpSpPr/>
                <p:nvPr/>
              </p:nvGrpSpPr>
              <p:grpSpPr>
                <a:xfrm>
                  <a:off x="1029024" y="2947828"/>
                  <a:ext cx="1684972" cy="265209"/>
                  <a:chOff x="1029024" y="2947828"/>
                  <a:chExt cx="1684972" cy="265209"/>
                </a:xfrm>
              </p:grpSpPr>
              <p:sp>
                <p:nvSpPr>
                  <p:cNvPr id="2103" name="Freeform: Shape 2102">
                    <a:extLst>
                      <a:ext uri="{FF2B5EF4-FFF2-40B4-BE49-F238E27FC236}">
                        <a16:creationId xmlns:a16="http://schemas.microsoft.com/office/drawing/2014/main" id="{D5C842A7-5BD2-A74C-563F-B7E556C990EF}"/>
                      </a:ext>
                    </a:extLst>
                  </p:cNvPr>
                  <p:cNvSpPr/>
                  <p:nvPr/>
                </p:nvSpPr>
                <p:spPr>
                  <a:xfrm>
                    <a:off x="1057976" y="3062106"/>
                    <a:ext cx="414339" cy="14220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2104" name="Google Shape;1487;p114">
                    <a:extLst>
                      <a:ext uri="{FF2B5EF4-FFF2-40B4-BE49-F238E27FC236}">
                        <a16:creationId xmlns:a16="http://schemas.microsoft.com/office/drawing/2014/main" id="{8ADBB857-BD93-F645-50B3-5C1DA397FCFF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35056" y="3197340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2105" name="Freeform: Shape 2104">
                    <a:extLst>
                      <a:ext uri="{FF2B5EF4-FFF2-40B4-BE49-F238E27FC236}">
                        <a16:creationId xmlns:a16="http://schemas.microsoft.com/office/drawing/2014/main" id="{BF9D5A88-569D-56BC-FBF9-4559B8CB999D}"/>
                      </a:ext>
                    </a:extLst>
                  </p:cNvPr>
                  <p:cNvSpPr/>
                  <p:nvPr/>
                </p:nvSpPr>
                <p:spPr>
                  <a:xfrm>
                    <a:off x="1910245" y="3062106"/>
                    <a:ext cx="398883" cy="14220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2106" name="Google Shape;1486;p114">
                    <a:extLst>
                      <a:ext uri="{FF2B5EF4-FFF2-40B4-BE49-F238E27FC236}">
                        <a16:creationId xmlns:a16="http://schemas.microsoft.com/office/drawing/2014/main" id="{A16BEAC9-F019-2A0F-ACB5-BB307E514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38866" y="2947828"/>
                    <a:ext cx="0" cy="265209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07" name="Google Shape;1487;p114">
                    <a:extLst>
                      <a:ext uri="{FF2B5EF4-FFF2-40B4-BE49-F238E27FC236}">
                        <a16:creationId xmlns:a16="http://schemas.microsoft.com/office/drawing/2014/main" id="{28A7ED73-CB97-57D5-12DA-2F61219597A0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29024" y="2947828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08" name="Google Shape;1487;p114">
                    <a:extLst>
                      <a:ext uri="{FF2B5EF4-FFF2-40B4-BE49-F238E27FC236}">
                        <a16:creationId xmlns:a16="http://schemas.microsoft.com/office/drawing/2014/main" id="{EFEC4317-F449-8EF4-2664-EA892A0223EB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35056" y="3210564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2109" name="Group 2108">
                <a:extLst>
                  <a:ext uri="{FF2B5EF4-FFF2-40B4-BE49-F238E27FC236}">
                    <a16:creationId xmlns:a16="http://schemas.microsoft.com/office/drawing/2014/main" id="{9FB97E9A-D299-B996-1B14-0EA0C5C9E758}"/>
                  </a:ext>
                </a:extLst>
              </p:cNvPr>
              <p:cNvGrpSpPr/>
              <p:nvPr/>
            </p:nvGrpSpPr>
            <p:grpSpPr>
              <a:xfrm>
                <a:off x="748668" y="3246288"/>
                <a:ext cx="1966918" cy="276794"/>
                <a:chOff x="6218386" y="3246288"/>
                <a:chExt cx="1966918" cy="276794"/>
              </a:xfrm>
            </p:grpSpPr>
            <p:grpSp>
              <p:nvGrpSpPr>
                <p:cNvPr id="2110" name="Group 2109">
                  <a:extLst>
                    <a:ext uri="{FF2B5EF4-FFF2-40B4-BE49-F238E27FC236}">
                      <a16:creationId xmlns:a16="http://schemas.microsoft.com/office/drawing/2014/main" id="{25CF18B0-02C6-68E2-76A2-5D4A350CDF51}"/>
                    </a:ext>
                  </a:extLst>
                </p:cNvPr>
                <p:cNvGrpSpPr/>
                <p:nvPr/>
              </p:nvGrpSpPr>
              <p:grpSpPr>
                <a:xfrm>
                  <a:off x="6500332" y="3257873"/>
                  <a:ext cx="1684972" cy="265209"/>
                  <a:chOff x="6500332" y="3257873"/>
                  <a:chExt cx="1684972" cy="265209"/>
                </a:xfrm>
              </p:grpSpPr>
              <p:sp>
                <p:nvSpPr>
                  <p:cNvPr id="2112" name="Freeform: Shape 2111">
                    <a:extLst>
                      <a:ext uri="{FF2B5EF4-FFF2-40B4-BE49-F238E27FC236}">
                        <a16:creationId xmlns:a16="http://schemas.microsoft.com/office/drawing/2014/main" id="{E95FE783-A688-015F-9048-1A977A9AADD4}"/>
                      </a:ext>
                    </a:extLst>
                  </p:cNvPr>
                  <p:cNvSpPr/>
                  <p:nvPr/>
                </p:nvSpPr>
                <p:spPr>
                  <a:xfrm>
                    <a:off x="6983369" y="3271707"/>
                    <a:ext cx="209589" cy="242644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13" name="Freeform: Shape 2112">
                    <a:extLst>
                      <a:ext uri="{FF2B5EF4-FFF2-40B4-BE49-F238E27FC236}">
                        <a16:creationId xmlns:a16="http://schemas.microsoft.com/office/drawing/2014/main" id="{AD743FB7-E450-47EF-81DE-9CBB58A8C487}"/>
                      </a:ext>
                    </a:extLst>
                  </p:cNvPr>
                  <p:cNvSpPr/>
                  <p:nvPr/>
                </p:nvSpPr>
                <p:spPr>
                  <a:xfrm>
                    <a:off x="6513985" y="3271707"/>
                    <a:ext cx="209589" cy="242644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14" name="Freeform: Shape 2113">
                    <a:extLst>
                      <a:ext uri="{FF2B5EF4-FFF2-40B4-BE49-F238E27FC236}">
                        <a16:creationId xmlns:a16="http://schemas.microsoft.com/office/drawing/2014/main" id="{2BE1BEAA-F86D-8888-751A-455D005BAC73}"/>
                      </a:ext>
                    </a:extLst>
                  </p:cNvPr>
                  <p:cNvSpPr/>
                  <p:nvPr/>
                </p:nvSpPr>
                <p:spPr>
                  <a:xfrm>
                    <a:off x="7796042" y="3271707"/>
                    <a:ext cx="379225" cy="242644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115" name="Google Shape;1487;p114">
                    <a:extLst>
                      <a:ext uri="{FF2B5EF4-FFF2-40B4-BE49-F238E27FC236}">
                        <a16:creationId xmlns:a16="http://schemas.microsoft.com/office/drawing/2014/main" id="{835EECCC-9F24-AF25-5D4D-C0515BF49D0A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506364" y="3507386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5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16" name="Google Shape;1486;p114">
                    <a:extLst>
                      <a:ext uri="{FF2B5EF4-FFF2-40B4-BE49-F238E27FC236}">
                        <a16:creationId xmlns:a16="http://schemas.microsoft.com/office/drawing/2014/main" id="{2E652D01-6678-E416-1022-1B37C8BE6B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10174" y="3257873"/>
                    <a:ext cx="0" cy="265209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17" name="Google Shape;1487;p114">
                    <a:extLst>
                      <a:ext uri="{FF2B5EF4-FFF2-40B4-BE49-F238E27FC236}">
                        <a16:creationId xmlns:a16="http://schemas.microsoft.com/office/drawing/2014/main" id="{BD08F7B7-994C-D681-A2C0-7244830555E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506364" y="3520609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18" name="Google Shape;1487;p114">
                    <a:extLst>
                      <a:ext uri="{FF2B5EF4-FFF2-40B4-BE49-F238E27FC236}">
                        <a16:creationId xmlns:a16="http://schemas.microsoft.com/office/drawing/2014/main" id="{2BE43117-BBB3-5E76-23A4-76136E985B25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500332" y="3257873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2111" name="Google Shape;898;p88">
                  <a:extLst>
                    <a:ext uri="{FF2B5EF4-FFF2-40B4-BE49-F238E27FC236}">
                      <a16:creationId xmlns:a16="http://schemas.microsoft.com/office/drawing/2014/main" id="{D6DCFD65-C026-4EEC-EF74-BE30B1B50B6D}"/>
                    </a:ext>
                  </a:extLst>
                </p:cNvPr>
                <p:cNvSpPr txBox="1"/>
                <p:nvPr/>
              </p:nvSpPr>
              <p:spPr>
                <a:xfrm>
                  <a:off x="6218386" y="3246288"/>
                  <a:ext cx="377190" cy="1600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4" tIns="9144" rIns="9144" bIns="9144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800" dirty="0">
                      <a:solidFill>
                        <a:schemeClr val="accent5"/>
                      </a:solidFill>
                      <a:latin typeface="+mj-lt"/>
                      <a:ea typeface="Montserrat"/>
                      <a:cs typeface="+mj-lt"/>
                      <a:sym typeface="Montserrat"/>
                    </a:rPr>
                    <a:t>GPU 4</a:t>
                  </a:r>
                </a:p>
              </p:txBody>
            </p:sp>
          </p:grpSp>
        </p:grpSp>
        <p:grpSp>
          <p:nvGrpSpPr>
            <p:cNvPr id="2183" name="Group 2182">
              <a:extLst>
                <a:ext uri="{FF2B5EF4-FFF2-40B4-BE49-F238E27FC236}">
                  <a16:creationId xmlns:a16="http://schemas.microsoft.com/office/drawing/2014/main" id="{AD7ECB43-8BBC-2CB3-D0BF-5BDBCFB215E9}"/>
                </a:ext>
              </a:extLst>
            </p:cNvPr>
            <p:cNvGrpSpPr/>
            <p:nvPr/>
          </p:nvGrpSpPr>
          <p:grpSpPr>
            <a:xfrm>
              <a:off x="815819" y="3486209"/>
              <a:ext cx="1935700" cy="299634"/>
              <a:chOff x="815819" y="3791791"/>
              <a:chExt cx="1935700" cy="299634"/>
            </a:xfrm>
          </p:grpSpPr>
          <p:sp>
            <p:nvSpPr>
              <p:cNvPr id="2135" name="Google Shape;898;p88">
                <a:extLst>
                  <a:ext uri="{FF2B5EF4-FFF2-40B4-BE49-F238E27FC236}">
                    <a16:creationId xmlns:a16="http://schemas.microsoft.com/office/drawing/2014/main" id="{E320BDDF-1B95-BAAD-7673-D0595C520A32}"/>
                  </a:ext>
                </a:extLst>
              </p:cNvPr>
              <p:cNvSpPr txBox="1"/>
              <p:nvPr/>
            </p:nvSpPr>
            <p:spPr>
              <a:xfrm>
                <a:off x="815819" y="3931381"/>
                <a:ext cx="263041" cy="1600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 dirty="0">
                    <a:solidFill>
                      <a:schemeClr val="tx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Avg</a:t>
                </a:r>
              </a:p>
            </p:txBody>
          </p:sp>
          <p:grpSp>
            <p:nvGrpSpPr>
              <p:cNvPr id="2180" name="Group 2179">
                <a:extLst>
                  <a:ext uri="{FF2B5EF4-FFF2-40B4-BE49-F238E27FC236}">
                    <a16:creationId xmlns:a16="http://schemas.microsoft.com/office/drawing/2014/main" id="{08FA8ECB-B874-B93C-BF3C-3473C0E76F64}"/>
                  </a:ext>
                </a:extLst>
              </p:cNvPr>
              <p:cNvGrpSpPr/>
              <p:nvPr/>
            </p:nvGrpSpPr>
            <p:grpSpPr>
              <a:xfrm>
                <a:off x="1029398" y="3791791"/>
                <a:ext cx="1722121" cy="274518"/>
                <a:chOff x="3210584" y="3791791"/>
                <a:chExt cx="1722121" cy="274518"/>
              </a:xfrm>
            </p:grpSpPr>
            <p:sp>
              <p:nvSpPr>
                <p:cNvPr id="2144" name="Freeform: Shape 2143">
                  <a:extLst>
                    <a:ext uri="{FF2B5EF4-FFF2-40B4-BE49-F238E27FC236}">
                      <a16:creationId xmlns:a16="http://schemas.microsoft.com/office/drawing/2014/main" id="{1EDA5291-EADA-8C65-84B9-C027CEC9DFF2}"/>
                    </a:ext>
                  </a:extLst>
                </p:cNvPr>
                <p:cNvSpPr/>
                <p:nvPr/>
              </p:nvSpPr>
              <p:spPr>
                <a:xfrm>
                  <a:off x="3241315" y="3794435"/>
                  <a:ext cx="1647825" cy="258268"/>
                </a:xfrm>
                <a:custGeom>
                  <a:avLst/>
                  <a:gdLst>
                    <a:gd name="connsiteX0" fmla="*/ 0 w 1647825"/>
                    <a:gd name="connsiteY0" fmla="*/ 347662 h 357187"/>
                    <a:gd name="connsiteX1" fmla="*/ 290512 w 1647825"/>
                    <a:gd name="connsiteY1" fmla="*/ 347662 h 357187"/>
                    <a:gd name="connsiteX2" fmla="*/ 290512 w 1647825"/>
                    <a:gd name="connsiteY2" fmla="*/ 0 h 357187"/>
                    <a:gd name="connsiteX3" fmla="*/ 290512 w 1647825"/>
                    <a:gd name="connsiteY3" fmla="*/ 357187 h 357187"/>
                    <a:gd name="connsiteX4" fmla="*/ 740568 w 1647825"/>
                    <a:gd name="connsiteY4" fmla="*/ 357187 h 357187"/>
                    <a:gd name="connsiteX5" fmla="*/ 740568 w 1647825"/>
                    <a:gd name="connsiteY5" fmla="*/ 4762 h 357187"/>
                    <a:gd name="connsiteX6" fmla="*/ 740568 w 1647825"/>
                    <a:gd name="connsiteY6" fmla="*/ 316706 h 357187"/>
                    <a:gd name="connsiteX7" fmla="*/ 740568 w 1647825"/>
                    <a:gd name="connsiteY7" fmla="*/ 347662 h 357187"/>
                    <a:gd name="connsiteX8" fmla="*/ 1288256 w 1647825"/>
                    <a:gd name="connsiteY8" fmla="*/ 347662 h 357187"/>
                    <a:gd name="connsiteX9" fmla="*/ 1288256 w 1647825"/>
                    <a:gd name="connsiteY9" fmla="*/ 19050 h 357187"/>
                    <a:gd name="connsiteX10" fmla="*/ 1288256 w 1647825"/>
                    <a:gd name="connsiteY10" fmla="*/ 340518 h 357187"/>
                    <a:gd name="connsiteX11" fmla="*/ 1647825 w 1647825"/>
                    <a:gd name="connsiteY11" fmla="*/ 340518 h 357187"/>
                    <a:gd name="connsiteX12" fmla="*/ 0 w 1647825"/>
                    <a:gd name="connsiteY12" fmla="*/ 347662 h 35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647825" h="357187">
                      <a:moveTo>
                        <a:pt x="0" y="347662"/>
                      </a:moveTo>
                      <a:lnTo>
                        <a:pt x="290512" y="347662"/>
                      </a:lnTo>
                      <a:lnTo>
                        <a:pt x="290512" y="0"/>
                      </a:lnTo>
                      <a:lnTo>
                        <a:pt x="290512" y="357187"/>
                      </a:lnTo>
                      <a:lnTo>
                        <a:pt x="740568" y="357187"/>
                      </a:lnTo>
                      <a:lnTo>
                        <a:pt x="740568" y="4762"/>
                      </a:lnTo>
                      <a:lnTo>
                        <a:pt x="740568" y="316706"/>
                      </a:lnTo>
                      <a:lnTo>
                        <a:pt x="740568" y="347662"/>
                      </a:lnTo>
                      <a:lnTo>
                        <a:pt x="1288256" y="347662"/>
                      </a:lnTo>
                      <a:lnTo>
                        <a:pt x="1288256" y="19050"/>
                      </a:lnTo>
                      <a:lnTo>
                        <a:pt x="1288256" y="340518"/>
                      </a:lnTo>
                      <a:lnTo>
                        <a:pt x="1647825" y="340518"/>
                      </a:lnTo>
                      <a:lnTo>
                        <a:pt x="0" y="347662"/>
                      </a:lnTo>
                      <a:close/>
                    </a:path>
                  </a:pathLst>
                </a:custGeom>
                <a:solidFill>
                  <a:schemeClr val="bg2">
                    <a:alpha val="25000"/>
                  </a:schemeClr>
                </a:solidFill>
                <a:ln>
                  <a:solidFill>
                    <a:schemeClr val="bg2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1" name="Freeform: Shape 2150">
                  <a:extLst>
                    <a:ext uri="{FF2B5EF4-FFF2-40B4-BE49-F238E27FC236}">
                      <a16:creationId xmlns:a16="http://schemas.microsoft.com/office/drawing/2014/main" id="{967EF691-B9AC-0834-20C7-C52C48363023}"/>
                    </a:ext>
                  </a:extLst>
                </p:cNvPr>
                <p:cNvSpPr/>
                <p:nvPr/>
              </p:nvSpPr>
              <p:spPr>
                <a:xfrm>
                  <a:off x="3232173" y="4014317"/>
                  <a:ext cx="1651000" cy="38386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2">
                    <a:alpha val="25000"/>
                  </a:schemeClr>
                </a:solidFill>
                <a:ln>
                  <a:solidFill>
                    <a:schemeClr val="accent2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8" name="Freeform: Shape 2157">
                  <a:extLst>
                    <a:ext uri="{FF2B5EF4-FFF2-40B4-BE49-F238E27FC236}">
                      <a16:creationId xmlns:a16="http://schemas.microsoft.com/office/drawing/2014/main" id="{0A35952D-21DC-E3E4-0382-4E9AB37B1B5F}"/>
                    </a:ext>
                  </a:extLst>
                </p:cNvPr>
                <p:cNvSpPr/>
                <p:nvPr/>
              </p:nvSpPr>
              <p:spPr>
                <a:xfrm>
                  <a:off x="3248741" y="3910503"/>
                  <a:ext cx="414339" cy="142200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4">
                    <a:alpha val="25000"/>
                  </a:schemeClr>
                </a:solidFill>
                <a:ln>
                  <a:solidFill>
                    <a:schemeClr val="accent4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60" name="Freeform: Shape 2159">
                  <a:extLst>
                    <a:ext uri="{FF2B5EF4-FFF2-40B4-BE49-F238E27FC236}">
                      <a16:creationId xmlns:a16="http://schemas.microsoft.com/office/drawing/2014/main" id="{60A844AD-A2F1-6FAE-D9A4-029F6D888222}"/>
                    </a:ext>
                  </a:extLst>
                </p:cNvPr>
                <p:cNvSpPr/>
                <p:nvPr/>
              </p:nvSpPr>
              <p:spPr>
                <a:xfrm>
                  <a:off x="4101010" y="3910503"/>
                  <a:ext cx="398883" cy="142200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4">
                    <a:alpha val="25000"/>
                  </a:schemeClr>
                </a:solidFill>
                <a:ln>
                  <a:solidFill>
                    <a:schemeClr val="accent4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67" name="Freeform: Shape 2166">
                  <a:extLst>
                    <a:ext uri="{FF2B5EF4-FFF2-40B4-BE49-F238E27FC236}">
                      <a16:creationId xmlns:a16="http://schemas.microsoft.com/office/drawing/2014/main" id="{EC63F1BA-8B25-0FD7-282E-0EDAFEF5D87B}"/>
                    </a:ext>
                  </a:extLst>
                </p:cNvPr>
                <p:cNvSpPr/>
                <p:nvPr/>
              </p:nvSpPr>
              <p:spPr>
                <a:xfrm>
                  <a:off x="3704416" y="3810059"/>
                  <a:ext cx="209589" cy="242644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5">
                    <a:alpha val="25000"/>
                  </a:schemeClr>
                </a:solidFill>
                <a:ln>
                  <a:solidFill>
                    <a:schemeClr val="accent5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8" name="Freeform: Shape 2167">
                  <a:extLst>
                    <a:ext uri="{FF2B5EF4-FFF2-40B4-BE49-F238E27FC236}">
                      <a16:creationId xmlns:a16="http://schemas.microsoft.com/office/drawing/2014/main" id="{50F13CBF-28F3-C43B-3331-79D40A3E8AAB}"/>
                    </a:ext>
                  </a:extLst>
                </p:cNvPr>
                <p:cNvSpPr/>
                <p:nvPr/>
              </p:nvSpPr>
              <p:spPr>
                <a:xfrm>
                  <a:off x="3235032" y="3810059"/>
                  <a:ext cx="209589" cy="242644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5">
                    <a:alpha val="25000"/>
                  </a:schemeClr>
                </a:solidFill>
                <a:ln>
                  <a:solidFill>
                    <a:schemeClr val="accent5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9" name="Freeform: Shape 2168">
                  <a:extLst>
                    <a:ext uri="{FF2B5EF4-FFF2-40B4-BE49-F238E27FC236}">
                      <a16:creationId xmlns:a16="http://schemas.microsoft.com/office/drawing/2014/main" id="{61330D9A-1919-3CAC-4EE7-3D0707B4CA04}"/>
                    </a:ext>
                  </a:extLst>
                </p:cNvPr>
                <p:cNvSpPr/>
                <p:nvPr/>
              </p:nvSpPr>
              <p:spPr>
                <a:xfrm>
                  <a:off x="4517089" y="3810059"/>
                  <a:ext cx="379225" cy="242644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5">
                    <a:alpha val="25000"/>
                  </a:schemeClr>
                </a:solidFill>
                <a:ln>
                  <a:solidFill>
                    <a:schemeClr val="accent5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174" name="Group 2173">
                  <a:extLst>
                    <a:ext uri="{FF2B5EF4-FFF2-40B4-BE49-F238E27FC236}">
                      <a16:creationId xmlns:a16="http://schemas.microsoft.com/office/drawing/2014/main" id="{B2EC991C-9267-2003-30B1-6055B00CF4EC}"/>
                    </a:ext>
                  </a:extLst>
                </p:cNvPr>
                <p:cNvGrpSpPr/>
                <p:nvPr/>
              </p:nvGrpSpPr>
              <p:grpSpPr>
                <a:xfrm>
                  <a:off x="3210584" y="3791791"/>
                  <a:ext cx="1722121" cy="274518"/>
                  <a:chOff x="4455937" y="4306131"/>
                  <a:chExt cx="1684972" cy="366787"/>
                </a:xfrm>
              </p:grpSpPr>
              <p:grpSp>
                <p:nvGrpSpPr>
                  <p:cNvPr id="2175" name="Group 2174">
                    <a:extLst>
                      <a:ext uri="{FF2B5EF4-FFF2-40B4-BE49-F238E27FC236}">
                        <a16:creationId xmlns:a16="http://schemas.microsoft.com/office/drawing/2014/main" id="{55111955-674B-399F-982D-44E5FD72154C}"/>
                      </a:ext>
                    </a:extLst>
                  </p:cNvPr>
                  <p:cNvGrpSpPr/>
                  <p:nvPr/>
                </p:nvGrpSpPr>
                <p:grpSpPr>
                  <a:xfrm>
                    <a:off x="4455937" y="4306131"/>
                    <a:ext cx="1684972" cy="366787"/>
                    <a:chOff x="4455937" y="3736992"/>
                    <a:chExt cx="1684972" cy="366787"/>
                  </a:xfrm>
                </p:grpSpPr>
                <p:cxnSp>
                  <p:nvCxnSpPr>
                    <p:cNvPr id="2177" name="Google Shape;1486;p114">
                      <a:extLst>
                        <a:ext uri="{FF2B5EF4-FFF2-40B4-BE49-F238E27FC236}">
                          <a16:creationId xmlns:a16="http://schemas.microsoft.com/office/drawing/2014/main" id="{A5DD8A92-051F-1C55-A68B-8DC5FCAC992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465779" y="3736992"/>
                      <a:ext cx="0" cy="366787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178" name="Google Shape;1487;p114">
                      <a:extLst>
                        <a:ext uri="{FF2B5EF4-FFF2-40B4-BE49-F238E27FC236}">
                          <a16:creationId xmlns:a16="http://schemas.microsoft.com/office/drawing/2014/main" id="{A0EBFEF7-5911-DCDA-6BFB-B04329E0442C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4461969" y="4100359"/>
                      <a:ext cx="167894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179" name="Google Shape;1487;p114">
                      <a:extLst>
                        <a:ext uri="{FF2B5EF4-FFF2-40B4-BE49-F238E27FC236}">
                          <a16:creationId xmlns:a16="http://schemas.microsoft.com/office/drawing/2014/main" id="{7DA08ED8-3E8C-4FAF-961D-835F3734C393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4455937" y="3736992"/>
                      <a:ext cx="167894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sp>
                <p:nvSpPr>
                  <p:cNvPr id="2176" name="Freeform: Shape 2175">
                    <a:extLst>
                      <a:ext uri="{FF2B5EF4-FFF2-40B4-BE49-F238E27FC236}">
                        <a16:creationId xmlns:a16="http://schemas.microsoft.com/office/drawing/2014/main" id="{E8CF1823-9CE4-DBE0-10D5-745EECC58A93}"/>
                      </a:ext>
                    </a:extLst>
                  </p:cNvPr>
                  <p:cNvSpPr/>
                  <p:nvPr/>
                </p:nvSpPr>
                <p:spPr>
                  <a:xfrm>
                    <a:off x="4471080" y="4599919"/>
                    <a:ext cx="1648366" cy="15307"/>
                  </a:xfrm>
                  <a:custGeom>
                    <a:avLst/>
                    <a:gdLst>
                      <a:gd name="connsiteX0" fmla="*/ 0 w 1648366"/>
                      <a:gd name="connsiteY0" fmla="*/ 12233 h 15306"/>
                      <a:gd name="connsiteX1" fmla="*/ 339459 w 1648366"/>
                      <a:gd name="connsiteY1" fmla="*/ 3058 h 15306"/>
                      <a:gd name="connsiteX2" fmla="*/ 721734 w 1648366"/>
                      <a:gd name="connsiteY2" fmla="*/ 15291 h 15306"/>
                      <a:gd name="connsiteX3" fmla="*/ 1204928 w 1648366"/>
                      <a:gd name="connsiteY3" fmla="*/ 0 h 15306"/>
                      <a:gd name="connsiteX4" fmla="*/ 1648366 w 1648366"/>
                      <a:gd name="connsiteY4" fmla="*/ 3058 h 15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8366" h="15306">
                        <a:moveTo>
                          <a:pt x="0" y="12233"/>
                        </a:moveTo>
                        <a:cubicBezTo>
                          <a:pt x="109585" y="7390"/>
                          <a:pt x="339459" y="3058"/>
                          <a:pt x="339459" y="3058"/>
                        </a:cubicBezTo>
                        <a:cubicBezTo>
                          <a:pt x="459748" y="3568"/>
                          <a:pt x="577489" y="15801"/>
                          <a:pt x="721734" y="15291"/>
                        </a:cubicBezTo>
                        <a:cubicBezTo>
                          <a:pt x="865979" y="14781"/>
                          <a:pt x="1204928" y="0"/>
                          <a:pt x="1204928" y="0"/>
                        </a:cubicBezTo>
                        <a:lnTo>
                          <a:pt x="1648366" y="3058"/>
                        </a:lnTo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cxnSp>
          <p:nvCxnSpPr>
            <p:cNvPr id="2181" name="Straight Connector 2180">
              <a:extLst>
                <a:ext uri="{FF2B5EF4-FFF2-40B4-BE49-F238E27FC236}">
                  <a16:creationId xmlns:a16="http://schemas.microsoft.com/office/drawing/2014/main" id="{F0CB045E-0451-4CC7-1DFE-62F3738E2D1F}"/>
                </a:ext>
              </a:extLst>
            </p:cNvPr>
            <p:cNvCxnSpPr>
              <a:cxnSpLocks/>
            </p:cNvCxnSpPr>
            <p:nvPr/>
          </p:nvCxnSpPr>
          <p:spPr>
            <a:xfrm>
              <a:off x="755448" y="3362531"/>
              <a:ext cx="1989906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4" name="Google Shape;898;p88">
              <a:extLst>
                <a:ext uri="{FF2B5EF4-FFF2-40B4-BE49-F238E27FC236}">
                  <a16:creationId xmlns:a16="http://schemas.microsoft.com/office/drawing/2014/main" id="{30901530-A684-06F5-C4E8-C4D08D79804D}"/>
                </a:ext>
              </a:extLst>
            </p:cNvPr>
            <p:cNvSpPr txBox="1"/>
            <p:nvPr/>
          </p:nvSpPr>
          <p:spPr>
            <a:xfrm>
              <a:off x="1646215" y="3765727"/>
              <a:ext cx="371934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Time</a:t>
              </a:r>
            </a:p>
          </p:txBody>
        </p:sp>
        <p:sp>
          <p:nvSpPr>
            <p:cNvPr id="2186" name="Google Shape;898;p88">
              <a:extLst>
                <a:ext uri="{FF2B5EF4-FFF2-40B4-BE49-F238E27FC236}">
                  <a16:creationId xmlns:a16="http://schemas.microsoft.com/office/drawing/2014/main" id="{A2F0720D-1CA2-D422-AE17-CB8E3DAC67EA}"/>
                </a:ext>
              </a:extLst>
            </p:cNvPr>
            <p:cNvSpPr txBox="1"/>
            <p:nvPr/>
          </p:nvSpPr>
          <p:spPr>
            <a:xfrm>
              <a:off x="616349" y="1760349"/>
              <a:ext cx="1841372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1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Common</a:t>
              </a:r>
              <a:r>
                <a:rPr lang="en-US" sz="10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 GPU Utilization over time</a:t>
              </a:r>
            </a:p>
          </p:txBody>
        </p:sp>
      </p:grpSp>
      <p:grpSp>
        <p:nvGrpSpPr>
          <p:cNvPr id="2191" name="Group 2190">
            <a:extLst>
              <a:ext uri="{FF2B5EF4-FFF2-40B4-BE49-F238E27FC236}">
                <a16:creationId xmlns:a16="http://schemas.microsoft.com/office/drawing/2014/main" id="{39B0EE53-93BE-3917-A3BA-8224E045BA5B}"/>
              </a:ext>
            </a:extLst>
          </p:cNvPr>
          <p:cNvGrpSpPr/>
          <p:nvPr/>
        </p:nvGrpSpPr>
        <p:grpSpPr>
          <a:xfrm>
            <a:off x="3682200" y="2291821"/>
            <a:ext cx="1730929" cy="1070708"/>
            <a:chOff x="3786753" y="2291821"/>
            <a:chExt cx="1730929" cy="1070708"/>
          </a:xfrm>
        </p:grpSpPr>
        <p:pic>
          <p:nvPicPr>
            <p:cNvPr id="2189" name="Picture 10" descr="How Run:ai Works">
              <a:extLst>
                <a:ext uri="{FF2B5EF4-FFF2-40B4-BE49-F238E27FC236}">
                  <a16:creationId xmlns:a16="http://schemas.microsoft.com/office/drawing/2014/main" id="{DFB1AFA0-40BF-B27E-22B9-C2CF88BEC3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4437" y="2399941"/>
              <a:ext cx="598626" cy="403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90" name="Rectangle: Rounded Corners 2189">
              <a:extLst>
                <a:ext uri="{FF2B5EF4-FFF2-40B4-BE49-F238E27FC236}">
                  <a16:creationId xmlns:a16="http://schemas.microsoft.com/office/drawing/2014/main" id="{7DEF20BF-A139-C94C-E209-8BA6F30FC95D}"/>
                </a:ext>
              </a:extLst>
            </p:cNvPr>
            <p:cNvSpPr/>
            <p:nvPr/>
          </p:nvSpPr>
          <p:spPr>
            <a:xfrm>
              <a:off x="3786753" y="2291821"/>
              <a:ext cx="1730929" cy="1070708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92" name="Left Brace 2191">
            <a:extLst>
              <a:ext uri="{FF2B5EF4-FFF2-40B4-BE49-F238E27FC236}">
                <a16:creationId xmlns:a16="http://schemas.microsoft.com/office/drawing/2014/main" id="{605E4BE2-C791-3F6A-E2EF-2F49D994AAFA}"/>
              </a:ext>
            </a:extLst>
          </p:cNvPr>
          <p:cNvSpPr/>
          <p:nvPr/>
        </p:nvSpPr>
        <p:spPr>
          <a:xfrm rot="10800000">
            <a:off x="2771919" y="1731381"/>
            <a:ext cx="257684" cy="2144541"/>
          </a:xfrm>
          <a:prstGeom prst="leftBrac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3" name="Left Brace 2192">
            <a:extLst>
              <a:ext uri="{FF2B5EF4-FFF2-40B4-BE49-F238E27FC236}">
                <a16:creationId xmlns:a16="http://schemas.microsoft.com/office/drawing/2014/main" id="{8494A374-8CC5-04CA-2769-3D03D9552A42}"/>
              </a:ext>
            </a:extLst>
          </p:cNvPr>
          <p:cNvSpPr/>
          <p:nvPr/>
        </p:nvSpPr>
        <p:spPr>
          <a:xfrm>
            <a:off x="6006384" y="1731381"/>
            <a:ext cx="257684" cy="2144541"/>
          </a:xfrm>
          <a:prstGeom prst="leftBrac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96" name="Straight Arrow Connector 2195">
            <a:extLst>
              <a:ext uri="{FF2B5EF4-FFF2-40B4-BE49-F238E27FC236}">
                <a16:creationId xmlns:a16="http://schemas.microsoft.com/office/drawing/2014/main" id="{2A9788B0-8E2C-442F-470D-D64856461B9E}"/>
              </a:ext>
            </a:extLst>
          </p:cNvPr>
          <p:cNvCxnSpPr>
            <a:cxnSpLocks/>
          </p:cNvCxnSpPr>
          <p:nvPr/>
        </p:nvCxnSpPr>
        <p:spPr>
          <a:xfrm>
            <a:off x="3119605" y="2798466"/>
            <a:ext cx="450171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8" name="Straight Arrow Connector 2197">
            <a:extLst>
              <a:ext uri="{FF2B5EF4-FFF2-40B4-BE49-F238E27FC236}">
                <a16:creationId xmlns:a16="http://schemas.microsoft.com/office/drawing/2014/main" id="{DFBAF947-06EC-8569-96CB-20062488BD99}"/>
              </a:ext>
            </a:extLst>
          </p:cNvPr>
          <p:cNvCxnSpPr>
            <a:cxnSpLocks/>
          </p:cNvCxnSpPr>
          <p:nvPr/>
        </p:nvCxnSpPr>
        <p:spPr>
          <a:xfrm>
            <a:off x="5496011" y="2798466"/>
            <a:ext cx="450171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1196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goal of </a:t>
            </a:r>
            <a:r>
              <a:rPr lang="en-US" dirty="0" err="1">
                <a:solidFill>
                  <a:schemeClr val="bg2"/>
                </a:solidFill>
              </a:rPr>
              <a:t>run:ai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8" name="Google Shape;898;p88"/>
          <p:cNvSpPr txBox="1"/>
          <p:nvPr/>
        </p:nvSpPr>
        <p:spPr>
          <a:xfrm>
            <a:off x="616349" y="885309"/>
            <a:ext cx="6889158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The </a:t>
            </a:r>
            <a:r>
              <a:rPr lang="en-US" sz="16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run:ai</a:t>
            </a:r>
            <a:r>
              <a:rPr lang="en-US" sz="16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software seeks  to </a:t>
            </a:r>
            <a:r>
              <a:rPr lang="en-US" sz="16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maximize GPU utilization</a:t>
            </a:r>
          </a:p>
        </p:txBody>
      </p:sp>
      <p:grpSp>
        <p:nvGrpSpPr>
          <p:cNvPr id="2194" name="Group 2193">
            <a:extLst>
              <a:ext uri="{FF2B5EF4-FFF2-40B4-BE49-F238E27FC236}">
                <a16:creationId xmlns:a16="http://schemas.microsoft.com/office/drawing/2014/main" id="{4DA180D1-EAA1-58CF-E54D-DA96B728CC14}"/>
              </a:ext>
            </a:extLst>
          </p:cNvPr>
          <p:cNvGrpSpPr/>
          <p:nvPr/>
        </p:nvGrpSpPr>
        <p:grpSpPr>
          <a:xfrm>
            <a:off x="6273604" y="1760349"/>
            <a:ext cx="2137546" cy="2242228"/>
            <a:chOff x="6273604" y="1760349"/>
            <a:chExt cx="2137546" cy="2242228"/>
          </a:xfrm>
        </p:grpSpPr>
        <p:sp>
          <p:nvSpPr>
            <p:cNvPr id="4" name="Google Shape;898;p88">
              <a:extLst>
                <a:ext uri="{FF2B5EF4-FFF2-40B4-BE49-F238E27FC236}">
                  <a16:creationId xmlns:a16="http://schemas.microsoft.com/office/drawing/2014/main" id="{93924A5D-08FA-4FF4-3963-934434087F1F}"/>
                </a:ext>
              </a:extLst>
            </p:cNvPr>
            <p:cNvSpPr txBox="1"/>
            <p:nvPr/>
          </p:nvSpPr>
          <p:spPr>
            <a:xfrm>
              <a:off x="6273604" y="1760349"/>
              <a:ext cx="1841372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 i="1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Ideal</a:t>
              </a:r>
              <a:r>
                <a:rPr lang="en-US" sz="10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 GPU Utilization over time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7B3EDF8-57F2-195E-7481-777CEEEAC969}"/>
                </a:ext>
              </a:extLst>
            </p:cNvPr>
            <p:cNvGrpSpPr/>
            <p:nvPr/>
          </p:nvGrpSpPr>
          <p:grpSpPr>
            <a:xfrm>
              <a:off x="6415297" y="2352879"/>
              <a:ext cx="1995853" cy="319325"/>
              <a:chOff x="662943" y="2284916"/>
              <a:chExt cx="2024060" cy="404121"/>
            </a:xfrm>
          </p:grpSpPr>
          <p:sp>
            <p:nvSpPr>
              <p:cNvPr id="2051" name="Google Shape;898;p88">
                <a:extLst>
                  <a:ext uri="{FF2B5EF4-FFF2-40B4-BE49-F238E27FC236}">
                    <a16:creationId xmlns:a16="http://schemas.microsoft.com/office/drawing/2014/main" id="{2E5F0A5D-6C8E-D3B4-8B1B-A38306F05074}"/>
                  </a:ext>
                </a:extLst>
              </p:cNvPr>
              <p:cNvSpPr txBox="1"/>
              <p:nvPr/>
            </p:nvSpPr>
            <p:spPr>
              <a:xfrm>
                <a:off x="662943" y="2284916"/>
                <a:ext cx="377190" cy="1664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 dirty="0">
                    <a:solidFill>
                      <a:schemeClr val="accent2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2</a:t>
                </a:r>
              </a:p>
            </p:txBody>
          </p:sp>
          <p:grpSp>
            <p:nvGrpSpPr>
              <p:cNvPr id="2052" name="Group 2051">
                <a:extLst>
                  <a:ext uri="{FF2B5EF4-FFF2-40B4-BE49-F238E27FC236}">
                    <a16:creationId xmlns:a16="http://schemas.microsoft.com/office/drawing/2014/main" id="{9E6DFCE3-2980-A5DA-16F4-8C144528D2FE}"/>
                  </a:ext>
                </a:extLst>
              </p:cNvPr>
              <p:cNvGrpSpPr/>
              <p:nvPr/>
            </p:nvGrpSpPr>
            <p:grpSpPr>
              <a:xfrm>
                <a:off x="1002031" y="2322250"/>
                <a:ext cx="1684972" cy="366787"/>
                <a:chOff x="1002031" y="2144208"/>
                <a:chExt cx="1684972" cy="544830"/>
              </a:xfrm>
            </p:grpSpPr>
            <p:sp>
              <p:nvSpPr>
                <p:cNvPr id="2053" name="Freeform: Shape 2052">
                  <a:extLst>
                    <a:ext uri="{FF2B5EF4-FFF2-40B4-BE49-F238E27FC236}">
                      <a16:creationId xmlns:a16="http://schemas.microsoft.com/office/drawing/2014/main" id="{4412C450-FA6C-F3E9-4B37-20881128CFBE}"/>
                    </a:ext>
                  </a:extLst>
                </p:cNvPr>
                <p:cNvSpPr/>
                <p:nvPr/>
              </p:nvSpPr>
              <p:spPr>
                <a:xfrm>
                  <a:off x="1017587" y="2175894"/>
                  <a:ext cx="1651000" cy="498475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057" name="Google Shape;1486;p114">
                  <a:extLst>
                    <a:ext uri="{FF2B5EF4-FFF2-40B4-BE49-F238E27FC236}">
                      <a16:creationId xmlns:a16="http://schemas.microsoft.com/office/drawing/2014/main" id="{C1096F51-9BA8-8D3E-03F3-A616723A7D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1873" y="2144208"/>
                  <a:ext cx="0" cy="54483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58" name="Google Shape;1487;p114">
                  <a:extLst>
                    <a:ext uri="{FF2B5EF4-FFF2-40B4-BE49-F238E27FC236}">
                      <a16:creationId xmlns:a16="http://schemas.microsoft.com/office/drawing/2014/main" id="{E02F7261-BABF-2403-714E-088B667085BD}"/>
                    </a:ext>
                  </a:extLst>
                </p:cNvPr>
                <p:cNvCxnSpPr/>
                <p:nvPr/>
              </p:nvCxnSpPr>
              <p:spPr>
                <a:xfrm flipH="1">
                  <a:off x="1008063" y="2683958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59" name="Google Shape;1487;p114">
                  <a:extLst>
                    <a:ext uri="{FF2B5EF4-FFF2-40B4-BE49-F238E27FC236}">
                      <a16:creationId xmlns:a16="http://schemas.microsoft.com/office/drawing/2014/main" id="{DFAB33FB-A384-F558-9501-19E85777F92E}"/>
                    </a:ext>
                  </a:extLst>
                </p:cNvPr>
                <p:cNvCxnSpPr/>
                <p:nvPr/>
              </p:nvCxnSpPr>
              <p:spPr>
                <a:xfrm flipH="1">
                  <a:off x="1002031" y="2144208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E8E97E1-66D0-75EC-D361-86483ECBDAF3}"/>
                </a:ext>
              </a:extLst>
            </p:cNvPr>
            <p:cNvGrpSpPr/>
            <p:nvPr/>
          </p:nvGrpSpPr>
          <p:grpSpPr>
            <a:xfrm>
              <a:off x="6415297" y="2012088"/>
              <a:ext cx="1995853" cy="332911"/>
              <a:chOff x="662943" y="1623280"/>
              <a:chExt cx="2024060" cy="421315"/>
            </a:xfrm>
          </p:grpSpPr>
          <p:sp>
            <p:nvSpPr>
              <p:cNvPr id="57" name="Google Shape;898;p88">
                <a:extLst>
                  <a:ext uri="{FF2B5EF4-FFF2-40B4-BE49-F238E27FC236}">
                    <a16:creationId xmlns:a16="http://schemas.microsoft.com/office/drawing/2014/main" id="{01D886F1-2EA7-73EE-71FE-D447EB6EE8A1}"/>
                  </a:ext>
                </a:extLst>
              </p:cNvPr>
              <p:cNvSpPr txBox="1"/>
              <p:nvPr/>
            </p:nvSpPr>
            <p:spPr>
              <a:xfrm>
                <a:off x="662943" y="1623280"/>
                <a:ext cx="377190" cy="2025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 dirty="0">
                    <a:solidFill>
                      <a:schemeClr val="accent3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1</a:t>
                </a: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AA116BE-07F5-3032-D4F4-1B8AC359CD7E}"/>
                  </a:ext>
                </a:extLst>
              </p:cNvPr>
              <p:cNvGrpSpPr/>
              <p:nvPr/>
            </p:nvGrpSpPr>
            <p:grpSpPr>
              <a:xfrm>
                <a:off x="1002031" y="1676400"/>
                <a:ext cx="1684972" cy="368195"/>
                <a:chOff x="1002031" y="1497674"/>
                <a:chExt cx="1684972" cy="546922"/>
              </a:xfrm>
            </p:grpSpPr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9D71000C-1A58-B352-2C95-74078FA3C351}"/>
                    </a:ext>
                  </a:extLst>
                </p:cNvPr>
                <p:cNvSpPr/>
                <p:nvPr/>
              </p:nvSpPr>
              <p:spPr>
                <a:xfrm>
                  <a:off x="1017587" y="1530350"/>
                  <a:ext cx="1651000" cy="498475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61" name="Google Shape;1486;p114">
                  <a:extLst>
                    <a:ext uri="{FF2B5EF4-FFF2-40B4-BE49-F238E27FC236}">
                      <a16:creationId xmlns:a16="http://schemas.microsoft.com/office/drawing/2014/main" id="{FB4659F6-97E8-A8AB-0F08-0D38EF5F45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1873" y="1499766"/>
                  <a:ext cx="0" cy="54483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" name="Google Shape;1487;p114">
                  <a:extLst>
                    <a:ext uri="{FF2B5EF4-FFF2-40B4-BE49-F238E27FC236}">
                      <a16:creationId xmlns:a16="http://schemas.microsoft.com/office/drawing/2014/main" id="{1AA3DEF7-2DA8-D40F-3502-3BE7DA735C5D}"/>
                    </a:ext>
                  </a:extLst>
                </p:cNvPr>
                <p:cNvCxnSpPr/>
                <p:nvPr/>
              </p:nvCxnSpPr>
              <p:spPr>
                <a:xfrm flipH="1">
                  <a:off x="1008063" y="2039516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" name="Google Shape;1487;p114">
                  <a:extLst>
                    <a:ext uri="{FF2B5EF4-FFF2-40B4-BE49-F238E27FC236}">
                      <a16:creationId xmlns:a16="http://schemas.microsoft.com/office/drawing/2014/main" id="{61E4480E-F171-74E7-CF75-68BA5690F9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02031" y="1497674"/>
                  <a:ext cx="1684972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D2B1217-3710-6FEC-AD18-885376E26333}"/>
                </a:ext>
              </a:extLst>
            </p:cNvPr>
            <p:cNvGrpSpPr/>
            <p:nvPr/>
          </p:nvGrpSpPr>
          <p:grpSpPr>
            <a:xfrm>
              <a:off x="6416864" y="2666921"/>
              <a:ext cx="1994286" cy="324669"/>
              <a:chOff x="664533" y="2854668"/>
              <a:chExt cx="2022470" cy="410884"/>
            </a:xfrm>
          </p:grpSpPr>
          <p:sp>
            <p:nvSpPr>
              <p:cNvPr id="50" name="Google Shape;898;p88">
                <a:extLst>
                  <a:ext uri="{FF2B5EF4-FFF2-40B4-BE49-F238E27FC236}">
                    <a16:creationId xmlns:a16="http://schemas.microsoft.com/office/drawing/2014/main" id="{065E100E-42C9-6992-780C-2B99684E0486}"/>
                  </a:ext>
                </a:extLst>
              </p:cNvPr>
              <p:cNvSpPr txBox="1"/>
              <p:nvPr/>
            </p:nvSpPr>
            <p:spPr>
              <a:xfrm>
                <a:off x="664533" y="2854668"/>
                <a:ext cx="377190" cy="1664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 dirty="0">
                    <a:solidFill>
                      <a:schemeClr val="accent4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3</a:t>
                </a:r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D2C8980-7AF1-492A-86B2-8BBCA5112855}"/>
                  </a:ext>
                </a:extLst>
              </p:cNvPr>
              <p:cNvGrpSpPr/>
              <p:nvPr/>
            </p:nvGrpSpPr>
            <p:grpSpPr>
              <a:xfrm>
                <a:off x="1002031" y="2898765"/>
                <a:ext cx="1684972" cy="366787"/>
                <a:chOff x="1002031" y="2720723"/>
                <a:chExt cx="1684972" cy="544830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7A7938E5-EEAE-F251-3E4A-C7EF283389C5}"/>
                    </a:ext>
                  </a:extLst>
                </p:cNvPr>
                <p:cNvSpPr/>
                <p:nvPr/>
              </p:nvSpPr>
              <p:spPr>
                <a:xfrm>
                  <a:off x="1017587" y="2749143"/>
                  <a:ext cx="1651000" cy="498475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53" name="Google Shape;1486;p114">
                  <a:extLst>
                    <a:ext uri="{FF2B5EF4-FFF2-40B4-BE49-F238E27FC236}">
                      <a16:creationId xmlns:a16="http://schemas.microsoft.com/office/drawing/2014/main" id="{00CE9010-4F85-F456-C247-4389CDE252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1873" y="2720723"/>
                  <a:ext cx="0" cy="54483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" name="Google Shape;1487;p114">
                  <a:extLst>
                    <a:ext uri="{FF2B5EF4-FFF2-40B4-BE49-F238E27FC236}">
                      <a16:creationId xmlns:a16="http://schemas.microsoft.com/office/drawing/2014/main" id="{AAE74D77-1D22-5694-3E2C-18B926D21B05}"/>
                    </a:ext>
                  </a:extLst>
                </p:cNvPr>
                <p:cNvCxnSpPr/>
                <p:nvPr/>
              </p:nvCxnSpPr>
              <p:spPr>
                <a:xfrm flipH="1">
                  <a:off x="1008063" y="3260473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6" name="Google Shape;1487;p114">
                  <a:extLst>
                    <a:ext uri="{FF2B5EF4-FFF2-40B4-BE49-F238E27FC236}">
                      <a16:creationId xmlns:a16="http://schemas.microsoft.com/office/drawing/2014/main" id="{3DFFCB60-EA58-4E52-99DA-A255B7C6465C}"/>
                    </a:ext>
                  </a:extLst>
                </p:cNvPr>
                <p:cNvCxnSpPr/>
                <p:nvPr/>
              </p:nvCxnSpPr>
              <p:spPr>
                <a:xfrm flipH="1">
                  <a:off x="1002031" y="2720723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630086B-7DFF-D5EC-19DB-0ACE78739730}"/>
                </a:ext>
              </a:extLst>
            </p:cNvPr>
            <p:cNvGrpSpPr/>
            <p:nvPr/>
          </p:nvGrpSpPr>
          <p:grpSpPr>
            <a:xfrm>
              <a:off x="6415297" y="2991589"/>
              <a:ext cx="1995853" cy="322128"/>
              <a:chOff x="662943" y="3472408"/>
              <a:chExt cx="2024060" cy="407669"/>
            </a:xfrm>
          </p:grpSpPr>
          <p:sp>
            <p:nvSpPr>
              <p:cNvPr id="39" name="Google Shape;898;p88">
                <a:extLst>
                  <a:ext uri="{FF2B5EF4-FFF2-40B4-BE49-F238E27FC236}">
                    <a16:creationId xmlns:a16="http://schemas.microsoft.com/office/drawing/2014/main" id="{99B936C2-7871-F9D3-1660-30035443583C}"/>
                  </a:ext>
                </a:extLst>
              </p:cNvPr>
              <p:cNvSpPr txBox="1"/>
              <p:nvPr/>
            </p:nvSpPr>
            <p:spPr>
              <a:xfrm>
                <a:off x="662943" y="3472408"/>
                <a:ext cx="377190" cy="1664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 dirty="0">
                    <a:solidFill>
                      <a:schemeClr val="accent5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4</a:t>
                </a: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B4472F8-6279-425F-2E63-764EEF70543D}"/>
                  </a:ext>
                </a:extLst>
              </p:cNvPr>
              <p:cNvGrpSpPr/>
              <p:nvPr/>
            </p:nvGrpSpPr>
            <p:grpSpPr>
              <a:xfrm>
                <a:off x="1002031" y="3513290"/>
                <a:ext cx="1684972" cy="366787"/>
                <a:chOff x="1002031" y="3335248"/>
                <a:chExt cx="1684972" cy="544830"/>
              </a:xfrm>
            </p:grpSpPr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5C0C9530-EA4F-F056-3D93-8AB33087050E}"/>
                    </a:ext>
                  </a:extLst>
                </p:cNvPr>
                <p:cNvSpPr/>
                <p:nvPr/>
              </p:nvSpPr>
              <p:spPr>
                <a:xfrm>
                  <a:off x="1017587" y="3363667"/>
                  <a:ext cx="1651000" cy="498475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46" name="Google Shape;1486;p114">
                  <a:extLst>
                    <a:ext uri="{FF2B5EF4-FFF2-40B4-BE49-F238E27FC236}">
                      <a16:creationId xmlns:a16="http://schemas.microsoft.com/office/drawing/2014/main" id="{490CBAED-64DF-1887-3042-50EB71AE55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1873" y="3335248"/>
                  <a:ext cx="0" cy="54483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" name="Google Shape;1487;p114">
                  <a:extLst>
                    <a:ext uri="{FF2B5EF4-FFF2-40B4-BE49-F238E27FC236}">
                      <a16:creationId xmlns:a16="http://schemas.microsoft.com/office/drawing/2014/main" id="{FF8F94D0-1D1D-D145-3103-A8011D06A7F5}"/>
                    </a:ext>
                  </a:extLst>
                </p:cNvPr>
                <p:cNvCxnSpPr/>
                <p:nvPr/>
              </p:nvCxnSpPr>
              <p:spPr>
                <a:xfrm flipH="1">
                  <a:off x="1008063" y="3874998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" name="Google Shape;1487;p114">
                  <a:extLst>
                    <a:ext uri="{FF2B5EF4-FFF2-40B4-BE49-F238E27FC236}">
                      <a16:creationId xmlns:a16="http://schemas.microsoft.com/office/drawing/2014/main" id="{FD69C462-53D9-B1E7-0DE0-6AEA873E22A8}"/>
                    </a:ext>
                  </a:extLst>
                </p:cNvPr>
                <p:cNvCxnSpPr/>
                <p:nvPr/>
              </p:nvCxnSpPr>
              <p:spPr>
                <a:xfrm flipH="1">
                  <a:off x="1002031" y="3335248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1269E74-0516-C80A-FEE8-41AF0F633CB8}"/>
                </a:ext>
              </a:extLst>
            </p:cNvPr>
            <p:cNvGrpSpPr/>
            <p:nvPr/>
          </p:nvGrpSpPr>
          <p:grpSpPr>
            <a:xfrm>
              <a:off x="6508260" y="3519779"/>
              <a:ext cx="1882487" cy="323895"/>
              <a:chOff x="907558" y="4148892"/>
              <a:chExt cx="1909091" cy="409904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DB922CA-46AB-EF6C-159B-A53045BDDBE9}"/>
                  </a:ext>
                </a:extLst>
              </p:cNvPr>
              <p:cNvGrpSpPr/>
              <p:nvPr/>
            </p:nvGrpSpPr>
            <p:grpSpPr>
              <a:xfrm>
                <a:off x="1145758" y="4192011"/>
                <a:ext cx="1651000" cy="366785"/>
                <a:chOff x="1145758" y="4202506"/>
                <a:chExt cx="1651000" cy="335580"/>
              </a:xfrm>
            </p:grpSpPr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1E2AA772-1901-4C46-C388-A607540F6FF4}"/>
                    </a:ext>
                  </a:extLst>
                </p:cNvPr>
                <p:cNvSpPr/>
                <p:nvPr/>
              </p:nvSpPr>
              <p:spPr>
                <a:xfrm>
                  <a:off x="1145758" y="4202506"/>
                  <a:ext cx="1651000" cy="335580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bg2">
                    <a:alpha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3E0C3D91-43BD-E9A4-44FA-DF1B669521FC}"/>
                    </a:ext>
                  </a:extLst>
                </p:cNvPr>
                <p:cNvGrpSpPr/>
                <p:nvPr/>
              </p:nvGrpSpPr>
              <p:grpSpPr>
                <a:xfrm>
                  <a:off x="1145758" y="4202506"/>
                  <a:ext cx="1646447" cy="335580"/>
                  <a:chOff x="2326509" y="3549128"/>
                  <a:chExt cx="1646447" cy="335580"/>
                </a:xfrm>
                <a:solidFill>
                  <a:schemeClr val="accent2">
                    <a:alpha val="25000"/>
                  </a:schemeClr>
                </a:solidFill>
              </p:grpSpPr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E08D2106-0781-E14D-F281-62779C408B3D}"/>
                      </a:ext>
                    </a:extLst>
                  </p:cNvPr>
                  <p:cNvSpPr/>
                  <p:nvPr/>
                </p:nvSpPr>
                <p:spPr>
                  <a:xfrm>
                    <a:off x="2326509" y="3549128"/>
                    <a:ext cx="843559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3ADE8A54-852F-8710-3B8E-A82C69512B35}"/>
                      </a:ext>
                    </a:extLst>
                  </p:cNvPr>
                  <p:cNvSpPr/>
                  <p:nvPr/>
                </p:nvSpPr>
                <p:spPr>
                  <a:xfrm>
                    <a:off x="3172429" y="3549128"/>
                    <a:ext cx="800527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7C6859D6-C8ED-6FDB-052F-313EFBD34FBE}"/>
                    </a:ext>
                  </a:extLst>
                </p:cNvPr>
                <p:cNvGrpSpPr/>
                <p:nvPr/>
              </p:nvGrpSpPr>
              <p:grpSpPr>
                <a:xfrm>
                  <a:off x="1145758" y="4202506"/>
                  <a:ext cx="1645754" cy="335580"/>
                  <a:chOff x="2326509" y="3951128"/>
                  <a:chExt cx="1645754" cy="335580"/>
                </a:xfrm>
                <a:solidFill>
                  <a:schemeClr val="accent4">
                    <a:alpha val="25000"/>
                  </a:schemeClr>
                </a:solidFill>
              </p:grpSpPr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5288457F-5649-8367-8A8C-40268AEA8B6D}"/>
                      </a:ext>
                    </a:extLst>
                  </p:cNvPr>
                  <p:cNvSpPr/>
                  <p:nvPr/>
                </p:nvSpPr>
                <p:spPr>
                  <a:xfrm>
                    <a:off x="2326509" y="3951128"/>
                    <a:ext cx="600182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274C233C-D67B-B303-B408-7DB74BEC8331}"/>
                      </a:ext>
                    </a:extLst>
                  </p:cNvPr>
                  <p:cNvSpPr/>
                  <p:nvPr/>
                </p:nvSpPr>
                <p:spPr>
                  <a:xfrm>
                    <a:off x="2928027" y="3951128"/>
                    <a:ext cx="600182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484AF625-B2E0-7A9E-7258-E2613EF55C1D}"/>
                      </a:ext>
                    </a:extLst>
                  </p:cNvPr>
                  <p:cNvSpPr/>
                  <p:nvPr/>
                </p:nvSpPr>
                <p:spPr>
                  <a:xfrm>
                    <a:off x="3527667" y="3951128"/>
                    <a:ext cx="444596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F68CB0AE-CAA4-C471-B88F-2E4C30B81EFC}"/>
                    </a:ext>
                  </a:extLst>
                </p:cNvPr>
                <p:cNvGrpSpPr/>
                <p:nvPr/>
              </p:nvGrpSpPr>
              <p:grpSpPr>
                <a:xfrm>
                  <a:off x="1145759" y="4202506"/>
                  <a:ext cx="1648811" cy="335580"/>
                  <a:chOff x="2326510" y="4358795"/>
                  <a:chExt cx="1651002" cy="335580"/>
                </a:xfrm>
                <a:solidFill>
                  <a:schemeClr val="accent5">
                    <a:alpha val="25000"/>
                  </a:schemeClr>
                </a:solidFill>
              </p:grpSpPr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1C653E1E-7F98-D4B1-F74F-D98AED93E68A}"/>
                      </a:ext>
                    </a:extLst>
                  </p:cNvPr>
                  <p:cNvSpPr/>
                  <p:nvPr/>
                </p:nvSpPr>
                <p:spPr>
                  <a:xfrm>
                    <a:off x="2326510" y="4358795"/>
                    <a:ext cx="424520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CC8B468A-EF98-03B8-88F1-A3FCD40131EE}"/>
                      </a:ext>
                    </a:extLst>
                  </p:cNvPr>
                  <p:cNvSpPr/>
                  <p:nvPr/>
                </p:nvSpPr>
                <p:spPr>
                  <a:xfrm>
                    <a:off x="2751030" y="4358795"/>
                    <a:ext cx="390907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EC4F594B-EF98-3DF1-193C-71ABB7AFA1CF}"/>
                      </a:ext>
                    </a:extLst>
                  </p:cNvPr>
                  <p:cNvSpPr/>
                  <p:nvPr/>
                </p:nvSpPr>
                <p:spPr>
                  <a:xfrm>
                    <a:off x="3142548" y="4358795"/>
                    <a:ext cx="424520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B04C092A-D475-8388-3D19-0A7055F5CB45}"/>
                      </a:ext>
                    </a:extLst>
                  </p:cNvPr>
                  <p:cNvSpPr/>
                  <p:nvPr/>
                </p:nvSpPr>
                <p:spPr>
                  <a:xfrm>
                    <a:off x="3566765" y="4358795"/>
                    <a:ext cx="410747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sp>
            <p:nvSpPr>
              <p:cNvPr id="20" name="Google Shape;898;p88">
                <a:extLst>
                  <a:ext uri="{FF2B5EF4-FFF2-40B4-BE49-F238E27FC236}">
                    <a16:creationId xmlns:a16="http://schemas.microsoft.com/office/drawing/2014/main" id="{86606F23-C6F3-001B-F9A2-7C164260446F}"/>
                  </a:ext>
                </a:extLst>
              </p:cNvPr>
              <p:cNvSpPr txBox="1"/>
              <p:nvPr/>
            </p:nvSpPr>
            <p:spPr>
              <a:xfrm>
                <a:off x="907558" y="4148892"/>
                <a:ext cx="263041" cy="1664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 dirty="0">
                    <a:solidFill>
                      <a:schemeClr val="tx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Avg</a:t>
                </a: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8159B41-DDBF-E62D-3D0A-03A018DC2F1F}"/>
                  </a:ext>
                </a:extLst>
              </p:cNvPr>
              <p:cNvGrpSpPr/>
              <p:nvPr/>
            </p:nvGrpSpPr>
            <p:grpSpPr>
              <a:xfrm>
                <a:off x="1131677" y="4189774"/>
                <a:ext cx="1684972" cy="366787"/>
                <a:chOff x="4455937" y="3736992"/>
                <a:chExt cx="1684972" cy="366787"/>
              </a:xfrm>
            </p:grpSpPr>
            <p:cxnSp>
              <p:nvCxnSpPr>
                <p:cNvPr id="23" name="Google Shape;1486;p114">
                  <a:extLst>
                    <a:ext uri="{FF2B5EF4-FFF2-40B4-BE49-F238E27FC236}">
                      <a16:creationId xmlns:a16="http://schemas.microsoft.com/office/drawing/2014/main" id="{92304308-BF8B-3BA1-98D9-04D497B2BA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5779" y="3736992"/>
                  <a:ext cx="0" cy="366787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" name="Google Shape;1487;p114">
                  <a:extLst>
                    <a:ext uri="{FF2B5EF4-FFF2-40B4-BE49-F238E27FC236}">
                      <a16:creationId xmlns:a16="http://schemas.microsoft.com/office/drawing/2014/main" id="{E3009710-330B-64EE-5073-FED02A8DDB24}"/>
                    </a:ext>
                  </a:extLst>
                </p:cNvPr>
                <p:cNvCxnSpPr/>
                <p:nvPr/>
              </p:nvCxnSpPr>
              <p:spPr>
                <a:xfrm flipH="1">
                  <a:off x="4461969" y="4100359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" name="Google Shape;1487;p114">
                  <a:extLst>
                    <a:ext uri="{FF2B5EF4-FFF2-40B4-BE49-F238E27FC236}">
                      <a16:creationId xmlns:a16="http://schemas.microsoft.com/office/drawing/2014/main" id="{E68008C4-3DCF-187C-3E6E-FB526151CA8D}"/>
                    </a:ext>
                  </a:extLst>
                </p:cNvPr>
                <p:cNvCxnSpPr/>
                <p:nvPr/>
              </p:nvCxnSpPr>
              <p:spPr>
                <a:xfrm flipH="1">
                  <a:off x="4455937" y="3736992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38D6335-3FD4-D268-4426-A5FAB10770E6}"/>
                  </a:ext>
                </a:extLst>
              </p:cNvPr>
              <p:cNvSpPr/>
              <p:nvPr/>
            </p:nvSpPr>
            <p:spPr>
              <a:xfrm>
                <a:off x="1146820" y="4227664"/>
                <a:ext cx="1648366" cy="15306"/>
              </a:xfrm>
              <a:custGeom>
                <a:avLst/>
                <a:gdLst>
                  <a:gd name="connsiteX0" fmla="*/ 0 w 1648366"/>
                  <a:gd name="connsiteY0" fmla="*/ 12233 h 15306"/>
                  <a:gd name="connsiteX1" fmla="*/ 339459 w 1648366"/>
                  <a:gd name="connsiteY1" fmla="*/ 3058 h 15306"/>
                  <a:gd name="connsiteX2" fmla="*/ 721734 w 1648366"/>
                  <a:gd name="connsiteY2" fmla="*/ 15291 h 15306"/>
                  <a:gd name="connsiteX3" fmla="*/ 1204928 w 1648366"/>
                  <a:gd name="connsiteY3" fmla="*/ 0 h 15306"/>
                  <a:gd name="connsiteX4" fmla="*/ 1648366 w 1648366"/>
                  <a:gd name="connsiteY4" fmla="*/ 3058 h 1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8366" h="15306">
                    <a:moveTo>
                      <a:pt x="0" y="12233"/>
                    </a:moveTo>
                    <a:cubicBezTo>
                      <a:pt x="109585" y="7390"/>
                      <a:pt x="339459" y="3058"/>
                      <a:pt x="339459" y="3058"/>
                    </a:cubicBezTo>
                    <a:cubicBezTo>
                      <a:pt x="459748" y="3568"/>
                      <a:pt x="577489" y="15801"/>
                      <a:pt x="721734" y="15291"/>
                    </a:cubicBezTo>
                    <a:cubicBezTo>
                      <a:pt x="865979" y="14781"/>
                      <a:pt x="1204928" y="0"/>
                      <a:pt x="1204928" y="0"/>
                    </a:cubicBezTo>
                    <a:lnTo>
                      <a:pt x="1648366" y="305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E4CB97A-8095-A28D-09DD-0FEC48038F2F}"/>
                </a:ext>
              </a:extLst>
            </p:cNvPr>
            <p:cNvCxnSpPr>
              <a:cxnSpLocks/>
            </p:cNvCxnSpPr>
            <p:nvPr/>
          </p:nvCxnSpPr>
          <p:spPr>
            <a:xfrm>
              <a:off x="6415297" y="3439337"/>
              <a:ext cx="1989906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5" name="Google Shape;898;p88">
              <a:extLst>
                <a:ext uri="{FF2B5EF4-FFF2-40B4-BE49-F238E27FC236}">
                  <a16:creationId xmlns:a16="http://schemas.microsoft.com/office/drawing/2014/main" id="{3FEF27C0-7AED-1742-5711-8217A1ED34D9}"/>
                </a:ext>
              </a:extLst>
            </p:cNvPr>
            <p:cNvSpPr txBox="1"/>
            <p:nvPr/>
          </p:nvSpPr>
          <p:spPr>
            <a:xfrm>
              <a:off x="7349577" y="3842533"/>
              <a:ext cx="371934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Time</a:t>
              </a:r>
            </a:p>
          </p:txBody>
        </p:sp>
      </p:grpSp>
      <p:grpSp>
        <p:nvGrpSpPr>
          <p:cNvPr id="2195" name="Group 2194">
            <a:extLst>
              <a:ext uri="{FF2B5EF4-FFF2-40B4-BE49-F238E27FC236}">
                <a16:creationId xmlns:a16="http://schemas.microsoft.com/office/drawing/2014/main" id="{DD7614EC-693F-A57E-DB90-B0770BBDB8A5}"/>
              </a:ext>
            </a:extLst>
          </p:cNvPr>
          <p:cNvGrpSpPr/>
          <p:nvPr/>
        </p:nvGrpSpPr>
        <p:grpSpPr>
          <a:xfrm>
            <a:off x="616349" y="1760349"/>
            <a:ext cx="2135170" cy="2165422"/>
            <a:chOff x="616349" y="1760349"/>
            <a:chExt cx="2135170" cy="2165422"/>
          </a:xfrm>
        </p:grpSpPr>
        <p:grpSp>
          <p:nvGrpSpPr>
            <p:cNvPr id="2182" name="Group 2181">
              <a:extLst>
                <a:ext uri="{FF2B5EF4-FFF2-40B4-BE49-F238E27FC236}">
                  <a16:creationId xmlns:a16="http://schemas.microsoft.com/office/drawing/2014/main" id="{51F7B449-07AA-8169-6ACD-DF98D94CDC20}"/>
                </a:ext>
              </a:extLst>
            </p:cNvPr>
            <p:cNvGrpSpPr/>
            <p:nvPr/>
          </p:nvGrpSpPr>
          <p:grpSpPr>
            <a:xfrm>
              <a:off x="732850" y="2023674"/>
              <a:ext cx="1982736" cy="1193826"/>
              <a:chOff x="732850" y="2329256"/>
              <a:chExt cx="1982736" cy="1193826"/>
            </a:xfrm>
          </p:grpSpPr>
          <p:grpSp>
            <p:nvGrpSpPr>
              <p:cNvPr id="2099" name="Group 2098">
                <a:extLst>
                  <a:ext uri="{FF2B5EF4-FFF2-40B4-BE49-F238E27FC236}">
                    <a16:creationId xmlns:a16="http://schemas.microsoft.com/office/drawing/2014/main" id="{96934044-39B5-2EF3-EDEF-BEBB9E060913}"/>
                  </a:ext>
                </a:extLst>
              </p:cNvPr>
              <p:cNvGrpSpPr/>
              <p:nvPr/>
            </p:nvGrpSpPr>
            <p:grpSpPr>
              <a:xfrm>
                <a:off x="732850" y="2329256"/>
                <a:ext cx="1981146" cy="272178"/>
                <a:chOff x="732850" y="2329256"/>
                <a:chExt cx="1981146" cy="272178"/>
              </a:xfrm>
            </p:grpSpPr>
            <p:sp>
              <p:nvSpPr>
                <p:cNvPr id="2072" name="Google Shape;898;p88">
                  <a:extLst>
                    <a:ext uri="{FF2B5EF4-FFF2-40B4-BE49-F238E27FC236}">
                      <a16:creationId xmlns:a16="http://schemas.microsoft.com/office/drawing/2014/main" id="{A4039CDF-7BFE-DE06-A333-F50851C7190F}"/>
                    </a:ext>
                  </a:extLst>
                </p:cNvPr>
                <p:cNvSpPr txBox="1"/>
                <p:nvPr/>
              </p:nvSpPr>
              <p:spPr>
                <a:xfrm>
                  <a:off x="732850" y="2329256"/>
                  <a:ext cx="377190" cy="1600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4" tIns="9144" rIns="9144" bIns="9144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800" dirty="0">
                      <a:solidFill>
                        <a:schemeClr val="accent3"/>
                      </a:solidFill>
                      <a:latin typeface="+mj-lt"/>
                      <a:ea typeface="Montserrat"/>
                      <a:cs typeface="+mj-lt"/>
                      <a:sym typeface="Montserrat"/>
                    </a:rPr>
                    <a:t>GPU 1</a:t>
                  </a:r>
                </a:p>
              </p:txBody>
            </p:sp>
            <p:grpSp>
              <p:nvGrpSpPr>
                <p:cNvPr id="2073" name="Group 2072">
                  <a:extLst>
                    <a:ext uri="{FF2B5EF4-FFF2-40B4-BE49-F238E27FC236}">
                      <a16:creationId xmlns:a16="http://schemas.microsoft.com/office/drawing/2014/main" id="{C1AA33F6-CEC0-DE36-0C3D-B2F1486651D6}"/>
                    </a:ext>
                  </a:extLst>
                </p:cNvPr>
                <p:cNvGrpSpPr/>
                <p:nvPr/>
              </p:nvGrpSpPr>
              <p:grpSpPr>
                <a:xfrm>
                  <a:off x="1029024" y="2335207"/>
                  <a:ext cx="1684972" cy="266227"/>
                  <a:chOff x="3659887" y="1676400"/>
                  <a:chExt cx="1684972" cy="368195"/>
                </a:xfrm>
              </p:grpSpPr>
              <p:sp>
                <p:nvSpPr>
                  <p:cNvPr id="2074" name="Freeform: Shape 2073">
                    <a:extLst>
                      <a:ext uri="{FF2B5EF4-FFF2-40B4-BE49-F238E27FC236}">
                        <a16:creationId xmlns:a16="http://schemas.microsoft.com/office/drawing/2014/main" id="{186D78B7-568E-DE0E-7C3B-CEAF8590B583}"/>
                      </a:ext>
                    </a:extLst>
                  </p:cNvPr>
                  <p:cNvSpPr/>
                  <p:nvPr/>
                </p:nvSpPr>
                <p:spPr>
                  <a:xfrm>
                    <a:off x="3681413" y="1681832"/>
                    <a:ext cx="1647825" cy="357187"/>
                  </a:xfrm>
                  <a:custGeom>
                    <a:avLst/>
                    <a:gdLst>
                      <a:gd name="connsiteX0" fmla="*/ 0 w 1647825"/>
                      <a:gd name="connsiteY0" fmla="*/ 347662 h 357187"/>
                      <a:gd name="connsiteX1" fmla="*/ 290512 w 1647825"/>
                      <a:gd name="connsiteY1" fmla="*/ 347662 h 357187"/>
                      <a:gd name="connsiteX2" fmla="*/ 290512 w 1647825"/>
                      <a:gd name="connsiteY2" fmla="*/ 0 h 357187"/>
                      <a:gd name="connsiteX3" fmla="*/ 290512 w 1647825"/>
                      <a:gd name="connsiteY3" fmla="*/ 357187 h 357187"/>
                      <a:gd name="connsiteX4" fmla="*/ 740568 w 1647825"/>
                      <a:gd name="connsiteY4" fmla="*/ 357187 h 357187"/>
                      <a:gd name="connsiteX5" fmla="*/ 740568 w 1647825"/>
                      <a:gd name="connsiteY5" fmla="*/ 4762 h 357187"/>
                      <a:gd name="connsiteX6" fmla="*/ 740568 w 1647825"/>
                      <a:gd name="connsiteY6" fmla="*/ 316706 h 357187"/>
                      <a:gd name="connsiteX7" fmla="*/ 740568 w 1647825"/>
                      <a:gd name="connsiteY7" fmla="*/ 347662 h 357187"/>
                      <a:gd name="connsiteX8" fmla="*/ 1288256 w 1647825"/>
                      <a:gd name="connsiteY8" fmla="*/ 347662 h 357187"/>
                      <a:gd name="connsiteX9" fmla="*/ 1288256 w 1647825"/>
                      <a:gd name="connsiteY9" fmla="*/ 19050 h 357187"/>
                      <a:gd name="connsiteX10" fmla="*/ 1288256 w 1647825"/>
                      <a:gd name="connsiteY10" fmla="*/ 340518 h 357187"/>
                      <a:gd name="connsiteX11" fmla="*/ 1647825 w 1647825"/>
                      <a:gd name="connsiteY11" fmla="*/ 340518 h 357187"/>
                      <a:gd name="connsiteX12" fmla="*/ 0 w 1647825"/>
                      <a:gd name="connsiteY12" fmla="*/ 347662 h 3571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47825" h="357187">
                        <a:moveTo>
                          <a:pt x="0" y="347662"/>
                        </a:moveTo>
                        <a:lnTo>
                          <a:pt x="290512" y="347662"/>
                        </a:lnTo>
                        <a:lnTo>
                          <a:pt x="290512" y="0"/>
                        </a:lnTo>
                        <a:lnTo>
                          <a:pt x="290512" y="357187"/>
                        </a:lnTo>
                        <a:lnTo>
                          <a:pt x="740568" y="357187"/>
                        </a:lnTo>
                        <a:lnTo>
                          <a:pt x="740568" y="4762"/>
                        </a:lnTo>
                        <a:lnTo>
                          <a:pt x="740568" y="316706"/>
                        </a:lnTo>
                        <a:lnTo>
                          <a:pt x="740568" y="347662"/>
                        </a:lnTo>
                        <a:lnTo>
                          <a:pt x="1288256" y="347662"/>
                        </a:lnTo>
                        <a:lnTo>
                          <a:pt x="1288256" y="19050"/>
                        </a:lnTo>
                        <a:lnTo>
                          <a:pt x="1288256" y="340518"/>
                        </a:lnTo>
                        <a:lnTo>
                          <a:pt x="1647825" y="340518"/>
                        </a:lnTo>
                        <a:lnTo>
                          <a:pt x="0" y="347662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075" name="Google Shape;1486;p114">
                    <a:extLst>
                      <a:ext uri="{FF2B5EF4-FFF2-40B4-BE49-F238E27FC236}">
                        <a16:creationId xmlns:a16="http://schemas.microsoft.com/office/drawing/2014/main" id="{13BB2A38-F9D6-36A7-510C-F6DD7AF2E1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69729" y="1677808"/>
                    <a:ext cx="0" cy="366787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076" name="Google Shape;1487;p114">
                    <a:extLst>
                      <a:ext uri="{FF2B5EF4-FFF2-40B4-BE49-F238E27FC236}">
                        <a16:creationId xmlns:a16="http://schemas.microsoft.com/office/drawing/2014/main" id="{0444D888-65B9-6CE7-CDC3-2B821B62D817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3665919" y="2041175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081" name="Google Shape;1487;p114">
                    <a:extLst>
                      <a:ext uri="{FF2B5EF4-FFF2-40B4-BE49-F238E27FC236}">
                        <a16:creationId xmlns:a16="http://schemas.microsoft.com/office/drawing/2014/main" id="{742A8F42-03CA-CDF0-892B-F09094D3C6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59887" y="1676400"/>
                    <a:ext cx="1684972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2098" name="Group 2097">
                <a:extLst>
                  <a:ext uri="{FF2B5EF4-FFF2-40B4-BE49-F238E27FC236}">
                    <a16:creationId xmlns:a16="http://schemas.microsoft.com/office/drawing/2014/main" id="{EA4FF7E5-1521-AD09-EAD3-646523DE17DD}"/>
                  </a:ext>
                </a:extLst>
              </p:cNvPr>
              <p:cNvGrpSpPr/>
              <p:nvPr/>
            </p:nvGrpSpPr>
            <p:grpSpPr>
              <a:xfrm>
                <a:off x="732850" y="2642021"/>
                <a:ext cx="1977974" cy="270512"/>
                <a:chOff x="3430318" y="2642021"/>
                <a:chExt cx="1977974" cy="270512"/>
              </a:xfrm>
            </p:grpSpPr>
            <p:grpSp>
              <p:nvGrpSpPr>
                <p:cNvPr id="2064" name="Group 2063">
                  <a:extLst>
                    <a:ext uri="{FF2B5EF4-FFF2-40B4-BE49-F238E27FC236}">
                      <a16:creationId xmlns:a16="http://schemas.microsoft.com/office/drawing/2014/main" id="{71FEA4ED-2E96-EB5A-96C6-C60151BA5BD3}"/>
                    </a:ext>
                  </a:extLst>
                </p:cNvPr>
                <p:cNvGrpSpPr/>
                <p:nvPr/>
              </p:nvGrpSpPr>
              <p:grpSpPr>
                <a:xfrm>
                  <a:off x="3723320" y="2647324"/>
                  <a:ext cx="1684972" cy="265209"/>
                  <a:chOff x="6104383" y="2091902"/>
                  <a:chExt cx="1684972" cy="366787"/>
                </a:xfrm>
              </p:grpSpPr>
              <p:sp>
                <p:nvSpPr>
                  <p:cNvPr id="2065" name="Freeform: Shape 2064">
                    <a:extLst>
                      <a:ext uri="{FF2B5EF4-FFF2-40B4-BE49-F238E27FC236}">
                        <a16:creationId xmlns:a16="http://schemas.microsoft.com/office/drawing/2014/main" id="{3FC990DA-3F88-BF94-B58C-A26BAF45B018}"/>
                      </a:ext>
                    </a:extLst>
                  </p:cNvPr>
                  <p:cNvSpPr/>
                  <p:nvPr/>
                </p:nvSpPr>
                <p:spPr>
                  <a:xfrm>
                    <a:off x="6119939" y="2395724"/>
                    <a:ext cx="1651000" cy="53088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066" name="Google Shape;1486;p114">
                    <a:extLst>
                      <a:ext uri="{FF2B5EF4-FFF2-40B4-BE49-F238E27FC236}">
                        <a16:creationId xmlns:a16="http://schemas.microsoft.com/office/drawing/2014/main" id="{0698C674-2564-618C-3040-6A2D975A62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14225" y="2091902"/>
                    <a:ext cx="0" cy="366787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068" name="Google Shape;1487;p114">
                    <a:extLst>
                      <a:ext uri="{FF2B5EF4-FFF2-40B4-BE49-F238E27FC236}">
                        <a16:creationId xmlns:a16="http://schemas.microsoft.com/office/drawing/2014/main" id="{DA0CFD9E-8A43-2993-4C96-90507149CED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110415" y="2455269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071" name="Google Shape;1487;p114">
                    <a:extLst>
                      <a:ext uri="{FF2B5EF4-FFF2-40B4-BE49-F238E27FC236}">
                        <a16:creationId xmlns:a16="http://schemas.microsoft.com/office/drawing/2014/main" id="{794B169A-4683-4856-DBE0-71998C27AF1B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104383" y="2091902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2083" name="Google Shape;898;p88">
                  <a:extLst>
                    <a:ext uri="{FF2B5EF4-FFF2-40B4-BE49-F238E27FC236}">
                      <a16:creationId xmlns:a16="http://schemas.microsoft.com/office/drawing/2014/main" id="{F9CCEC66-EFF6-4F33-0A12-9A6358BBD91A}"/>
                    </a:ext>
                  </a:extLst>
                </p:cNvPr>
                <p:cNvSpPr txBox="1"/>
                <p:nvPr/>
              </p:nvSpPr>
              <p:spPr>
                <a:xfrm>
                  <a:off x="3430318" y="2642021"/>
                  <a:ext cx="377190" cy="1600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4" tIns="9144" rIns="9144" bIns="9144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800" dirty="0">
                      <a:solidFill>
                        <a:schemeClr val="accent2"/>
                      </a:solidFill>
                      <a:latin typeface="+mj-lt"/>
                      <a:ea typeface="Montserrat"/>
                      <a:cs typeface="+mj-lt"/>
                      <a:sym typeface="Montserrat"/>
                    </a:rPr>
                    <a:t>GPU 2</a:t>
                  </a:r>
                </a:p>
              </p:txBody>
            </p:sp>
          </p:grpSp>
          <p:grpSp>
            <p:nvGrpSpPr>
              <p:cNvPr id="2120" name="Group 2119">
                <a:extLst>
                  <a:ext uri="{FF2B5EF4-FFF2-40B4-BE49-F238E27FC236}">
                    <a16:creationId xmlns:a16="http://schemas.microsoft.com/office/drawing/2014/main" id="{1D5FEB3E-BC0E-DE01-EAC7-B5DDF8F3A558}"/>
                  </a:ext>
                </a:extLst>
              </p:cNvPr>
              <p:cNvGrpSpPr/>
              <p:nvPr/>
            </p:nvGrpSpPr>
            <p:grpSpPr>
              <a:xfrm>
                <a:off x="748668" y="2947262"/>
                <a:ext cx="1965328" cy="265775"/>
                <a:chOff x="748668" y="2947262"/>
                <a:chExt cx="1965328" cy="265775"/>
              </a:xfrm>
            </p:grpSpPr>
            <p:sp>
              <p:nvSpPr>
                <p:cNvPr id="2101" name="Google Shape;898;p88">
                  <a:extLst>
                    <a:ext uri="{FF2B5EF4-FFF2-40B4-BE49-F238E27FC236}">
                      <a16:creationId xmlns:a16="http://schemas.microsoft.com/office/drawing/2014/main" id="{C864B049-DEFD-15F7-28A5-B6B8AC515D94}"/>
                    </a:ext>
                  </a:extLst>
                </p:cNvPr>
                <p:cNvSpPr txBox="1"/>
                <p:nvPr/>
              </p:nvSpPr>
              <p:spPr>
                <a:xfrm>
                  <a:off x="748668" y="2947262"/>
                  <a:ext cx="377190" cy="1600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4" tIns="9144" rIns="9144" bIns="9144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800" dirty="0">
                      <a:solidFill>
                        <a:schemeClr val="accent4"/>
                      </a:solidFill>
                      <a:latin typeface="+mj-lt"/>
                      <a:ea typeface="Montserrat"/>
                      <a:cs typeface="+mj-lt"/>
                      <a:sym typeface="Montserrat"/>
                    </a:rPr>
                    <a:t>GPU 3</a:t>
                  </a:r>
                </a:p>
              </p:txBody>
            </p:sp>
            <p:grpSp>
              <p:nvGrpSpPr>
                <p:cNvPr id="2119" name="Group 2118">
                  <a:extLst>
                    <a:ext uri="{FF2B5EF4-FFF2-40B4-BE49-F238E27FC236}">
                      <a16:creationId xmlns:a16="http://schemas.microsoft.com/office/drawing/2014/main" id="{800F151D-719F-26C7-3A33-CB4A0FA4987A}"/>
                    </a:ext>
                  </a:extLst>
                </p:cNvPr>
                <p:cNvGrpSpPr/>
                <p:nvPr/>
              </p:nvGrpSpPr>
              <p:grpSpPr>
                <a:xfrm>
                  <a:off x="1029024" y="2947828"/>
                  <a:ext cx="1684972" cy="265209"/>
                  <a:chOff x="1029024" y="2947828"/>
                  <a:chExt cx="1684972" cy="265209"/>
                </a:xfrm>
              </p:grpSpPr>
              <p:sp>
                <p:nvSpPr>
                  <p:cNvPr id="2103" name="Freeform: Shape 2102">
                    <a:extLst>
                      <a:ext uri="{FF2B5EF4-FFF2-40B4-BE49-F238E27FC236}">
                        <a16:creationId xmlns:a16="http://schemas.microsoft.com/office/drawing/2014/main" id="{D5C842A7-5BD2-A74C-563F-B7E556C990EF}"/>
                      </a:ext>
                    </a:extLst>
                  </p:cNvPr>
                  <p:cNvSpPr/>
                  <p:nvPr/>
                </p:nvSpPr>
                <p:spPr>
                  <a:xfrm>
                    <a:off x="1057976" y="3062106"/>
                    <a:ext cx="414339" cy="14220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2104" name="Google Shape;1487;p114">
                    <a:extLst>
                      <a:ext uri="{FF2B5EF4-FFF2-40B4-BE49-F238E27FC236}">
                        <a16:creationId xmlns:a16="http://schemas.microsoft.com/office/drawing/2014/main" id="{8ADBB857-BD93-F645-50B3-5C1DA397FCFF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35056" y="3197340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2105" name="Freeform: Shape 2104">
                    <a:extLst>
                      <a:ext uri="{FF2B5EF4-FFF2-40B4-BE49-F238E27FC236}">
                        <a16:creationId xmlns:a16="http://schemas.microsoft.com/office/drawing/2014/main" id="{BF9D5A88-569D-56BC-FBF9-4559B8CB999D}"/>
                      </a:ext>
                    </a:extLst>
                  </p:cNvPr>
                  <p:cNvSpPr/>
                  <p:nvPr/>
                </p:nvSpPr>
                <p:spPr>
                  <a:xfrm>
                    <a:off x="1910245" y="3062106"/>
                    <a:ext cx="398883" cy="14220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2106" name="Google Shape;1486;p114">
                    <a:extLst>
                      <a:ext uri="{FF2B5EF4-FFF2-40B4-BE49-F238E27FC236}">
                        <a16:creationId xmlns:a16="http://schemas.microsoft.com/office/drawing/2014/main" id="{A16BEAC9-F019-2A0F-ACB5-BB307E514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38866" y="2947828"/>
                    <a:ext cx="0" cy="265209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07" name="Google Shape;1487;p114">
                    <a:extLst>
                      <a:ext uri="{FF2B5EF4-FFF2-40B4-BE49-F238E27FC236}">
                        <a16:creationId xmlns:a16="http://schemas.microsoft.com/office/drawing/2014/main" id="{28A7ED73-CB97-57D5-12DA-2F61219597A0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29024" y="2947828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08" name="Google Shape;1487;p114">
                    <a:extLst>
                      <a:ext uri="{FF2B5EF4-FFF2-40B4-BE49-F238E27FC236}">
                        <a16:creationId xmlns:a16="http://schemas.microsoft.com/office/drawing/2014/main" id="{EFEC4317-F449-8EF4-2664-EA892A0223EB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35056" y="3210564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2109" name="Group 2108">
                <a:extLst>
                  <a:ext uri="{FF2B5EF4-FFF2-40B4-BE49-F238E27FC236}">
                    <a16:creationId xmlns:a16="http://schemas.microsoft.com/office/drawing/2014/main" id="{9FB97E9A-D299-B996-1B14-0EA0C5C9E758}"/>
                  </a:ext>
                </a:extLst>
              </p:cNvPr>
              <p:cNvGrpSpPr/>
              <p:nvPr/>
            </p:nvGrpSpPr>
            <p:grpSpPr>
              <a:xfrm>
                <a:off x="748668" y="3246288"/>
                <a:ext cx="1966918" cy="276794"/>
                <a:chOff x="6218386" y="3246288"/>
                <a:chExt cx="1966918" cy="276794"/>
              </a:xfrm>
            </p:grpSpPr>
            <p:grpSp>
              <p:nvGrpSpPr>
                <p:cNvPr id="2110" name="Group 2109">
                  <a:extLst>
                    <a:ext uri="{FF2B5EF4-FFF2-40B4-BE49-F238E27FC236}">
                      <a16:creationId xmlns:a16="http://schemas.microsoft.com/office/drawing/2014/main" id="{25CF18B0-02C6-68E2-76A2-5D4A350CDF51}"/>
                    </a:ext>
                  </a:extLst>
                </p:cNvPr>
                <p:cNvGrpSpPr/>
                <p:nvPr/>
              </p:nvGrpSpPr>
              <p:grpSpPr>
                <a:xfrm>
                  <a:off x="6500332" y="3257873"/>
                  <a:ext cx="1684972" cy="265209"/>
                  <a:chOff x="6500332" y="3257873"/>
                  <a:chExt cx="1684972" cy="265209"/>
                </a:xfrm>
              </p:grpSpPr>
              <p:sp>
                <p:nvSpPr>
                  <p:cNvPr id="2112" name="Freeform: Shape 2111">
                    <a:extLst>
                      <a:ext uri="{FF2B5EF4-FFF2-40B4-BE49-F238E27FC236}">
                        <a16:creationId xmlns:a16="http://schemas.microsoft.com/office/drawing/2014/main" id="{E95FE783-A688-015F-9048-1A977A9AADD4}"/>
                      </a:ext>
                    </a:extLst>
                  </p:cNvPr>
                  <p:cNvSpPr/>
                  <p:nvPr/>
                </p:nvSpPr>
                <p:spPr>
                  <a:xfrm>
                    <a:off x="6983369" y="3271707"/>
                    <a:ext cx="209589" cy="242644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13" name="Freeform: Shape 2112">
                    <a:extLst>
                      <a:ext uri="{FF2B5EF4-FFF2-40B4-BE49-F238E27FC236}">
                        <a16:creationId xmlns:a16="http://schemas.microsoft.com/office/drawing/2014/main" id="{AD743FB7-E450-47EF-81DE-9CBB58A8C487}"/>
                      </a:ext>
                    </a:extLst>
                  </p:cNvPr>
                  <p:cNvSpPr/>
                  <p:nvPr/>
                </p:nvSpPr>
                <p:spPr>
                  <a:xfrm>
                    <a:off x="6513985" y="3271707"/>
                    <a:ext cx="209589" cy="242644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14" name="Freeform: Shape 2113">
                    <a:extLst>
                      <a:ext uri="{FF2B5EF4-FFF2-40B4-BE49-F238E27FC236}">
                        <a16:creationId xmlns:a16="http://schemas.microsoft.com/office/drawing/2014/main" id="{2BE1BEAA-F86D-8888-751A-455D005BAC73}"/>
                      </a:ext>
                    </a:extLst>
                  </p:cNvPr>
                  <p:cNvSpPr/>
                  <p:nvPr/>
                </p:nvSpPr>
                <p:spPr>
                  <a:xfrm>
                    <a:off x="7796042" y="3271707"/>
                    <a:ext cx="379225" cy="242644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115" name="Google Shape;1487;p114">
                    <a:extLst>
                      <a:ext uri="{FF2B5EF4-FFF2-40B4-BE49-F238E27FC236}">
                        <a16:creationId xmlns:a16="http://schemas.microsoft.com/office/drawing/2014/main" id="{835EECCC-9F24-AF25-5D4D-C0515BF49D0A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506364" y="3507386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5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16" name="Google Shape;1486;p114">
                    <a:extLst>
                      <a:ext uri="{FF2B5EF4-FFF2-40B4-BE49-F238E27FC236}">
                        <a16:creationId xmlns:a16="http://schemas.microsoft.com/office/drawing/2014/main" id="{2E652D01-6678-E416-1022-1B37C8BE6B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10174" y="3257873"/>
                    <a:ext cx="0" cy="265209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17" name="Google Shape;1487;p114">
                    <a:extLst>
                      <a:ext uri="{FF2B5EF4-FFF2-40B4-BE49-F238E27FC236}">
                        <a16:creationId xmlns:a16="http://schemas.microsoft.com/office/drawing/2014/main" id="{BD08F7B7-994C-D681-A2C0-7244830555E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506364" y="3520609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18" name="Google Shape;1487;p114">
                    <a:extLst>
                      <a:ext uri="{FF2B5EF4-FFF2-40B4-BE49-F238E27FC236}">
                        <a16:creationId xmlns:a16="http://schemas.microsoft.com/office/drawing/2014/main" id="{2BE43117-BBB3-5E76-23A4-76136E985B25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500332" y="3257873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2111" name="Google Shape;898;p88">
                  <a:extLst>
                    <a:ext uri="{FF2B5EF4-FFF2-40B4-BE49-F238E27FC236}">
                      <a16:creationId xmlns:a16="http://schemas.microsoft.com/office/drawing/2014/main" id="{D6DCFD65-C026-4EEC-EF74-BE30B1B50B6D}"/>
                    </a:ext>
                  </a:extLst>
                </p:cNvPr>
                <p:cNvSpPr txBox="1"/>
                <p:nvPr/>
              </p:nvSpPr>
              <p:spPr>
                <a:xfrm>
                  <a:off x="6218386" y="3246288"/>
                  <a:ext cx="377190" cy="1600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4" tIns="9144" rIns="9144" bIns="9144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800" dirty="0">
                      <a:solidFill>
                        <a:schemeClr val="accent5"/>
                      </a:solidFill>
                      <a:latin typeface="+mj-lt"/>
                      <a:ea typeface="Montserrat"/>
                      <a:cs typeface="+mj-lt"/>
                      <a:sym typeface="Montserrat"/>
                    </a:rPr>
                    <a:t>GPU 4</a:t>
                  </a:r>
                </a:p>
              </p:txBody>
            </p:sp>
          </p:grpSp>
        </p:grpSp>
        <p:grpSp>
          <p:nvGrpSpPr>
            <p:cNvPr id="2183" name="Group 2182">
              <a:extLst>
                <a:ext uri="{FF2B5EF4-FFF2-40B4-BE49-F238E27FC236}">
                  <a16:creationId xmlns:a16="http://schemas.microsoft.com/office/drawing/2014/main" id="{AD7ECB43-8BBC-2CB3-D0BF-5BDBCFB215E9}"/>
                </a:ext>
              </a:extLst>
            </p:cNvPr>
            <p:cNvGrpSpPr/>
            <p:nvPr/>
          </p:nvGrpSpPr>
          <p:grpSpPr>
            <a:xfrm>
              <a:off x="815819" y="3486209"/>
              <a:ext cx="1935700" cy="299634"/>
              <a:chOff x="815819" y="3791791"/>
              <a:chExt cx="1935700" cy="299634"/>
            </a:xfrm>
          </p:grpSpPr>
          <p:sp>
            <p:nvSpPr>
              <p:cNvPr id="2135" name="Google Shape;898;p88">
                <a:extLst>
                  <a:ext uri="{FF2B5EF4-FFF2-40B4-BE49-F238E27FC236}">
                    <a16:creationId xmlns:a16="http://schemas.microsoft.com/office/drawing/2014/main" id="{E320BDDF-1B95-BAAD-7673-D0595C520A32}"/>
                  </a:ext>
                </a:extLst>
              </p:cNvPr>
              <p:cNvSpPr txBox="1"/>
              <p:nvPr/>
            </p:nvSpPr>
            <p:spPr>
              <a:xfrm>
                <a:off x="815819" y="3931381"/>
                <a:ext cx="263041" cy="1600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 dirty="0">
                    <a:solidFill>
                      <a:schemeClr val="tx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Avg</a:t>
                </a:r>
              </a:p>
            </p:txBody>
          </p:sp>
          <p:grpSp>
            <p:nvGrpSpPr>
              <p:cNvPr id="2180" name="Group 2179">
                <a:extLst>
                  <a:ext uri="{FF2B5EF4-FFF2-40B4-BE49-F238E27FC236}">
                    <a16:creationId xmlns:a16="http://schemas.microsoft.com/office/drawing/2014/main" id="{08FA8ECB-B874-B93C-BF3C-3473C0E76F64}"/>
                  </a:ext>
                </a:extLst>
              </p:cNvPr>
              <p:cNvGrpSpPr/>
              <p:nvPr/>
            </p:nvGrpSpPr>
            <p:grpSpPr>
              <a:xfrm>
                <a:off x="1029398" y="3791791"/>
                <a:ext cx="1722121" cy="274518"/>
                <a:chOff x="3210584" y="3791791"/>
                <a:chExt cx="1722121" cy="274518"/>
              </a:xfrm>
            </p:grpSpPr>
            <p:sp>
              <p:nvSpPr>
                <p:cNvPr id="2144" name="Freeform: Shape 2143">
                  <a:extLst>
                    <a:ext uri="{FF2B5EF4-FFF2-40B4-BE49-F238E27FC236}">
                      <a16:creationId xmlns:a16="http://schemas.microsoft.com/office/drawing/2014/main" id="{1EDA5291-EADA-8C65-84B9-C027CEC9DFF2}"/>
                    </a:ext>
                  </a:extLst>
                </p:cNvPr>
                <p:cNvSpPr/>
                <p:nvPr/>
              </p:nvSpPr>
              <p:spPr>
                <a:xfrm>
                  <a:off x="3241315" y="3794435"/>
                  <a:ext cx="1647825" cy="258268"/>
                </a:xfrm>
                <a:custGeom>
                  <a:avLst/>
                  <a:gdLst>
                    <a:gd name="connsiteX0" fmla="*/ 0 w 1647825"/>
                    <a:gd name="connsiteY0" fmla="*/ 347662 h 357187"/>
                    <a:gd name="connsiteX1" fmla="*/ 290512 w 1647825"/>
                    <a:gd name="connsiteY1" fmla="*/ 347662 h 357187"/>
                    <a:gd name="connsiteX2" fmla="*/ 290512 w 1647825"/>
                    <a:gd name="connsiteY2" fmla="*/ 0 h 357187"/>
                    <a:gd name="connsiteX3" fmla="*/ 290512 w 1647825"/>
                    <a:gd name="connsiteY3" fmla="*/ 357187 h 357187"/>
                    <a:gd name="connsiteX4" fmla="*/ 740568 w 1647825"/>
                    <a:gd name="connsiteY4" fmla="*/ 357187 h 357187"/>
                    <a:gd name="connsiteX5" fmla="*/ 740568 w 1647825"/>
                    <a:gd name="connsiteY5" fmla="*/ 4762 h 357187"/>
                    <a:gd name="connsiteX6" fmla="*/ 740568 w 1647825"/>
                    <a:gd name="connsiteY6" fmla="*/ 316706 h 357187"/>
                    <a:gd name="connsiteX7" fmla="*/ 740568 w 1647825"/>
                    <a:gd name="connsiteY7" fmla="*/ 347662 h 357187"/>
                    <a:gd name="connsiteX8" fmla="*/ 1288256 w 1647825"/>
                    <a:gd name="connsiteY8" fmla="*/ 347662 h 357187"/>
                    <a:gd name="connsiteX9" fmla="*/ 1288256 w 1647825"/>
                    <a:gd name="connsiteY9" fmla="*/ 19050 h 357187"/>
                    <a:gd name="connsiteX10" fmla="*/ 1288256 w 1647825"/>
                    <a:gd name="connsiteY10" fmla="*/ 340518 h 357187"/>
                    <a:gd name="connsiteX11" fmla="*/ 1647825 w 1647825"/>
                    <a:gd name="connsiteY11" fmla="*/ 340518 h 357187"/>
                    <a:gd name="connsiteX12" fmla="*/ 0 w 1647825"/>
                    <a:gd name="connsiteY12" fmla="*/ 347662 h 35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647825" h="357187">
                      <a:moveTo>
                        <a:pt x="0" y="347662"/>
                      </a:moveTo>
                      <a:lnTo>
                        <a:pt x="290512" y="347662"/>
                      </a:lnTo>
                      <a:lnTo>
                        <a:pt x="290512" y="0"/>
                      </a:lnTo>
                      <a:lnTo>
                        <a:pt x="290512" y="357187"/>
                      </a:lnTo>
                      <a:lnTo>
                        <a:pt x="740568" y="357187"/>
                      </a:lnTo>
                      <a:lnTo>
                        <a:pt x="740568" y="4762"/>
                      </a:lnTo>
                      <a:lnTo>
                        <a:pt x="740568" y="316706"/>
                      </a:lnTo>
                      <a:lnTo>
                        <a:pt x="740568" y="347662"/>
                      </a:lnTo>
                      <a:lnTo>
                        <a:pt x="1288256" y="347662"/>
                      </a:lnTo>
                      <a:lnTo>
                        <a:pt x="1288256" y="19050"/>
                      </a:lnTo>
                      <a:lnTo>
                        <a:pt x="1288256" y="340518"/>
                      </a:lnTo>
                      <a:lnTo>
                        <a:pt x="1647825" y="340518"/>
                      </a:lnTo>
                      <a:lnTo>
                        <a:pt x="0" y="347662"/>
                      </a:lnTo>
                      <a:close/>
                    </a:path>
                  </a:pathLst>
                </a:custGeom>
                <a:solidFill>
                  <a:schemeClr val="bg2">
                    <a:alpha val="25000"/>
                  </a:schemeClr>
                </a:solidFill>
                <a:ln>
                  <a:solidFill>
                    <a:schemeClr val="bg2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1" name="Freeform: Shape 2150">
                  <a:extLst>
                    <a:ext uri="{FF2B5EF4-FFF2-40B4-BE49-F238E27FC236}">
                      <a16:creationId xmlns:a16="http://schemas.microsoft.com/office/drawing/2014/main" id="{967EF691-B9AC-0834-20C7-C52C48363023}"/>
                    </a:ext>
                  </a:extLst>
                </p:cNvPr>
                <p:cNvSpPr/>
                <p:nvPr/>
              </p:nvSpPr>
              <p:spPr>
                <a:xfrm>
                  <a:off x="3232173" y="4014317"/>
                  <a:ext cx="1651000" cy="38386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2">
                    <a:alpha val="25000"/>
                  </a:schemeClr>
                </a:solidFill>
                <a:ln>
                  <a:solidFill>
                    <a:schemeClr val="accent2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8" name="Freeform: Shape 2157">
                  <a:extLst>
                    <a:ext uri="{FF2B5EF4-FFF2-40B4-BE49-F238E27FC236}">
                      <a16:creationId xmlns:a16="http://schemas.microsoft.com/office/drawing/2014/main" id="{0A35952D-21DC-E3E4-0382-4E9AB37B1B5F}"/>
                    </a:ext>
                  </a:extLst>
                </p:cNvPr>
                <p:cNvSpPr/>
                <p:nvPr/>
              </p:nvSpPr>
              <p:spPr>
                <a:xfrm>
                  <a:off x="3248741" y="3910503"/>
                  <a:ext cx="414339" cy="142200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4">
                    <a:alpha val="25000"/>
                  </a:schemeClr>
                </a:solidFill>
                <a:ln>
                  <a:solidFill>
                    <a:schemeClr val="accent4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60" name="Freeform: Shape 2159">
                  <a:extLst>
                    <a:ext uri="{FF2B5EF4-FFF2-40B4-BE49-F238E27FC236}">
                      <a16:creationId xmlns:a16="http://schemas.microsoft.com/office/drawing/2014/main" id="{60A844AD-A2F1-6FAE-D9A4-029F6D888222}"/>
                    </a:ext>
                  </a:extLst>
                </p:cNvPr>
                <p:cNvSpPr/>
                <p:nvPr/>
              </p:nvSpPr>
              <p:spPr>
                <a:xfrm>
                  <a:off x="4101010" y="3910503"/>
                  <a:ext cx="398883" cy="142200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4">
                    <a:alpha val="25000"/>
                  </a:schemeClr>
                </a:solidFill>
                <a:ln>
                  <a:solidFill>
                    <a:schemeClr val="accent4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67" name="Freeform: Shape 2166">
                  <a:extLst>
                    <a:ext uri="{FF2B5EF4-FFF2-40B4-BE49-F238E27FC236}">
                      <a16:creationId xmlns:a16="http://schemas.microsoft.com/office/drawing/2014/main" id="{EC63F1BA-8B25-0FD7-282E-0EDAFEF5D87B}"/>
                    </a:ext>
                  </a:extLst>
                </p:cNvPr>
                <p:cNvSpPr/>
                <p:nvPr/>
              </p:nvSpPr>
              <p:spPr>
                <a:xfrm>
                  <a:off x="3704416" y="3810059"/>
                  <a:ext cx="209589" cy="242644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5">
                    <a:alpha val="25000"/>
                  </a:schemeClr>
                </a:solidFill>
                <a:ln>
                  <a:solidFill>
                    <a:schemeClr val="accent5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8" name="Freeform: Shape 2167">
                  <a:extLst>
                    <a:ext uri="{FF2B5EF4-FFF2-40B4-BE49-F238E27FC236}">
                      <a16:creationId xmlns:a16="http://schemas.microsoft.com/office/drawing/2014/main" id="{50F13CBF-28F3-C43B-3331-79D40A3E8AAB}"/>
                    </a:ext>
                  </a:extLst>
                </p:cNvPr>
                <p:cNvSpPr/>
                <p:nvPr/>
              </p:nvSpPr>
              <p:spPr>
                <a:xfrm>
                  <a:off x="3235032" y="3810059"/>
                  <a:ext cx="209589" cy="242644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5">
                    <a:alpha val="25000"/>
                  </a:schemeClr>
                </a:solidFill>
                <a:ln>
                  <a:solidFill>
                    <a:schemeClr val="accent5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9" name="Freeform: Shape 2168">
                  <a:extLst>
                    <a:ext uri="{FF2B5EF4-FFF2-40B4-BE49-F238E27FC236}">
                      <a16:creationId xmlns:a16="http://schemas.microsoft.com/office/drawing/2014/main" id="{61330D9A-1919-3CAC-4EE7-3D0707B4CA04}"/>
                    </a:ext>
                  </a:extLst>
                </p:cNvPr>
                <p:cNvSpPr/>
                <p:nvPr/>
              </p:nvSpPr>
              <p:spPr>
                <a:xfrm>
                  <a:off x="4517089" y="3810059"/>
                  <a:ext cx="379225" cy="242644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5">
                    <a:alpha val="25000"/>
                  </a:schemeClr>
                </a:solidFill>
                <a:ln>
                  <a:solidFill>
                    <a:schemeClr val="accent5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174" name="Group 2173">
                  <a:extLst>
                    <a:ext uri="{FF2B5EF4-FFF2-40B4-BE49-F238E27FC236}">
                      <a16:creationId xmlns:a16="http://schemas.microsoft.com/office/drawing/2014/main" id="{B2EC991C-9267-2003-30B1-6055B00CF4EC}"/>
                    </a:ext>
                  </a:extLst>
                </p:cNvPr>
                <p:cNvGrpSpPr/>
                <p:nvPr/>
              </p:nvGrpSpPr>
              <p:grpSpPr>
                <a:xfrm>
                  <a:off x="3210584" y="3791791"/>
                  <a:ext cx="1722121" cy="274518"/>
                  <a:chOff x="4455937" y="4306131"/>
                  <a:chExt cx="1684972" cy="366787"/>
                </a:xfrm>
              </p:grpSpPr>
              <p:grpSp>
                <p:nvGrpSpPr>
                  <p:cNvPr id="2175" name="Group 2174">
                    <a:extLst>
                      <a:ext uri="{FF2B5EF4-FFF2-40B4-BE49-F238E27FC236}">
                        <a16:creationId xmlns:a16="http://schemas.microsoft.com/office/drawing/2014/main" id="{55111955-674B-399F-982D-44E5FD72154C}"/>
                      </a:ext>
                    </a:extLst>
                  </p:cNvPr>
                  <p:cNvGrpSpPr/>
                  <p:nvPr/>
                </p:nvGrpSpPr>
                <p:grpSpPr>
                  <a:xfrm>
                    <a:off x="4455937" y="4306131"/>
                    <a:ext cx="1684972" cy="366787"/>
                    <a:chOff x="4455937" y="3736992"/>
                    <a:chExt cx="1684972" cy="366787"/>
                  </a:xfrm>
                </p:grpSpPr>
                <p:cxnSp>
                  <p:nvCxnSpPr>
                    <p:cNvPr id="2177" name="Google Shape;1486;p114">
                      <a:extLst>
                        <a:ext uri="{FF2B5EF4-FFF2-40B4-BE49-F238E27FC236}">
                          <a16:creationId xmlns:a16="http://schemas.microsoft.com/office/drawing/2014/main" id="{A5DD8A92-051F-1C55-A68B-8DC5FCAC992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465779" y="3736992"/>
                      <a:ext cx="0" cy="366787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178" name="Google Shape;1487;p114">
                      <a:extLst>
                        <a:ext uri="{FF2B5EF4-FFF2-40B4-BE49-F238E27FC236}">
                          <a16:creationId xmlns:a16="http://schemas.microsoft.com/office/drawing/2014/main" id="{A0EBFEF7-5911-DCDA-6BFB-B04329E0442C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4461969" y="4100359"/>
                      <a:ext cx="167894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179" name="Google Shape;1487;p114">
                      <a:extLst>
                        <a:ext uri="{FF2B5EF4-FFF2-40B4-BE49-F238E27FC236}">
                          <a16:creationId xmlns:a16="http://schemas.microsoft.com/office/drawing/2014/main" id="{7DA08ED8-3E8C-4FAF-961D-835F3734C393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4455937" y="3736992"/>
                      <a:ext cx="167894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sp>
                <p:nvSpPr>
                  <p:cNvPr id="2176" name="Freeform: Shape 2175">
                    <a:extLst>
                      <a:ext uri="{FF2B5EF4-FFF2-40B4-BE49-F238E27FC236}">
                        <a16:creationId xmlns:a16="http://schemas.microsoft.com/office/drawing/2014/main" id="{E8CF1823-9CE4-DBE0-10D5-745EECC58A93}"/>
                      </a:ext>
                    </a:extLst>
                  </p:cNvPr>
                  <p:cNvSpPr/>
                  <p:nvPr/>
                </p:nvSpPr>
                <p:spPr>
                  <a:xfrm>
                    <a:off x="4471080" y="4599919"/>
                    <a:ext cx="1648366" cy="15307"/>
                  </a:xfrm>
                  <a:custGeom>
                    <a:avLst/>
                    <a:gdLst>
                      <a:gd name="connsiteX0" fmla="*/ 0 w 1648366"/>
                      <a:gd name="connsiteY0" fmla="*/ 12233 h 15306"/>
                      <a:gd name="connsiteX1" fmla="*/ 339459 w 1648366"/>
                      <a:gd name="connsiteY1" fmla="*/ 3058 h 15306"/>
                      <a:gd name="connsiteX2" fmla="*/ 721734 w 1648366"/>
                      <a:gd name="connsiteY2" fmla="*/ 15291 h 15306"/>
                      <a:gd name="connsiteX3" fmla="*/ 1204928 w 1648366"/>
                      <a:gd name="connsiteY3" fmla="*/ 0 h 15306"/>
                      <a:gd name="connsiteX4" fmla="*/ 1648366 w 1648366"/>
                      <a:gd name="connsiteY4" fmla="*/ 3058 h 15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8366" h="15306">
                        <a:moveTo>
                          <a:pt x="0" y="12233"/>
                        </a:moveTo>
                        <a:cubicBezTo>
                          <a:pt x="109585" y="7390"/>
                          <a:pt x="339459" y="3058"/>
                          <a:pt x="339459" y="3058"/>
                        </a:cubicBezTo>
                        <a:cubicBezTo>
                          <a:pt x="459748" y="3568"/>
                          <a:pt x="577489" y="15801"/>
                          <a:pt x="721734" y="15291"/>
                        </a:cubicBezTo>
                        <a:cubicBezTo>
                          <a:pt x="865979" y="14781"/>
                          <a:pt x="1204928" y="0"/>
                          <a:pt x="1204928" y="0"/>
                        </a:cubicBezTo>
                        <a:lnTo>
                          <a:pt x="1648366" y="3058"/>
                        </a:lnTo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cxnSp>
          <p:nvCxnSpPr>
            <p:cNvPr id="2181" name="Straight Connector 2180">
              <a:extLst>
                <a:ext uri="{FF2B5EF4-FFF2-40B4-BE49-F238E27FC236}">
                  <a16:creationId xmlns:a16="http://schemas.microsoft.com/office/drawing/2014/main" id="{F0CB045E-0451-4CC7-1DFE-62F3738E2D1F}"/>
                </a:ext>
              </a:extLst>
            </p:cNvPr>
            <p:cNvCxnSpPr>
              <a:cxnSpLocks/>
            </p:cNvCxnSpPr>
            <p:nvPr/>
          </p:nvCxnSpPr>
          <p:spPr>
            <a:xfrm>
              <a:off x="755448" y="3362531"/>
              <a:ext cx="1989906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4" name="Google Shape;898;p88">
              <a:extLst>
                <a:ext uri="{FF2B5EF4-FFF2-40B4-BE49-F238E27FC236}">
                  <a16:creationId xmlns:a16="http://schemas.microsoft.com/office/drawing/2014/main" id="{30901530-A684-06F5-C4E8-C4D08D79804D}"/>
                </a:ext>
              </a:extLst>
            </p:cNvPr>
            <p:cNvSpPr txBox="1"/>
            <p:nvPr/>
          </p:nvSpPr>
          <p:spPr>
            <a:xfrm>
              <a:off x="1646215" y="3765727"/>
              <a:ext cx="371934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Time</a:t>
              </a:r>
            </a:p>
          </p:txBody>
        </p:sp>
        <p:sp>
          <p:nvSpPr>
            <p:cNvPr id="2186" name="Google Shape;898;p88">
              <a:extLst>
                <a:ext uri="{FF2B5EF4-FFF2-40B4-BE49-F238E27FC236}">
                  <a16:creationId xmlns:a16="http://schemas.microsoft.com/office/drawing/2014/main" id="{A2F0720D-1CA2-D422-AE17-CB8E3DAC67EA}"/>
                </a:ext>
              </a:extLst>
            </p:cNvPr>
            <p:cNvSpPr txBox="1"/>
            <p:nvPr/>
          </p:nvSpPr>
          <p:spPr>
            <a:xfrm>
              <a:off x="616349" y="1760349"/>
              <a:ext cx="1841372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1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Common</a:t>
              </a:r>
              <a:r>
                <a:rPr lang="en-US" sz="10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 GPU Utilization over time</a:t>
              </a:r>
            </a:p>
          </p:txBody>
        </p:sp>
      </p:grpSp>
      <p:grpSp>
        <p:nvGrpSpPr>
          <p:cNvPr id="2191" name="Group 2190">
            <a:extLst>
              <a:ext uri="{FF2B5EF4-FFF2-40B4-BE49-F238E27FC236}">
                <a16:creationId xmlns:a16="http://schemas.microsoft.com/office/drawing/2014/main" id="{39B0EE53-93BE-3917-A3BA-8224E045BA5B}"/>
              </a:ext>
            </a:extLst>
          </p:cNvPr>
          <p:cNvGrpSpPr/>
          <p:nvPr/>
        </p:nvGrpSpPr>
        <p:grpSpPr>
          <a:xfrm>
            <a:off x="3682200" y="2291821"/>
            <a:ext cx="1730929" cy="1070708"/>
            <a:chOff x="3786753" y="2291821"/>
            <a:chExt cx="1730929" cy="1070708"/>
          </a:xfrm>
        </p:grpSpPr>
        <p:sp>
          <p:nvSpPr>
            <p:cNvPr id="2086" name="Google Shape;898;p88">
              <a:extLst>
                <a:ext uri="{FF2B5EF4-FFF2-40B4-BE49-F238E27FC236}">
                  <a16:creationId xmlns:a16="http://schemas.microsoft.com/office/drawing/2014/main" id="{F7BBACC3-C491-4CD5-6D41-3ACD84606145}"/>
                </a:ext>
              </a:extLst>
            </p:cNvPr>
            <p:cNvSpPr txBox="1"/>
            <p:nvPr/>
          </p:nvSpPr>
          <p:spPr>
            <a:xfrm>
              <a:off x="4002807" y="2800053"/>
              <a:ext cx="1439890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1. Dynamic 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scheduler</a:t>
              </a:r>
            </a:p>
          </p:txBody>
        </p:sp>
        <p:pic>
          <p:nvPicPr>
            <p:cNvPr id="2189" name="Picture 10" descr="How Run:ai Works">
              <a:extLst>
                <a:ext uri="{FF2B5EF4-FFF2-40B4-BE49-F238E27FC236}">
                  <a16:creationId xmlns:a16="http://schemas.microsoft.com/office/drawing/2014/main" id="{DFB1AFA0-40BF-B27E-22B9-C2CF88BEC3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4437" y="2399941"/>
              <a:ext cx="598626" cy="403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90" name="Rectangle: Rounded Corners 2189">
              <a:extLst>
                <a:ext uri="{FF2B5EF4-FFF2-40B4-BE49-F238E27FC236}">
                  <a16:creationId xmlns:a16="http://schemas.microsoft.com/office/drawing/2014/main" id="{7DEF20BF-A139-C94C-E209-8BA6F30FC95D}"/>
                </a:ext>
              </a:extLst>
            </p:cNvPr>
            <p:cNvSpPr/>
            <p:nvPr/>
          </p:nvSpPr>
          <p:spPr>
            <a:xfrm>
              <a:off x="3786753" y="2291821"/>
              <a:ext cx="1730929" cy="1070708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92" name="Left Brace 2191">
            <a:extLst>
              <a:ext uri="{FF2B5EF4-FFF2-40B4-BE49-F238E27FC236}">
                <a16:creationId xmlns:a16="http://schemas.microsoft.com/office/drawing/2014/main" id="{605E4BE2-C791-3F6A-E2EF-2F49D994AAFA}"/>
              </a:ext>
            </a:extLst>
          </p:cNvPr>
          <p:cNvSpPr/>
          <p:nvPr/>
        </p:nvSpPr>
        <p:spPr>
          <a:xfrm rot="10800000">
            <a:off x="2771919" y="1731381"/>
            <a:ext cx="257684" cy="2144541"/>
          </a:xfrm>
          <a:prstGeom prst="leftBrac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3" name="Left Brace 2192">
            <a:extLst>
              <a:ext uri="{FF2B5EF4-FFF2-40B4-BE49-F238E27FC236}">
                <a16:creationId xmlns:a16="http://schemas.microsoft.com/office/drawing/2014/main" id="{8494A374-8CC5-04CA-2769-3D03D9552A42}"/>
              </a:ext>
            </a:extLst>
          </p:cNvPr>
          <p:cNvSpPr/>
          <p:nvPr/>
        </p:nvSpPr>
        <p:spPr>
          <a:xfrm>
            <a:off x="6006384" y="1731381"/>
            <a:ext cx="257684" cy="2144541"/>
          </a:xfrm>
          <a:prstGeom prst="leftBrac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96" name="Straight Arrow Connector 2195">
            <a:extLst>
              <a:ext uri="{FF2B5EF4-FFF2-40B4-BE49-F238E27FC236}">
                <a16:creationId xmlns:a16="http://schemas.microsoft.com/office/drawing/2014/main" id="{2A9788B0-8E2C-442F-470D-D64856461B9E}"/>
              </a:ext>
            </a:extLst>
          </p:cNvPr>
          <p:cNvCxnSpPr>
            <a:cxnSpLocks/>
          </p:cNvCxnSpPr>
          <p:nvPr/>
        </p:nvCxnSpPr>
        <p:spPr>
          <a:xfrm>
            <a:off x="3119605" y="2798466"/>
            <a:ext cx="450171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8" name="Straight Arrow Connector 2197">
            <a:extLst>
              <a:ext uri="{FF2B5EF4-FFF2-40B4-BE49-F238E27FC236}">
                <a16:creationId xmlns:a16="http://schemas.microsoft.com/office/drawing/2014/main" id="{DFBAF947-06EC-8569-96CB-20062488BD99}"/>
              </a:ext>
            </a:extLst>
          </p:cNvPr>
          <p:cNvCxnSpPr>
            <a:cxnSpLocks/>
          </p:cNvCxnSpPr>
          <p:nvPr/>
        </p:nvCxnSpPr>
        <p:spPr>
          <a:xfrm>
            <a:off x="5496011" y="2798466"/>
            <a:ext cx="450171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126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goal of </a:t>
            </a:r>
            <a:r>
              <a:rPr lang="en-US" dirty="0" err="1">
                <a:solidFill>
                  <a:schemeClr val="bg2"/>
                </a:solidFill>
              </a:rPr>
              <a:t>run:ai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8" name="Google Shape;898;p88"/>
          <p:cNvSpPr txBox="1"/>
          <p:nvPr/>
        </p:nvSpPr>
        <p:spPr>
          <a:xfrm>
            <a:off x="616349" y="885309"/>
            <a:ext cx="6889158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The </a:t>
            </a:r>
            <a:r>
              <a:rPr lang="en-US" sz="16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run:ai</a:t>
            </a:r>
            <a:r>
              <a:rPr lang="en-US" sz="16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software seeks  to </a:t>
            </a:r>
            <a:r>
              <a:rPr lang="en-US" sz="16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maximize GPU utilization</a:t>
            </a:r>
          </a:p>
        </p:txBody>
      </p:sp>
      <p:grpSp>
        <p:nvGrpSpPr>
          <p:cNvPr id="2194" name="Group 2193">
            <a:extLst>
              <a:ext uri="{FF2B5EF4-FFF2-40B4-BE49-F238E27FC236}">
                <a16:creationId xmlns:a16="http://schemas.microsoft.com/office/drawing/2014/main" id="{4DA180D1-EAA1-58CF-E54D-DA96B728CC14}"/>
              </a:ext>
            </a:extLst>
          </p:cNvPr>
          <p:cNvGrpSpPr/>
          <p:nvPr/>
        </p:nvGrpSpPr>
        <p:grpSpPr>
          <a:xfrm>
            <a:off x="6273604" y="1760349"/>
            <a:ext cx="2137546" cy="2242228"/>
            <a:chOff x="6273604" y="1760349"/>
            <a:chExt cx="2137546" cy="2242228"/>
          </a:xfrm>
        </p:grpSpPr>
        <p:sp>
          <p:nvSpPr>
            <p:cNvPr id="4" name="Google Shape;898;p88">
              <a:extLst>
                <a:ext uri="{FF2B5EF4-FFF2-40B4-BE49-F238E27FC236}">
                  <a16:creationId xmlns:a16="http://schemas.microsoft.com/office/drawing/2014/main" id="{93924A5D-08FA-4FF4-3963-934434087F1F}"/>
                </a:ext>
              </a:extLst>
            </p:cNvPr>
            <p:cNvSpPr txBox="1"/>
            <p:nvPr/>
          </p:nvSpPr>
          <p:spPr>
            <a:xfrm>
              <a:off x="6273604" y="1760349"/>
              <a:ext cx="1841372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 i="1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Ideal</a:t>
              </a:r>
              <a:r>
                <a:rPr lang="en-US" sz="10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 GPU Utilization over time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7B3EDF8-57F2-195E-7481-777CEEEAC969}"/>
                </a:ext>
              </a:extLst>
            </p:cNvPr>
            <p:cNvGrpSpPr/>
            <p:nvPr/>
          </p:nvGrpSpPr>
          <p:grpSpPr>
            <a:xfrm>
              <a:off x="6415297" y="2352879"/>
              <a:ext cx="1995853" cy="319325"/>
              <a:chOff x="662943" y="2284916"/>
              <a:chExt cx="2024060" cy="404121"/>
            </a:xfrm>
          </p:grpSpPr>
          <p:sp>
            <p:nvSpPr>
              <p:cNvPr id="2051" name="Google Shape;898;p88">
                <a:extLst>
                  <a:ext uri="{FF2B5EF4-FFF2-40B4-BE49-F238E27FC236}">
                    <a16:creationId xmlns:a16="http://schemas.microsoft.com/office/drawing/2014/main" id="{2E5F0A5D-6C8E-D3B4-8B1B-A38306F05074}"/>
                  </a:ext>
                </a:extLst>
              </p:cNvPr>
              <p:cNvSpPr txBox="1"/>
              <p:nvPr/>
            </p:nvSpPr>
            <p:spPr>
              <a:xfrm>
                <a:off x="662943" y="2284916"/>
                <a:ext cx="377190" cy="1664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 dirty="0">
                    <a:solidFill>
                      <a:schemeClr val="accent2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2</a:t>
                </a:r>
              </a:p>
            </p:txBody>
          </p:sp>
          <p:grpSp>
            <p:nvGrpSpPr>
              <p:cNvPr id="2052" name="Group 2051">
                <a:extLst>
                  <a:ext uri="{FF2B5EF4-FFF2-40B4-BE49-F238E27FC236}">
                    <a16:creationId xmlns:a16="http://schemas.microsoft.com/office/drawing/2014/main" id="{9E6DFCE3-2980-A5DA-16F4-8C144528D2FE}"/>
                  </a:ext>
                </a:extLst>
              </p:cNvPr>
              <p:cNvGrpSpPr/>
              <p:nvPr/>
            </p:nvGrpSpPr>
            <p:grpSpPr>
              <a:xfrm>
                <a:off x="1002031" y="2322250"/>
                <a:ext cx="1684972" cy="366787"/>
                <a:chOff x="1002031" y="2144208"/>
                <a:chExt cx="1684972" cy="544830"/>
              </a:xfrm>
            </p:grpSpPr>
            <p:sp>
              <p:nvSpPr>
                <p:cNvPr id="2053" name="Freeform: Shape 2052">
                  <a:extLst>
                    <a:ext uri="{FF2B5EF4-FFF2-40B4-BE49-F238E27FC236}">
                      <a16:creationId xmlns:a16="http://schemas.microsoft.com/office/drawing/2014/main" id="{4412C450-FA6C-F3E9-4B37-20881128CFBE}"/>
                    </a:ext>
                  </a:extLst>
                </p:cNvPr>
                <p:cNvSpPr/>
                <p:nvPr/>
              </p:nvSpPr>
              <p:spPr>
                <a:xfrm>
                  <a:off x="1017587" y="2175894"/>
                  <a:ext cx="1651000" cy="498475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057" name="Google Shape;1486;p114">
                  <a:extLst>
                    <a:ext uri="{FF2B5EF4-FFF2-40B4-BE49-F238E27FC236}">
                      <a16:creationId xmlns:a16="http://schemas.microsoft.com/office/drawing/2014/main" id="{C1096F51-9BA8-8D3E-03F3-A616723A7D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1873" y="2144208"/>
                  <a:ext cx="0" cy="54483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58" name="Google Shape;1487;p114">
                  <a:extLst>
                    <a:ext uri="{FF2B5EF4-FFF2-40B4-BE49-F238E27FC236}">
                      <a16:creationId xmlns:a16="http://schemas.microsoft.com/office/drawing/2014/main" id="{E02F7261-BABF-2403-714E-088B667085BD}"/>
                    </a:ext>
                  </a:extLst>
                </p:cNvPr>
                <p:cNvCxnSpPr/>
                <p:nvPr/>
              </p:nvCxnSpPr>
              <p:spPr>
                <a:xfrm flipH="1">
                  <a:off x="1008063" y="2683958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59" name="Google Shape;1487;p114">
                  <a:extLst>
                    <a:ext uri="{FF2B5EF4-FFF2-40B4-BE49-F238E27FC236}">
                      <a16:creationId xmlns:a16="http://schemas.microsoft.com/office/drawing/2014/main" id="{DFAB33FB-A384-F558-9501-19E85777F92E}"/>
                    </a:ext>
                  </a:extLst>
                </p:cNvPr>
                <p:cNvCxnSpPr/>
                <p:nvPr/>
              </p:nvCxnSpPr>
              <p:spPr>
                <a:xfrm flipH="1">
                  <a:off x="1002031" y="2144208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E8E97E1-66D0-75EC-D361-86483ECBDAF3}"/>
                </a:ext>
              </a:extLst>
            </p:cNvPr>
            <p:cNvGrpSpPr/>
            <p:nvPr/>
          </p:nvGrpSpPr>
          <p:grpSpPr>
            <a:xfrm>
              <a:off x="6415297" y="2012088"/>
              <a:ext cx="1995853" cy="332911"/>
              <a:chOff x="662943" y="1623280"/>
              <a:chExt cx="2024060" cy="421315"/>
            </a:xfrm>
          </p:grpSpPr>
          <p:sp>
            <p:nvSpPr>
              <p:cNvPr id="57" name="Google Shape;898;p88">
                <a:extLst>
                  <a:ext uri="{FF2B5EF4-FFF2-40B4-BE49-F238E27FC236}">
                    <a16:creationId xmlns:a16="http://schemas.microsoft.com/office/drawing/2014/main" id="{01D886F1-2EA7-73EE-71FE-D447EB6EE8A1}"/>
                  </a:ext>
                </a:extLst>
              </p:cNvPr>
              <p:cNvSpPr txBox="1"/>
              <p:nvPr/>
            </p:nvSpPr>
            <p:spPr>
              <a:xfrm>
                <a:off x="662943" y="1623280"/>
                <a:ext cx="377190" cy="2025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 dirty="0">
                    <a:solidFill>
                      <a:schemeClr val="accent3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1</a:t>
                </a: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AA116BE-07F5-3032-D4F4-1B8AC359CD7E}"/>
                  </a:ext>
                </a:extLst>
              </p:cNvPr>
              <p:cNvGrpSpPr/>
              <p:nvPr/>
            </p:nvGrpSpPr>
            <p:grpSpPr>
              <a:xfrm>
                <a:off x="1002031" y="1676400"/>
                <a:ext cx="1684972" cy="368195"/>
                <a:chOff x="1002031" y="1497674"/>
                <a:chExt cx="1684972" cy="546922"/>
              </a:xfrm>
            </p:grpSpPr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9D71000C-1A58-B352-2C95-74078FA3C351}"/>
                    </a:ext>
                  </a:extLst>
                </p:cNvPr>
                <p:cNvSpPr/>
                <p:nvPr/>
              </p:nvSpPr>
              <p:spPr>
                <a:xfrm>
                  <a:off x="1017587" y="1530350"/>
                  <a:ext cx="1651000" cy="498475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61" name="Google Shape;1486;p114">
                  <a:extLst>
                    <a:ext uri="{FF2B5EF4-FFF2-40B4-BE49-F238E27FC236}">
                      <a16:creationId xmlns:a16="http://schemas.microsoft.com/office/drawing/2014/main" id="{FB4659F6-97E8-A8AB-0F08-0D38EF5F45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1873" y="1499766"/>
                  <a:ext cx="0" cy="54483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" name="Google Shape;1487;p114">
                  <a:extLst>
                    <a:ext uri="{FF2B5EF4-FFF2-40B4-BE49-F238E27FC236}">
                      <a16:creationId xmlns:a16="http://schemas.microsoft.com/office/drawing/2014/main" id="{1AA3DEF7-2DA8-D40F-3502-3BE7DA735C5D}"/>
                    </a:ext>
                  </a:extLst>
                </p:cNvPr>
                <p:cNvCxnSpPr/>
                <p:nvPr/>
              </p:nvCxnSpPr>
              <p:spPr>
                <a:xfrm flipH="1">
                  <a:off x="1008063" y="2039516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" name="Google Shape;1487;p114">
                  <a:extLst>
                    <a:ext uri="{FF2B5EF4-FFF2-40B4-BE49-F238E27FC236}">
                      <a16:creationId xmlns:a16="http://schemas.microsoft.com/office/drawing/2014/main" id="{61E4480E-F171-74E7-CF75-68BA5690F9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02031" y="1497674"/>
                  <a:ext cx="1684972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D2B1217-3710-6FEC-AD18-885376E26333}"/>
                </a:ext>
              </a:extLst>
            </p:cNvPr>
            <p:cNvGrpSpPr/>
            <p:nvPr/>
          </p:nvGrpSpPr>
          <p:grpSpPr>
            <a:xfrm>
              <a:off x="6416864" y="2666921"/>
              <a:ext cx="1994286" cy="324669"/>
              <a:chOff x="664533" y="2854668"/>
              <a:chExt cx="2022470" cy="410884"/>
            </a:xfrm>
          </p:grpSpPr>
          <p:sp>
            <p:nvSpPr>
              <p:cNvPr id="50" name="Google Shape;898;p88">
                <a:extLst>
                  <a:ext uri="{FF2B5EF4-FFF2-40B4-BE49-F238E27FC236}">
                    <a16:creationId xmlns:a16="http://schemas.microsoft.com/office/drawing/2014/main" id="{065E100E-42C9-6992-780C-2B99684E0486}"/>
                  </a:ext>
                </a:extLst>
              </p:cNvPr>
              <p:cNvSpPr txBox="1"/>
              <p:nvPr/>
            </p:nvSpPr>
            <p:spPr>
              <a:xfrm>
                <a:off x="664533" y="2854668"/>
                <a:ext cx="377190" cy="1664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 dirty="0">
                    <a:solidFill>
                      <a:schemeClr val="accent4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3</a:t>
                </a:r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D2C8980-7AF1-492A-86B2-8BBCA5112855}"/>
                  </a:ext>
                </a:extLst>
              </p:cNvPr>
              <p:cNvGrpSpPr/>
              <p:nvPr/>
            </p:nvGrpSpPr>
            <p:grpSpPr>
              <a:xfrm>
                <a:off x="1002031" y="2898765"/>
                <a:ext cx="1684972" cy="366787"/>
                <a:chOff x="1002031" y="2720723"/>
                <a:chExt cx="1684972" cy="544830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7A7938E5-EEAE-F251-3E4A-C7EF283389C5}"/>
                    </a:ext>
                  </a:extLst>
                </p:cNvPr>
                <p:cNvSpPr/>
                <p:nvPr/>
              </p:nvSpPr>
              <p:spPr>
                <a:xfrm>
                  <a:off x="1017587" y="2749143"/>
                  <a:ext cx="1651000" cy="498475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53" name="Google Shape;1486;p114">
                  <a:extLst>
                    <a:ext uri="{FF2B5EF4-FFF2-40B4-BE49-F238E27FC236}">
                      <a16:creationId xmlns:a16="http://schemas.microsoft.com/office/drawing/2014/main" id="{00CE9010-4F85-F456-C247-4389CDE252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1873" y="2720723"/>
                  <a:ext cx="0" cy="54483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" name="Google Shape;1487;p114">
                  <a:extLst>
                    <a:ext uri="{FF2B5EF4-FFF2-40B4-BE49-F238E27FC236}">
                      <a16:creationId xmlns:a16="http://schemas.microsoft.com/office/drawing/2014/main" id="{AAE74D77-1D22-5694-3E2C-18B926D21B05}"/>
                    </a:ext>
                  </a:extLst>
                </p:cNvPr>
                <p:cNvCxnSpPr/>
                <p:nvPr/>
              </p:nvCxnSpPr>
              <p:spPr>
                <a:xfrm flipH="1">
                  <a:off x="1008063" y="3260473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6" name="Google Shape;1487;p114">
                  <a:extLst>
                    <a:ext uri="{FF2B5EF4-FFF2-40B4-BE49-F238E27FC236}">
                      <a16:creationId xmlns:a16="http://schemas.microsoft.com/office/drawing/2014/main" id="{3DFFCB60-EA58-4E52-99DA-A255B7C6465C}"/>
                    </a:ext>
                  </a:extLst>
                </p:cNvPr>
                <p:cNvCxnSpPr/>
                <p:nvPr/>
              </p:nvCxnSpPr>
              <p:spPr>
                <a:xfrm flipH="1">
                  <a:off x="1002031" y="2720723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630086B-7DFF-D5EC-19DB-0ACE78739730}"/>
                </a:ext>
              </a:extLst>
            </p:cNvPr>
            <p:cNvGrpSpPr/>
            <p:nvPr/>
          </p:nvGrpSpPr>
          <p:grpSpPr>
            <a:xfrm>
              <a:off x="6415297" y="2991589"/>
              <a:ext cx="1995853" cy="322128"/>
              <a:chOff x="662943" y="3472408"/>
              <a:chExt cx="2024060" cy="407669"/>
            </a:xfrm>
          </p:grpSpPr>
          <p:sp>
            <p:nvSpPr>
              <p:cNvPr id="39" name="Google Shape;898;p88">
                <a:extLst>
                  <a:ext uri="{FF2B5EF4-FFF2-40B4-BE49-F238E27FC236}">
                    <a16:creationId xmlns:a16="http://schemas.microsoft.com/office/drawing/2014/main" id="{99B936C2-7871-F9D3-1660-30035443583C}"/>
                  </a:ext>
                </a:extLst>
              </p:cNvPr>
              <p:cNvSpPr txBox="1"/>
              <p:nvPr/>
            </p:nvSpPr>
            <p:spPr>
              <a:xfrm>
                <a:off x="662943" y="3472408"/>
                <a:ext cx="377190" cy="1664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 dirty="0">
                    <a:solidFill>
                      <a:schemeClr val="accent5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4</a:t>
                </a: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B4472F8-6279-425F-2E63-764EEF70543D}"/>
                  </a:ext>
                </a:extLst>
              </p:cNvPr>
              <p:cNvGrpSpPr/>
              <p:nvPr/>
            </p:nvGrpSpPr>
            <p:grpSpPr>
              <a:xfrm>
                <a:off x="1002031" y="3513290"/>
                <a:ext cx="1684972" cy="366787"/>
                <a:chOff x="1002031" y="3335248"/>
                <a:chExt cx="1684972" cy="544830"/>
              </a:xfrm>
            </p:grpSpPr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5C0C9530-EA4F-F056-3D93-8AB33087050E}"/>
                    </a:ext>
                  </a:extLst>
                </p:cNvPr>
                <p:cNvSpPr/>
                <p:nvPr/>
              </p:nvSpPr>
              <p:spPr>
                <a:xfrm>
                  <a:off x="1017587" y="3363667"/>
                  <a:ext cx="1651000" cy="498475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46" name="Google Shape;1486;p114">
                  <a:extLst>
                    <a:ext uri="{FF2B5EF4-FFF2-40B4-BE49-F238E27FC236}">
                      <a16:creationId xmlns:a16="http://schemas.microsoft.com/office/drawing/2014/main" id="{490CBAED-64DF-1887-3042-50EB71AE55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1873" y="3335248"/>
                  <a:ext cx="0" cy="54483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" name="Google Shape;1487;p114">
                  <a:extLst>
                    <a:ext uri="{FF2B5EF4-FFF2-40B4-BE49-F238E27FC236}">
                      <a16:creationId xmlns:a16="http://schemas.microsoft.com/office/drawing/2014/main" id="{FF8F94D0-1D1D-D145-3103-A8011D06A7F5}"/>
                    </a:ext>
                  </a:extLst>
                </p:cNvPr>
                <p:cNvCxnSpPr/>
                <p:nvPr/>
              </p:nvCxnSpPr>
              <p:spPr>
                <a:xfrm flipH="1">
                  <a:off x="1008063" y="3874998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" name="Google Shape;1487;p114">
                  <a:extLst>
                    <a:ext uri="{FF2B5EF4-FFF2-40B4-BE49-F238E27FC236}">
                      <a16:creationId xmlns:a16="http://schemas.microsoft.com/office/drawing/2014/main" id="{FD69C462-53D9-B1E7-0DE0-6AEA873E22A8}"/>
                    </a:ext>
                  </a:extLst>
                </p:cNvPr>
                <p:cNvCxnSpPr/>
                <p:nvPr/>
              </p:nvCxnSpPr>
              <p:spPr>
                <a:xfrm flipH="1">
                  <a:off x="1002031" y="3335248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1269E74-0516-C80A-FEE8-41AF0F633CB8}"/>
                </a:ext>
              </a:extLst>
            </p:cNvPr>
            <p:cNvGrpSpPr/>
            <p:nvPr/>
          </p:nvGrpSpPr>
          <p:grpSpPr>
            <a:xfrm>
              <a:off x="6508260" y="3519779"/>
              <a:ext cx="1882487" cy="323895"/>
              <a:chOff x="907558" y="4148892"/>
              <a:chExt cx="1909091" cy="409904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DB922CA-46AB-EF6C-159B-A53045BDDBE9}"/>
                  </a:ext>
                </a:extLst>
              </p:cNvPr>
              <p:cNvGrpSpPr/>
              <p:nvPr/>
            </p:nvGrpSpPr>
            <p:grpSpPr>
              <a:xfrm>
                <a:off x="1145758" y="4192011"/>
                <a:ext cx="1651000" cy="366785"/>
                <a:chOff x="1145758" y="4202506"/>
                <a:chExt cx="1651000" cy="335580"/>
              </a:xfrm>
            </p:grpSpPr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1E2AA772-1901-4C46-C388-A607540F6FF4}"/>
                    </a:ext>
                  </a:extLst>
                </p:cNvPr>
                <p:cNvSpPr/>
                <p:nvPr/>
              </p:nvSpPr>
              <p:spPr>
                <a:xfrm>
                  <a:off x="1145758" y="4202506"/>
                  <a:ext cx="1651000" cy="335580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bg2">
                    <a:alpha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3E0C3D91-43BD-E9A4-44FA-DF1B669521FC}"/>
                    </a:ext>
                  </a:extLst>
                </p:cNvPr>
                <p:cNvGrpSpPr/>
                <p:nvPr/>
              </p:nvGrpSpPr>
              <p:grpSpPr>
                <a:xfrm>
                  <a:off x="1145758" y="4202506"/>
                  <a:ext cx="1646447" cy="335580"/>
                  <a:chOff x="2326509" y="3549128"/>
                  <a:chExt cx="1646447" cy="335580"/>
                </a:xfrm>
                <a:solidFill>
                  <a:schemeClr val="accent2">
                    <a:alpha val="25000"/>
                  </a:schemeClr>
                </a:solidFill>
              </p:grpSpPr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E08D2106-0781-E14D-F281-62779C408B3D}"/>
                      </a:ext>
                    </a:extLst>
                  </p:cNvPr>
                  <p:cNvSpPr/>
                  <p:nvPr/>
                </p:nvSpPr>
                <p:spPr>
                  <a:xfrm>
                    <a:off x="2326509" y="3549128"/>
                    <a:ext cx="843559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3ADE8A54-852F-8710-3B8E-A82C69512B35}"/>
                      </a:ext>
                    </a:extLst>
                  </p:cNvPr>
                  <p:cNvSpPr/>
                  <p:nvPr/>
                </p:nvSpPr>
                <p:spPr>
                  <a:xfrm>
                    <a:off x="3172429" y="3549128"/>
                    <a:ext cx="800527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7C6859D6-C8ED-6FDB-052F-313EFBD34FBE}"/>
                    </a:ext>
                  </a:extLst>
                </p:cNvPr>
                <p:cNvGrpSpPr/>
                <p:nvPr/>
              </p:nvGrpSpPr>
              <p:grpSpPr>
                <a:xfrm>
                  <a:off x="1145758" y="4202506"/>
                  <a:ext cx="1645754" cy="335580"/>
                  <a:chOff x="2326509" y="3951128"/>
                  <a:chExt cx="1645754" cy="335580"/>
                </a:xfrm>
                <a:solidFill>
                  <a:schemeClr val="accent4">
                    <a:alpha val="25000"/>
                  </a:schemeClr>
                </a:solidFill>
              </p:grpSpPr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5288457F-5649-8367-8A8C-40268AEA8B6D}"/>
                      </a:ext>
                    </a:extLst>
                  </p:cNvPr>
                  <p:cNvSpPr/>
                  <p:nvPr/>
                </p:nvSpPr>
                <p:spPr>
                  <a:xfrm>
                    <a:off x="2326509" y="3951128"/>
                    <a:ext cx="600182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274C233C-D67B-B303-B408-7DB74BEC8331}"/>
                      </a:ext>
                    </a:extLst>
                  </p:cNvPr>
                  <p:cNvSpPr/>
                  <p:nvPr/>
                </p:nvSpPr>
                <p:spPr>
                  <a:xfrm>
                    <a:off x="2928027" y="3951128"/>
                    <a:ext cx="600182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484AF625-B2E0-7A9E-7258-E2613EF55C1D}"/>
                      </a:ext>
                    </a:extLst>
                  </p:cNvPr>
                  <p:cNvSpPr/>
                  <p:nvPr/>
                </p:nvSpPr>
                <p:spPr>
                  <a:xfrm>
                    <a:off x="3527667" y="3951128"/>
                    <a:ext cx="444596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F68CB0AE-CAA4-C471-B88F-2E4C30B81EFC}"/>
                    </a:ext>
                  </a:extLst>
                </p:cNvPr>
                <p:cNvGrpSpPr/>
                <p:nvPr/>
              </p:nvGrpSpPr>
              <p:grpSpPr>
                <a:xfrm>
                  <a:off x="1145759" y="4202506"/>
                  <a:ext cx="1648811" cy="335580"/>
                  <a:chOff x="2326510" y="4358795"/>
                  <a:chExt cx="1651002" cy="335580"/>
                </a:xfrm>
                <a:solidFill>
                  <a:schemeClr val="accent5">
                    <a:alpha val="25000"/>
                  </a:schemeClr>
                </a:solidFill>
              </p:grpSpPr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1C653E1E-7F98-D4B1-F74F-D98AED93E68A}"/>
                      </a:ext>
                    </a:extLst>
                  </p:cNvPr>
                  <p:cNvSpPr/>
                  <p:nvPr/>
                </p:nvSpPr>
                <p:spPr>
                  <a:xfrm>
                    <a:off x="2326510" y="4358795"/>
                    <a:ext cx="424520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CC8B468A-EF98-03B8-88F1-A3FCD40131EE}"/>
                      </a:ext>
                    </a:extLst>
                  </p:cNvPr>
                  <p:cNvSpPr/>
                  <p:nvPr/>
                </p:nvSpPr>
                <p:spPr>
                  <a:xfrm>
                    <a:off x="2751030" y="4358795"/>
                    <a:ext cx="390907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EC4F594B-EF98-3DF1-193C-71ABB7AFA1CF}"/>
                      </a:ext>
                    </a:extLst>
                  </p:cNvPr>
                  <p:cNvSpPr/>
                  <p:nvPr/>
                </p:nvSpPr>
                <p:spPr>
                  <a:xfrm>
                    <a:off x="3142548" y="4358795"/>
                    <a:ext cx="424520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B04C092A-D475-8388-3D19-0A7055F5CB45}"/>
                      </a:ext>
                    </a:extLst>
                  </p:cNvPr>
                  <p:cNvSpPr/>
                  <p:nvPr/>
                </p:nvSpPr>
                <p:spPr>
                  <a:xfrm>
                    <a:off x="3566765" y="4358795"/>
                    <a:ext cx="410747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sp>
            <p:nvSpPr>
              <p:cNvPr id="20" name="Google Shape;898;p88">
                <a:extLst>
                  <a:ext uri="{FF2B5EF4-FFF2-40B4-BE49-F238E27FC236}">
                    <a16:creationId xmlns:a16="http://schemas.microsoft.com/office/drawing/2014/main" id="{86606F23-C6F3-001B-F9A2-7C164260446F}"/>
                  </a:ext>
                </a:extLst>
              </p:cNvPr>
              <p:cNvSpPr txBox="1"/>
              <p:nvPr/>
            </p:nvSpPr>
            <p:spPr>
              <a:xfrm>
                <a:off x="907558" y="4148892"/>
                <a:ext cx="263041" cy="1664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 dirty="0">
                    <a:solidFill>
                      <a:schemeClr val="tx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Avg</a:t>
                </a: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8159B41-DDBF-E62D-3D0A-03A018DC2F1F}"/>
                  </a:ext>
                </a:extLst>
              </p:cNvPr>
              <p:cNvGrpSpPr/>
              <p:nvPr/>
            </p:nvGrpSpPr>
            <p:grpSpPr>
              <a:xfrm>
                <a:off x="1131677" y="4189774"/>
                <a:ext cx="1684972" cy="366787"/>
                <a:chOff x="4455937" y="3736992"/>
                <a:chExt cx="1684972" cy="366787"/>
              </a:xfrm>
            </p:grpSpPr>
            <p:cxnSp>
              <p:nvCxnSpPr>
                <p:cNvPr id="23" name="Google Shape;1486;p114">
                  <a:extLst>
                    <a:ext uri="{FF2B5EF4-FFF2-40B4-BE49-F238E27FC236}">
                      <a16:creationId xmlns:a16="http://schemas.microsoft.com/office/drawing/2014/main" id="{92304308-BF8B-3BA1-98D9-04D497B2BA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5779" y="3736992"/>
                  <a:ext cx="0" cy="366787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" name="Google Shape;1487;p114">
                  <a:extLst>
                    <a:ext uri="{FF2B5EF4-FFF2-40B4-BE49-F238E27FC236}">
                      <a16:creationId xmlns:a16="http://schemas.microsoft.com/office/drawing/2014/main" id="{E3009710-330B-64EE-5073-FED02A8DDB24}"/>
                    </a:ext>
                  </a:extLst>
                </p:cNvPr>
                <p:cNvCxnSpPr/>
                <p:nvPr/>
              </p:nvCxnSpPr>
              <p:spPr>
                <a:xfrm flipH="1">
                  <a:off x="4461969" y="4100359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" name="Google Shape;1487;p114">
                  <a:extLst>
                    <a:ext uri="{FF2B5EF4-FFF2-40B4-BE49-F238E27FC236}">
                      <a16:creationId xmlns:a16="http://schemas.microsoft.com/office/drawing/2014/main" id="{E68008C4-3DCF-187C-3E6E-FB526151CA8D}"/>
                    </a:ext>
                  </a:extLst>
                </p:cNvPr>
                <p:cNvCxnSpPr/>
                <p:nvPr/>
              </p:nvCxnSpPr>
              <p:spPr>
                <a:xfrm flipH="1">
                  <a:off x="4455937" y="3736992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38D6335-3FD4-D268-4426-A5FAB10770E6}"/>
                  </a:ext>
                </a:extLst>
              </p:cNvPr>
              <p:cNvSpPr/>
              <p:nvPr/>
            </p:nvSpPr>
            <p:spPr>
              <a:xfrm>
                <a:off x="1146820" y="4227664"/>
                <a:ext cx="1648366" cy="15306"/>
              </a:xfrm>
              <a:custGeom>
                <a:avLst/>
                <a:gdLst>
                  <a:gd name="connsiteX0" fmla="*/ 0 w 1648366"/>
                  <a:gd name="connsiteY0" fmla="*/ 12233 h 15306"/>
                  <a:gd name="connsiteX1" fmla="*/ 339459 w 1648366"/>
                  <a:gd name="connsiteY1" fmla="*/ 3058 h 15306"/>
                  <a:gd name="connsiteX2" fmla="*/ 721734 w 1648366"/>
                  <a:gd name="connsiteY2" fmla="*/ 15291 h 15306"/>
                  <a:gd name="connsiteX3" fmla="*/ 1204928 w 1648366"/>
                  <a:gd name="connsiteY3" fmla="*/ 0 h 15306"/>
                  <a:gd name="connsiteX4" fmla="*/ 1648366 w 1648366"/>
                  <a:gd name="connsiteY4" fmla="*/ 3058 h 1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8366" h="15306">
                    <a:moveTo>
                      <a:pt x="0" y="12233"/>
                    </a:moveTo>
                    <a:cubicBezTo>
                      <a:pt x="109585" y="7390"/>
                      <a:pt x="339459" y="3058"/>
                      <a:pt x="339459" y="3058"/>
                    </a:cubicBezTo>
                    <a:cubicBezTo>
                      <a:pt x="459748" y="3568"/>
                      <a:pt x="577489" y="15801"/>
                      <a:pt x="721734" y="15291"/>
                    </a:cubicBezTo>
                    <a:cubicBezTo>
                      <a:pt x="865979" y="14781"/>
                      <a:pt x="1204928" y="0"/>
                      <a:pt x="1204928" y="0"/>
                    </a:cubicBezTo>
                    <a:lnTo>
                      <a:pt x="1648366" y="305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E4CB97A-8095-A28D-09DD-0FEC48038F2F}"/>
                </a:ext>
              </a:extLst>
            </p:cNvPr>
            <p:cNvCxnSpPr>
              <a:cxnSpLocks/>
            </p:cNvCxnSpPr>
            <p:nvPr/>
          </p:nvCxnSpPr>
          <p:spPr>
            <a:xfrm>
              <a:off x="6415297" y="3439337"/>
              <a:ext cx="1989906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5" name="Google Shape;898;p88">
              <a:extLst>
                <a:ext uri="{FF2B5EF4-FFF2-40B4-BE49-F238E27FC236}">
                  <a16:creationId xmlns:a16="http://schemas.microsoft.com/office/drawing/2014/main" id="{3FEF27C0-7AED-1742-5711-8217A1ED34D9}"/>
                </a:ext>
              </a:extLst>
            </p:cNvPr>
            <p:cNvSpPr txBox="1"/>
            <p:nvPr/>
          </p:nvSpPr>
          <p:spPr>
            <a:xfrm>
              <a:off x="7349577" y="3842533"/>
              <a:ext cx="371934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Time</a:t>
              </a:r>
            </a:p>
          </p:txBody>
        </p:sp>
      </p:grpSp>
      <p:grpSp>
        <p:nvGrpSpPr>
          <p:cNvPr id="2195" name="Group 2194">
            <a:extLst>
              <a:ext uri="{FF2B5EF4-FFF2-40B4-BE49-F238E27FC236}">
                <a16:creationId xmlns:a16="http://schemas.microsoft.com/office/drawing/2014/main" id="{DD7614EC-693F-A57E-DB90-B0770BBDB8A5}"/>
              </a:ext>
            </a:extLst>
          </p:cNvPr>
          <p:cNvGrpSpPr/>
          <p:nvPr/>
        </p:nvGrpSpPr>
        <p:grpSpPr>
          <a:xfrm>
            <a:off x="616349" y="1760349"/>
            <a:ext cx="2135170" cy="2165422"/>
            <a:chOff x="616349" y="1760349"/>
            <a:chExt cx="2135170" cy="2165422"/>
          </a:xfrm>
        </p:grpSpPr>
        <p:grpSp>
          <p:nvGrpSpPr>
            <p:cNvPr id="2182" name="Group 2181">
              <a:extLst>
                <a:ext uri="{FF2B5EF4-FFF2-40B4-BE49-F238E27FC236}">
                  <a16:creationId xmlns:a16="http://schemas.microsoft.com/office/drawing/2014/main" id="{51F7B449-07AA-8169-6ACD-DF98D94CDC20}"/>
                </a:ext>
              </a:extLst>
            </p:cNvPr>
            <p:cNvGrpSpPr/>
            <p:nvPr/>
          </p:nvGrpSpPr>
          <p:grpSpPr>
            <a:xfrm>
              <a:off x="732850" y="2023674"/>
              <a:ext cx="1982736" cy="1193826"/>
              <a:chOff x="732850" y="2329256"/>
              <a:chExt cx="1982736" cy="1193826"/>
            </a:xfrm>
          </p:grpSpPr>
          <p:grpSp>
            <p:nvGrpSpPr>
              <p:cNvPr id="2099" name="Group 2098">
                <a:extLst>
                  <a:ext uri="{FF2B5EF4-FFF2-40B4-BE49-F238E27FC236}">
                    <a16:creationId xmlns:a16="http://schemas.microsoft.com/office/drawing/2014/main" id="{96934044-39B5-2EF3-EDEF-BEBB9E060913}"/>
                  </a:ext>
                </a:extLst>
              </p:cNvPr>
              <p:cNvGrpSpPr/>
              <p:nvPr/>
            </p:nvGrpSpPr>
            <p:grpSpPr>
              <a:xfrm>
                <a:off x="732850" y="2329256"/>
                <a:ext cx="1981146" cy="272178"/>
                <a:chOff x="732850" y="2329256"/>
                <a:chExt cx="1981146" cy="272178"/>
              </a:xfrm>
            </p:grpSpPr>
            <p:sp>
              <p:nvSpPr>
                <p:cNvPr id="2072" name="Google Shape;898;p88">
                  <a:extLst>
                    <a:ext uri="{FF2B5EF4-FFF2-40B4-BE49-F238E27FC236}">
                      <a16:creationId xmlns:a16="http://schemas.microsoft.com/office/drawing/2014/main" id="{A4039CDF-7BFE-DE06-A333-F50851C7190F}"/>
                    </a:ext>
                  </a:extLst>
                </p:cNvPr>
                <p:cNvSpPr txBox="1"/>
                <p:nvPr/>
              </p:nvSpPr>
              <p:spPr>
                <a:xfrm>
                  <a:off x="732850" y="2329256"/>
                  <a:ext cx="377190" cy="1600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4" tIns="9144" rIns="9144" bIns="9144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800" dirty="0">
                      <a:solidFill>
                        <a:schemeClr val="accent3"/>
                      </a:solidFill>
                      <a:latin typeface="+mj-lt"/>
                      <a:ea typeface="Montserrat"/>
                      <a:cs typeface="+mj-lt"/>
                      <a:sym typeface="Montserrat"/>
                    </a:rPr>
                    <a:t>GPU 1</a:t>
                  </a:r>
                </a:p>
              </p:txBody>
            </p:sp>
            <p:grpSp>
              <p:nvGrpSpPr>
                <p:cNvPr id="2073" name="Group 2072">
                  <a:extLst>
                    <a:ext uri="{FF2B5EF4-FFF2-40B4-BE49-F238E27FC236}">
                      <a16:creationId xmlns:a16="http://schemas.microsoft.com/office/drawing/2014/main" id="{C1AA33F6-CEC0-DE36-0C3D-B2F1486651D6}"/>
                    </a:ext>
                  </a:extLst>
                </p:cNvPr>
                <p:cNvGrpSpPr/>
                <p:nvPr/>
              </p:nvGrpSpPr>
              <p:grpSpPr>
                <a:xfrm>
                  <a:off x="1029024" y="2335207"/>
                  <a:ext cx="1684972" cy="266227"/>
                  <a:chOff x="3659887" y="1676400"/>
                  <a:chExt cx="1684972" cy="368195"/>
                </a:xfrm>
              </p:grpSpPr>
              <p:sp>
                <p:nvSpPr>
                  <p:cNvPr id="2074" name="Freeform: Shape 2073">
                    <a:extLst>
                      <a:ext uri="{FF2B5EF4-FFF2-40B4-BE49-F238E27FC236}">
                        <a16:creationId xmlns:a16="http://schemas.microsoft.com/office/drawing/2014/main" id="{186D78B7-568E-DE0E-7C3B-CEAF8590B583}"/>
                      </a:ext>
                    </a:extLst>
                  </p:cNvPr>
                  <p:cNvSpPr/>
                  <p:nvPr/>
                </p:nvSpPr>
                <p:spPr>
                  <a:xfrm>
                    <a:off x="3681413" y="1681832"/>
                    <a:ext cx="1647825" cy="357187"/>
                  </a:xfrm>
                  <a:custGeom>
                    <a:avLst/>
                    <a:gdLst>
                      <a:gd name="connsiteX0" fmla="*/ 0 w 1647825"/>
                      <a:gd name="connsiteY0" fmla="*/ 347662 h 357187"/>
                      <a:gd name="connsiteX1" fmla="*/ 290512 w 1647825"/>
                      <a:gd name="connsiteY1" fmla="*/ 347662 h 357187"/>
                      <a:gd name="connsiteX2" fmla="*/ 290512 w 1647825"/>
                      <a:gd name="connsiteY2" fmla="*/ 0 h 357187"/>
                      <a:gd name="connsiteX3" fmla="*/ 290512 w 1647825"/>
                      <a:gd name="connsiteY3" fmla="*/ 357187 h 357187"/>
                      <a:gd name="connsiteX4" fmla="*/ 740568 w 1647825"/>
                      <a:gd name="connsiteY4" fmla="*/ 357187 h 357187"/>
                      <a:gd name="connsiteX5" fmla="*/ 740568 w 1647825"/>
                      <a:gd name="connsiteY5" fmla="*/ 4762 h 357187"/>
                      <a:gd name="connsiteX6" fmla="*/ 740568 w 1647825"/>
                      <a:gd name="connsiteY6" fmla="*/ 316706 h 357187"/>
                      <a:gd name="connsiteX7" fmla="*/ 740568 w 1647825"/>
                      <a:gd name="connsiteY7" fmla="*/ 347662 h 357187"/>
                      <a:gd name="connsiteX8" fmla="*/ 1288256 w 1647825"/>
                      <a:gd name="connsiteY8" fmla="*/ 347662 h 357187"/>
                      <a:gd name="connsiteX9" fmla="*/ 1288256 w 1647825"/>
                      <a:gd name="connsiteY9" fmla="*/ 19050 h 357187"/>
                      <a:gd name="connsiteX10" fmla="*/ 1288256 w 1647825"/>
                      <a:gd name="connsiteY10" fmla="*/ 340518 h 357187"/>
                      <a:gd name="connsiteX11" fmla="*/ 1647825 w 1647825"/>
                      <a:gd name="connsiteY11" fmla="*/ 340518 h 357187"/>
                      <a:gd name="connsiteX12" fmla="*/ 0 w 1647825"/>
                      <a:gd name="connsiteY12" fmla="*/ 347662 h 3571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47825" h="357187">
                        <a:moveTo>
                          <a:pt x="0" y="347662"/>
                        </a:moveTo>
                        <a:lnTo>
                          <a:pt x="290512" y="347662"/>
                        </a:lnTo>
                        <a:lnTo>
                          <a:pt x="290512" y="0"/>
                        </a:lnTo>
                        <a:lnTo>
                          <a:pt x="290512" y="357187"/>
                        </a:lnTo>
                        <a:lnTo>
                          <a:pt x="740568" y="357187"/>
                        </a:lnTo>
                        <a:lnTo>
                          <a:pt x="740568" y="4762"/>
                        </a:lnTo>
                        <a:lnTo>
                          <a:pt x="740568" y="316706"/>
                        </a:lnTo>
                        <a:lnTo>
                          <a:pt x="740568" y="347662"/>
                        </a:lnTo>
                        <a:lnTo>
                          <a:pt x="1288256" y="347662"/>
                        </a:lnTo>
                        <a:lnTo>
                          <a:pt x="1288256" y="19050"/>
                        </a:lnTo>
                        <a:lnTo>
                          <a:pt x="1288256" y="340518"/>
                        </a:lnTo>
                        <a:lnTo>
                          <a:pt x="1647825" y="340518"/>
                        </a:lnTo>
                        <a:lnTo>
                          <a:pt x="0" y="347662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075" name="Google Shape;1486;p114">
                    <a:extLst>
                      <a:ext uri="{FF2B5EF4-FFF2-40B4-BE49-F238E27FC236}">
                        <a16:creationId xmlns:a16="http://schemas.microsoft.com/office/drawing/2014/main" id="{13BB2A38-F9D6-36A7-510C-F6DD7AF2E1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69729" y="1677808"/>
                    <a:ext cx="0" cy="366787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076" name="Google Shape;1487;p114">
                    <a:extLst>
                      <a:ext uri="{FF2B5EF4-FFF2-40B4-BE49-F238E27FC236}">
                        <a16:creationId xmlns:a16="http://schemas.microsoft.com/office/drawing/2014/main" id="{0444D888-65B9-6CE7-CDC3-2B821B62D817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3665919" y="2041175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081" name="Google Shape;1487;p114">
                    <a:extLst>
                      <a:ext uri="{FF2B5EF4-FFF2-40B4-BE49-F238E27FC236}">
                        <a16:creationId xmlns:a16="http://schemas.microsoft.com/office/drawing/2014/main" id="{742A8F42-03CA-CDF0-892B-F09094D3C6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59887" y="1676400"/>
                    <a:ext cx="1684972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2098" name="Group 2097">
                <a:extLst>
                  <a:ext uri="{FF2B5EF4-FFF2-40B4-BE49-F238E27FC236}">
                    <a16:creationId xmlns:a16="http://schemas.microsoft.com/office/drawing/2014/main" id="{EA4FF7E5-1521-AD09-EAD3-646523DE17DD}"/>
                  </a:ext>
                </a:extLst>
              </p:cNvPr>
              <p:cNvGrpSpPr/>
              <p:nvPr/>
            </p:nvGrpSpPr>
            <p:grpSpPr>
              <a:xfrm>
                <a:off x="732850" y="2642021"/>
                <a:ext cx="1977974" cy="270512"/>
                <a:chOff x="3430318" y="2642021"/>
                <a:chExt cx="1977974" cy="270512"/>
              </a:xfrm>
            </p:grpSpPr>
            <p:grpSp>
              <p:nvGrpSpPr>
                <p:cNvPr id="2064" name="Group 2063">
                  <a:extLst>
                    <a:ext uri="{FF2B5EF4-FFF2-40B4-BE49-F238E27FC236}">
                      <a16:creationId xmlns:a16="http://schemas.microsoft.com/office/drawing/2014/main" id="{71FEA4ED-2E96-EB5A-96C6-C60151BA5BD3}"/>
                    </a:ext>
                  </a:extLst>
                </p:cNvPr>
                <p:cNvGrpSpPr/>
                <p:nvPr/>
              </p:nvGrpSpPr>
              <p:grpSpPr>
                <a:xfrm>
                  <a:off x="3723320" y="2647324"/>
                  <a:ext cx="1684972" cy="265209"/>
                  <a:chOff x="6104383" y="2091902"/>
                  <a:chExt cx="1684972" cy="366787"/>
                </a:xfrm>
              </p:grpSpPr>
              <p:sp>
                <p:nvSpPr>
                  <p:cNvPr id="2065" name="Freeform: Shape 2064">
                    <a:extLst>
                      <a:ext uri="{FF2B5EF4-FFF2-40B4-BE49-F238E27FC236}">
                        <a16:creationId xmlns:a16="http://schemas.microsoft.com/office/drawing/2014/main" id="{3FC990DA-3F88-BF94-B58C-A26BAF45B018}"/>
                      </a:ext>
                    </a:extLst>
                  </p:cNvPr>
                  <p:cNvSpPr/>
                  <p:nvPr/>
                </p:nvSpPr>
                <p:spPr>
                  <a:xfrm>
                    <a:off x="6119939" y="2395724"/>
                    <a:ext cx="1651000" cy="53088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066" name="Google Shape;1486;p114">
                    <a:extLst>
                      <a:ext uri="{FF2B5EF4-FFF2-40B4-BE49-F238E27FC236}">
                        <a16:creationId xmlns:a16="http://schemas.microsoft.com/office/drawing/2014/main" id="{0698C674-2564-618C-3040-6A2D975A62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14225" y="2091902"/>
                    <a:ext cx="0" cy="366787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068" name="Google Shape;1487;p114">
                    <a:extLst>
                      <a:ext uri="{FF2B5EF4-FFF2-40B4-BE49-F238E27FC236}">
                        <a16:creationId xmlns:a16="http://schemas.microsoft.com/office/drawing/2014/main" id="{DA0CFD9E-8A43-2993-4C96-90507149CED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110415" y="2455269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071" name="Google Shape;1487;p114">
                    <a:extLst>
                      <a:ext uri="{FF2B5EF4-FFF2-40B4-BE49-F238E27FC236}">
                        <a16:creationId xmlns:a16="http://schemas.microsoft.com/office/drawing/2014/main" id="{794B169A-4683-4856-DBE0-71998C27AF1B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104383" y="2091902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2083" name="Google Shape;898;p88">
                  <a:extLst>
                    <a:ext uri="{FF2B5EF4-FFF2-40B4-BE49-F238E27FC236}">
                      <a16:creationId xmlns:a16="http://schemas.microsoft.com/office/drawing/2014/main" id="{F9CCEC66-EFF6-4F33-0A12-9A6358BBD91A}"/>
                    </a:ext>
                  </a:extLst>
                </p:cNvPr>
                <p:cNvSpPr txBox="1"/>
                <p:nvPr/>
              </p:nvSpPr>
              <p:spPr>
                <a:xfrm>
                  <a:off x="3430318" y="2642021"/>
                  <a:ext cx="377190" cy="1600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4" tIns="9144" rIns="9144" bIns="9144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800" dirty="0">
                      <a:solidFill>
                        <a:schemeClr val="accent2"/>
                      </a:solidFill>
                      <a:latin typeface="+mj-lt"/>
                      <a:ea typeface="Montserrat"/>
                      <a:cs typeface="+mj-lt"/>
                      <a:sym typeface="Montserrat"/>
                    </a:rPr>
                    <a:t>GPU 2</a:t>
                  </a:r>
                </a:p>
              </p:txBody>
            </p:sp>
          </p:grpSp>
          <p:grpSp>
            <p:nvGrpSpPr>
              <p:cNvPr id="2120" name="Group 2119">
                <a:extLst>
                  <a:ext uri="{FF2B5EF4-FFF2-40B4-BE49-F238E27FC236}">
                    <a16:creationId xmlns:a16="http://schemas.microsoft.com/office/drawing/2014/main" id="{1D5FEB3E-BC0E-DE01-EAC7-B5DDF8F3A558}"/>
                  </a:ext>
                </a:extLst>
              </p:cNvPr>
              <p:cNvGrpSpPr/>
              <p:nvPr/>
            </p:nvGrpSpPr>
            <p:grpSpPr>
              <a:xfrm>
                <a:off x="748668" y="2947262"/>
                <a:ext cx="1965328" cy="265775"/>
                <a:chOff x="748668" y="2947262"/>
                <a:chExt cx="1965328" cy="265775"/>
              </a:xfrm>
            </p:grpSpPr>
            <p:sp>
              <p:nvSpPr>
                <p:cNvPr id="2101" name="Google Shape;898;p88">
                  <a:extLst>
                    <a:ext uri="{FF2B5EF4-FFF2-40B4-BE49-F238E27FC236}">
                      <a16:creationId xmlns:a16="http://schemas.microsoft.com/office/drawing/2014/main" id="{C864B049-DEFD-15F7-28A5-B6B8AC515D94}"/>
                    </a:ext>
                  </a:extLst>
                </p:cNvPr>
                <p:cNvSpPr txBox="1"/>
                <p:nvPr/>
              </p:nvSpPr>
              <p:spPr>
                <a:xfrm>
                  <a:off x="748668" y="2947262"/>
                  <a:ext cx="377190" cy="1600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4" tIns="9144" rIns="9144" bIns="9144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800" dirty="0">
                      <a:solidFill>
                        <a:schemeClr val="accent4"/>
                      </a:solidFill>
                      <a:latin typeface="+mj-lt"/>
                      <a:ea typeface="Montserrat"/>
                      <a:cs typeface="+mj-lt"/>
                      <a:sym typeface="Montserrat"/>
                    </a:rPr>
                    <a:t>GPU 3</a:t>
                  </a:r>
                </a:p>
              </p:txBody>
            </p:sp>
            <p:grpSp>
              <p:nvGrpSpPr>
                <p:cNvPr id="2119" name="Group 2118">
                  <a:extLst>
                    <a:ext uri="{FF2B5EF4-FFF2-40B4-BE49-F238E27FC236}">
                      <a16:creationId xmlns:a16="http://schemas.microsoft.com/office/drawing/2014/main" id="{800F151D-719F-26C7-3A33-CB4A0FA4987A}"/>
                    </a:ext>
                  </a:extLst>
                </p:cNvPr>
                <p:cNvGrpSpPr/>
                <p:nvPr/>
              </p:nvGrpSpPr>
              <p:grpSpPr>
                <a:xfrm>
                  <a:off x="1029024" y="2947828"/>
                  <a:ext cx="1684972" cy="265209"/>
                  <a:chOff x="1029024" y="2947828"/>
                  <a:chExt cx="1684972" cy="265209"/>
                </a:xfrm>
              </p:grpSpPr>
              <p:sp>
                <p:nvSpPr>
                  <p:cNvPr id="2103" name="Freeform: Shape 2102">
                    <a:extLst>
                      <a:ext uri="{FF2B5EF4-FFF2-40B4-BE49-F238E27FC236}">
                        <a16:creationId xmlns:a16="http://schemas.microsoft.com/office/drawing/2014/main" id="{D5C842A7-5BD2-A74C-563F-B7E556C990EF}"/>
                      </a:ext>
                    </a:extLst>
                  </p:cNvPr>
                  <p:cNvSpPr/>
                  <p:nvPr/>
                </p:nvSpPr>
                <p:spPr>
                  <a:xfrm>
                    <a:off x="1057976" y="3062106"/>
                    <a:ext cx="414339" cy="14220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2104" name="Google Shape;1487;p114">
                    <a:extLst>
                      <a:ext uri="{FF2B5EF4-FFF2-40B4-BE49-F238E27FC236}">
                        <a16:creationId xmlns:a16="http://schemas.microsoft.com/office/drawing/2014/main" id="{8ADBB857-BD93-F645-50B3-5C1DA397FCFF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35056" y="3197340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2105" name="Freeform: Shape 2104">
                    <a:extLst>
                      <a:ext uri="{FF2B5EF4-FFF2-40B4-BE49-F238E27FC236}">
                        <a16:creationId xmlns:a16="http://schemas.microsoft.com/office/drawing/2014/main" id="{BF9D5A88-569D-56BC-FBF9-4559B8CB999D}"/>
                      </a:ext>
                    </a:extLst>
                  </p:cNvPr>
                  <p:cNvSpPr/>
                  <p:nvPr/>
                </p:nvSpPr>
                <p:spPr>
                  <a:xfrm>
                    <a:off x="1910245" y="3062106"/>
                    <a:ext cx="398883" cy="14220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2106" name="Google Shape;1486;p114">
                    <a:extLst>
                      <a:ext uri="{FF2B5EF4-FFF2-40B4-BE49-F238E27FC236}">
                        <a16:creationId xmlns:a16="http://schemas.microsoft.com/office/drawing/2014/main" id="{A16BEAC9-F019-2A0F-ACB5-BB307E514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38866" y="2947828"/>
                    <a:ext cx="0" cy="265209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07" name="Google Shape;1487;p114">
                    <a:extLst>
                      <a:ext uri="{FF2B5EF4-FFF2-40B4-BE49-F238E27FC236}">
                        <a16:creationId xmlns:a16="http://schemas.microsoft.com/office/drawing/2014/main" id="{28A7ED73-CB97-57D5-12DA-2F61219597A0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29024" y="2947828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08" name="Google Shape;1487;p114">
                    <a:extLst>
                      <a:ext uri="{FF2B5EF4-FFF2-40B4-BE49-F238E27FC236}">
                        <a16:creationId xmlns:a16="http://schemas.microsoft.com/office/drawing/2014/main" id="{EFEC4317-F449-8EF4-2664-EA892A0223EB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35056" y="3210564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2109" name="Group 2108">
                <a:extLst>
                  <a:ext uri="{FF2B5EF4-FFF2-40B4-BE49-F238E27FC236}">
                    <a16:creationId xmlns:a16="http://schemas.microsoft.com/office/drawing/2014/main" id="{9FB97E9A-D299-B996-1B14-0EA0C5C9E758}"/>
                  </a:ext>
                </a:extLst>
              </p:cNvPr>
              <p:cNvGrpSpPr/>
              <p:nvPr/>
            </p:nvGrpSpPr>
            <p:grpSpPr>
              <a:xfrm>
                <a:off x="748668" y="3246288"/>
                <a:ext cx="1966918" cy="276794"/>
                <a:chOff x="6218386" y="3246288"/>
                <a:chExt cx="1966918" cy="276794"/>
              </a:xfrm>
            </p:grpSpPr>
            <p:grpSp>
              <p:nvGrpSpPr>
                <p:cNvPr id="2110" name="Group 2109">
                  <a:extLst>
                    <a:ext uri="{FF2B5EF4-FFF2-40B4-BE49-F238E27FC236}">
                      <a16:creationId xmlns:a16="http://schemas.microsoft.com/office/drawing/2014/main" id="{25CF18B0-02C6-68E2-76A2-5D4A350CDF51}"/>
                    </a:ext>
                  </a:extLst>
                </p:cNvPr>
                <p:cNvGrpSpPr/>
                <p:nvPr/>
              </p:nvGrpSpPr>
              <p:grpSpPr>
                <a:xfrm>
                  <a:off x="6500332" y="3257873"/>
                  <a:ext cx="1684972" cy="265209"/>
                  <a:chOff x="6500332" y="3257873"/>
                  <a:chExt cx="1684972" cy="265209"/>
                </a:xfrm>
              </p:grpSpPr>
              <p:sp>
                <p:nvSpPr>
                  <p:cNvPr id="2112" name="Freeform: Shape 2111">
                    <a:extLst>
                      <a:ext uri="{FF2B5EF4-FFF2-40B4-BE49-F238E27FC236}">
                        <a16:creationId xmlns:a16="http://schemas.microsoft.com/office/drawing/2014/main" id="{E95FE783-A688-015F-9048-1A977A9AADD4}"/>
                      </a:ext>
                    </a:extLst>
                  </p:cNvPr>
                  <p:cNvSpPr/>
                  <p:nvPr/>
                </p:nvSpPr>
                <p:spPr>
                  <a:xfrm>
                    <a:off x="6983369" y="3271707"/>
                    <a:ext cx="209589" cy="242644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13" name="Freeform: Shape 2112">
                    <a:extLst>
                      <a:ext uri="{FF2B5EF4-FFF2-40B4-BE49-F238E27FC236}">
                        <a16:creationId xmlns:a16="http://schemas.microsoft.com/office/drawing/2014/main" id="{AD743FB7-E450-47EF-81DE-9CBB58A8C487}"/>
                      </a:ext>
                    </a:extLst>
                  </p:cNvPr>
                  <p:cNvSpPr/>
                  <p:nvPr/>
                </p:nvSpPr>
                <p:spPr>
                  <a:xfrm>
                    <a:off x="6513985" y="3271707"/>
                    <a:ext cx="209589" cy="242644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14" name="Freeform: Shape 2113">
                    <a:extLst>
                      <a:ext uri="{FF2B5EF4-FFF2-40B4-BE49-F238E27FC236}">
                        <a16:creationId xmlns:a16="http://schemas.microsoft.com/office/drawing/2014/main" id="{2BE1BEAA-F86D-8888-751A-455D005BAC73}"/>
                      </a:ext>
                    </a:extLst>
                  </p:cNvPr>
                  <p:cNvSpPr/>
                  <p:nvPr/>
                </p:nvSpPr>
                <p:spPr>
                  <a:xfrm>
                    <a:off x="7796042" y="3271707"/>
                    <a:ext cx="379225" cy="242644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115" name="Google Shape;1487;p114">
                    <a:extLst>
                      <a:ext uri="{FF2B5EF4-FFF2-40B4-BE49-F238E27FC236}">
                        <a16:creationId xmlns:a16="http://schemas.microsoft.com/office/drawing/2014/main" id="{835EECCC-9F24-AF25-5D4D-C0515BF49D0A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506364" y="3507386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5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16" name="Google Shape;1486;p114">
                    <a:extLst>
                      <a:ext uri="{FF2B5EF4-FFF2-40B4-BE49-F238E27FC236}">
                        <a16:creationId xmlns:a16="http://schemas.microsoft.com/office/drawing/2014/main" id="{2E652D01-6678-E416-1022-1B37C8BE6B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10174" y="3257873"/>
                    <a:ext cx="0" cy="265209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17" name="Google Shape;1487;p114">
                    <a:extLst>
                      <a:ext uri="{FF2B5EF4-FFF2-40B4-BE49-F238E27FC236}">
                        <a16:creationId xmlns:a16="http://schemas.microsoft.com/office/drawing/2014/main" id="{BD08F7B7-994C-D681-A2C0-7244830555E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506364" y="3520609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18" name="Google Shape;1487;p114">
                    <a:extLst>
                      <a:ext uri="{FF2B5EF4-FFF2-40B4-BE49-F238E27FC236}">
                        <a16:creationId xmlns:a16="http://schemas.microsoft.com/office/drawing/2014/main" id="{2BE43117-BBB3-5E76-23A4-76136E985B25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500332" y="3257873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2111" name="Google Shape;898;p88">
                  <a:extLst>
                    <a:ext uri="{FF2B5EF4-FFF2-40B4-BE49-F238E27FC236}">
                      <a16:creationId xmlns:a16="http://schemas.microsoft.com/office/drawing/2014/main" id="{D6DCFD65-C026-4EEC-EF74-BE30B1B50B6D}"/>
                    </a:ext>
                  </a:extLst>
                </p:cNvPr>
                <p:cNvSpPr txBox="1"/>
                <p:nvPr/>
              </p:nvSpPr>
              <p:spPr>
                <a:xfrm>
                  <a:off x="6218386" y="3246288"/>
                  <a:ext cx="377190" cy="1600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4" tIns="9144" rIns="9144" bIns="9144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800" dirty="0">
                      <a:solidFill>
                        <a:schemeClr val="accent5"/>
                      </a:solidFill>
                      <a:latin typeface="+mj-lt"/>
                      <a:ea typeface="Montserrat"/>
                      <a:cs typeface="+mj-lt"/>
                      <a:sym typeface="Montserrat"/>
                    </a:rPr>
                    <a:t>GPU 4</a:t>
                  </a:r>
                </a:p>
              </p:txBody>
            </p:sp>
          </p:grpSp>
        </p:grpSp>
        <p:grpSp>
          <p:nvGrpSpPr>
            <p:cNvPr id="2183" name="Group 2182">
              <a:extLst>
                <a:ext uri="{FF2B5EF4-FFF2-40B4-BE49-F238E27FC236}">
                  <a16:creationId xmlns:a16="http://schemas.microsoft.com/office/drawing/2014/main" id="{AD7ECB43-8BBC-2CB3-D0BF-5BDBCFB215E9}"/>
                </a:ext>
              </a:extLst>
            </p:cNvPr>
            <p:cNvGrpSpPr/>
            <p:nvPr/>
          </p:nvGrpSpPr>
          <p:grpSpPr>
            <a:xfrm>
              <a:off x="815819" y="3486209"/>
              <a:ext cx="1935700" cy="299634"/>
              <a:chOff x="815819" y="3791791"/>
              <a:chExt cx="1935700" cy="299634"/>
            </a:xfrm>
          </p:grpSpPr>
          <p:sp>
            <p:nvSpPr>
              <p:cNvPr id="2135" name="Google Shape;898;p88">
                <a:extLst>
                  <a:ext uri="{FF2B5EF4-FFF2-40B4-BE49-F238E27FC236}">
                    <a16:creationId xmlns:a16="http://schemas.microsoft.com/office/drawing/2014/main" id="{E320BDDF-1B95-BAAD-7673-D0595C520A32}"/>
                  </a:ext>
                </a:extLst>
              </p:cNvPr>
              <p:cNvSpPr txBox="1"/>
              <p:nvPr/>
            </p:nvSpPr>
            <p:spPr>
              <a:xfrm>
                <a:off x="815819" y="3931381"/>
                <a:ext cx="263041" cy="1600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 dirty="0">
                    <a:solidFill>
                      <a:schemeClr val="tx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Avg</a:t>
                </a:r>
              </a:p>
            </p:txBody>
          </p:sp>
          <p:grpSp>
            <p:nvGrpSpPr>
              <p:cNvPr id="2180" name="Group 2179">
                <a:extLst>
                  <a:ext uri="{FF2B5EF4-FFF2-40B4-BE49-F238E27FC236}">
                    <a16:creationId xmlns:a16="http://schemas.microsoft.com/office/drawing/2014/main" id="{08FA8ECB-B874-B93C-BF3C-3473C0E76F64}"/>
                  </a:ext>
                </a:extLst>
              </p:cNvPr>
              <p:cNvGrpSpPr/>
              <p:nvPr/>
            </p:nvGrpSpPr>
            <p:grpSpPr>
              <a:xfrm>
                <a:off x="1029398" y="3791791"/>
                <a:ext cx="1722121" cy="274518"/>
                <a:chOff x="3210584" y="3791791"/>
                <a:chExt cx="1722121" cy="274518"/>
              </a:xfrm>
            </p:grpSpPr>
            <p:sp>
              <p:nvSpPr>
                <p:cNvPr id="2144" name="Freeform: Shape 2143">
                  <a:extLst>
                    <a:ext uri="{FF2B5EF4-FFF2-40B4-BE49-F238E27FC236}">
                      <a16:creationId xmlns:a16="http://schemas.microsoft.com/office/drawing/2014/main" id="{1EDA5291-EADA-8C65-84B9-C027CEC9DFF2}"/>
                    </a:ext>
                  </a:extLst>
                </p:cNvPr>
                <p:cNvSpPr/>
                <p:nvPr/>
              </p:nvSpPr>
              <p:spPr>
                <a:xfrm>
                  <a:off x="3241315" y="3794435"/>
                  <a:ext cx="1647825" cy="258268"/>
                </a:xfrm>
                <a:custGeom>
                  <a:avLst/>
                  <a:gdLst>
                    <a:gd name="connsiteX0" fmla="*/ 0 w 1647825"/>
                    <a:gd name="connsiteY0" fmla="*/ 347662 h 357187"/>
                    <a:gd name="connsiteX1" fmla="*/ 290512 w 1647825"/>
                    <a:gd name="connsiteY1" fmla="*/ 347662 h 357187"/>
                    <a:gd name="connsiteX2" fmla="*/ 290512 w 1647825"/>
                    <a:gd name="connsiteY2" fmla="*/ 0 h 357187"/>
                    <a:gd name="connsiteX3" fmla="*/ 290512 w 1647825"/>
                    <a:gd name="connsiteY3" fmla="*/ 357187 h 357187"/>
                    <a:gd name="connsiteX4" fmla="*/ 740568 w 1647825"/>
                    <a:gd name="connsiteY4" fmla="*/ 357187 h 357187"/>
                    <a:gd name="connsiteX5" fmla="*/ 740568 w 1647825"/>
                    <a:gd name="connsiteY5" fmla="*/ 4762 h 357187"/>
                    <a:gd name="connsiteX6" fmla="*/ 740568 w 1647825"/>
                    <a:gd name="connsiteY6" fmla="*/ 316706 h 357187"/>
                    <a:gd name="connsiteX7" fmla="*/ 740568 w 1647825"/>
                    <a:gd name="connsiteY7" fmla="*/ 347662 h 357187"/>
                    <a:gd name="connsiteX8" fmla="*/ 1288256 w 1647825"/>
                    <a:gd name="connsiteY8" fmla="*/ 347662 h 357187"/>
                    <a:gd name="connsiteX9" fmla="*/ 1288256 w 1647825"/>
                    <a:gd name="connsiteY9" fmla="*/ 19050 h 357187"/>
                    <a:gd name="connsiteX10" fmla="*/ 1288256 w 1647825"/>
                    <a:gd name="connsiteY10" fmla="*/ 340518 h 357187"/>
                    <a:gd name="connsiteX11" fmla="*/ 1647825 w 1647825"/>
                    <a:gd name="connsiteY11" fmla="*/ 340518 h 357187"/>
                    <a:gd name="connsiteX12" fmla="*/ 0 w 1647825"/>
                    <a:gd name="connsiteY12" fmla="*/ 347662 h 35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647825" h="357187">
                      <a:moveTo>
                        <a:pt x="0" y="347662"/>
                      </a:moveTo>
                      <a:lnTo>
                        <a:pt x="290512" y="347662"/>
                      </a:lnTo>
                      <a:lnTo>
                        <a:pt x="290512" y="0"/>
                      </a:lnTo>
                      <a:lnTo>
                        <a:pt x="290512" y="357187"/>
                      </a:lnTo>
                      <a:lnTo>
                        <a:pt x="740568" y="357187"/>
                      </a:lnTo>
                      <a:lnTo>
                        <a:pt x="740568" y="4762"/>
                      </a:lnTo>
                      <a:lnTo>
                        <a:pt x="740568" y="316706"/>
                      </a:lnTo>
                      <a:lnTo>
                        <a:pt x="740568" y="347662"/>
                      </a:lnTo>
                      <a:lnTo>
                        <a:pt x="1288256" y="347662"/>
                      </a:lnTo>
                      <a:lnTo>
                        <a:pt x="1288256" y="19050"/>
                      </a:lnTo>
                      <a:lnTo>
                        <a:pt x="1288256" y="340518"/>
                      </a:lnTo>
                      <a:lnTo>
                        <a:pt x="1647825" y="340518"/>
                      </a:lnTo>
                      <a:lnTo>
                        <a:pt x="0" y="347662"/>
                      </a:lnTo>
                      <a:close/>
                    </a:path>
                  </a:pathLst>
                </a:custGeom>
                <a:solidFill>
                  <a:schemeClr val="bg2">
                    <a:alpha val="25000"/>
                  </a:schemeClr>
                </a:solidFill>
                <a:ln>
                  <a:solidFill>
                    <a:schemeClr val="bg2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1" name="Freeform: Shape 2150">
                  <a:extLst>
                    <a:ext uri="{FF2B5EF4-FFF2-40B4-BE49-F238E27FC236}">
                      <a16:creationId xmlns:a16="http://schemas.microsoft.com/office/drawing/2014/main" id="{967EF691-B9AC-0834-20C7-C52C48363023}"/>
                    </a:ext>
                  </a:extLst>
                </p:cNvPr>
                <p:cNvSpPr/>
                <p:nvPr/>
              </p:nvSpPr>
              <p:spPr>
                <a:xfrm>
                  <a:off x="3232173" y="4014317"/>
                  <a:ext cx="1651000" cy="38386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2">
                    <a:alpha val="25000"/>
                  </a:schemeClr>
                </a:solidFill>
                <a:ln>
                  <a:solidFill>
                    <a:schemeClr val="accent2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8" name="Freeform: Shape 2157">
                  <a:extLst>
                    <a:ext uri="{FF2B5EF4-FFF2-40B4-BE49-F238E27FC236}">
                      <a16:creationId xmlns:a16="http://schemas.microsoft.com/office/drawing/2014/main" id="{0A35952D-21DC-E3E4-0382-4E9AB37B1B5F}"/>
                    </a:ext>
                  </a:extLst>
                </p:cNvPr>
                <p:cNvSpPr/>
                <p:nvPr/>
              </p:nvSpPr>
              <p:spPr>
                <a:xfrm>
                  <a:off x="3248741" y="3910503"/>
                  <a:ext cx="414339" cy="142200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4">
                    <a:alpha val="25000"/>
                  </a:schemeClr>
                </a:solidFill>
                <a:ln>
                  <a:solidFill>
                    <a:schemeClr val="accent4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60" name="Freeform: Shape 2159">
                  <a:extLst>
                    <a:ext uri="{FF2B5EF4-FFF2-40B4-BE49-F238E27FC236}">
                      <a16:creationId xmlns:a16="http://schemas.microsoft.com/office/drawing/2014/main" id="{60A844AD-A2F1-6FAE-D9A4-029F6D888222}"/>
                    </a:ext>
                  </a:extLst>
                </p:cNvPr>
                <p:cNvSpPr/>
                <p:nvPr/>
              </p:nvSpPr>
              <p:spPr>
                <a:xfrm>
                  <a:off x="4101010" y="3910503"/>
                  <a:ext cx="398883" cy="142200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4">
                    <a:alpha val="25000"/>
                  </a:schemeClr>
                </a:solidFill>
                <a:ln>
                  <a:solidFill>
                    <a:schemeClr val="accent4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67" name="Freeform: Shape 2166">
                  <a:extLst>
                    <a:ext uri="{FF2B5EF4-FFF2-40B4-BE49-F238E27FC236}">
                      <a16:creationId xmlns:a16="http://schemas.microsoft.com/office/drawing/2014/main" id="{EC63F1BA-8B25-0FD7-282E-0EDAFEF5D87B}"/>
                    </a:ext>
                  </a:extLst>
                </p:cNvPr>
                <p:cNvSpPr/>
                <p:nvPr/>
              </p:nvSpPr>
              <p:spPr>
                <a:xfrm>
                  <a:off x="3704416" y="3810059"/>
                  <a:ext cx="209589" cy="242644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5">
                    <a:alpha val="25000"/>
                  </a:schemeClr>
                </a:solidFill>
                <a:ln>
                  <a:solidFill>
                    <a:schemeClr val="accent5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8" name="Freeform: Shape 2167">
                  <a:extLst>
                    <a:ext uri="{FF2B5EF4-FFF2-40B4-BE49-F238E27FC236}">
                      <a16:creationId xmlns:a16="http://schemas.microsoft.com/office/drawing/2014/main" id="{50F13CBF-28F3-C43B-3331-79D40A3E8AAB}"/>
                    </a:ext>
                  </a:extLst>
                </p:cNvPr>
                <p:cNvSpPr/>
                <p:nvPr/>
              </p:nvSpPr>
              <p:spPr>
                <a:xfrm>
                  <a:off x="3235032" y="3810059"/>
                  <a:ext cx="209589" cy="242644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5">
                    <a:alpha val="25000"/>
                  </a:schemeClr>
                </a:solidFill>
                <a:ln>
                  <a:solidFill>
                    <a:schemeClr val="accent5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9" name="Freeform: Shape 2168">
                  <a:extLst>
                    <a:ext uri="{FF2B5EF4-FFF2-40B4-BE49-F238E27FC236}">
                      <a16:creationId xmlns:a16="http://schemas.microsoft.com/office/drawing/2014/main" id="{61330D9A-1919-3CAC-4EE7-3D0707B4CA04}"/>
                    </a:ext>
                  </a:extLst>
                </p:cNvPr>
                <p:cNvSpPr/>
                <p:nvPr/>
              </p:nvSpPr>
              <p:spPr>
                <a:xfrm>
                  <a:off x="4517089" y="3810059"/>
                  <a:ext cx="379225" cy="242644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5">
                    <a:alpha val="25000"/>
                  </a:schemeClr>
                </a:solidFill>
                <a:ln>
                  <a:solidFill>
                    <a:schemeClr val="accent5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174" name="Group 2173">
                  <a:extLst>
                    <a:ext uri="{FF2B5EF4-FFF2-40B4-BE49-F238E27FC236}">
                      <a16:creationId xmlns:a16="http://schemas.microsoft.com/office/drawing/2014/main" id="{B2EC991C-9267-2003-30B1-6055B00CF4EC}"/>
                    </a:ext>
                  </a:extLst>
                </p:cNvPr>
                <p:cNvGrpSpPr/>
                <p:nvPr/>
              </p:nvGrpSpPr>
              <p:grpSpPr>
                <a:xfrm>
                  <a:off x="3210584" y="3791791"/>
                  <a:ext cx="1722121" cy="274518"/>
                  <a:chOff x="4455937" y="4306131"/>
                  <a:chExt cx="1684972" cy="366787"/>
                </a:xfrm>
              </p:grpSpPr>
              <p:grpSp>
                <p:nvGrpSpPr>
                  <p:cNvPr id="2175" name="Group 2174">
                    <a:extLst>
                      <a:ext uri="{FF2B5EF4-FFF2-40B4-BE49-F238E27FC236}">
                        <a16:creationId xmlns:a16="http://schemas.microsoft.com/office/drawing/2014/main" id="{55111955-674B-399F-982D-44E5FD72154C}"/>
                      </a:ext>
                    </a:extLst>
                  </p:cNvPr>
                  <p:cNvGrpSpPr/>
                  <p:nvPr/>
                </p:nvGrpSpPr>
                <p:grpSpPr>
                  <a:xfrm>
                    <a:off x="4455937" y="4306131"/>
                    <a:ext cx="1684972" cy="366787"/>
                    <a:chOff x="4455937" y="3736992"/>
                    <a:chExt cx="1684972" cy="366787"/>
                  </a:xfrm>
                </p:grpSpPr>
                <p:cxnSp>
                  <p:nvCxnSpPr>
                    <p:cNvPr id="2177" name="Google Shape;1486;p114">
                      <a:extLst>
                        <a:ext uri="{FF2B5EF4-FFF2-40B4-BE49-F238E27FC236}">
                          <a16:creationId xmlns:a16="http://schemas.microsoft.com/office/drawing/2014/main" id="{A5DD8A92-051F-1C55-A68B-8DC5FCAC992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465779" y="3736992"/>
                      <a:ext cx="0" cy="366787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178" name="Google Shape;1487;p114">
                      <a:extLst>
                        <a:ext uri="{FF2B5EF4-FFF2-40B4-BE49-F238E27FC236}">
                          <a16:creationId xmlns:a16="http://schemas.microsoft.com/office/drawing/2014/main" id="{A0EBFEF7-5911-DCDA-6BFB-B04329E0442C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4461969" y="4100359"/>
                      <a:ext cx="167894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179" name="Google Shape;1487;p114">
                      <a:extLst>
                        <a:ext uri="{FF2B5EF4-FFF2-40B4-BE49-F238E27FC236}">
                          <a16:creationId xmlns:a16="http://schemas.microsoft.com/office/drawing/2014/main" id="{7DA08ED8-3E8C-4FAF-961D-835F3734C393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4455937" y="3736992"/>
                      <a:ext cx="167894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sp>
                <p:nvSpPr>
                  <p:cNvPr id="2176" name="Freeform: Shape 2175">
                    <a:extLst>
                      <a:ext uri="{FF2B5EF4-FFF2-40B4-BE49-F238E27FC236}">
                        <a16:creationId xmlns:a16="http://schemas.microsoft.com/office/drawing/2014/main" id="{E8CF1823-9CE4-DBE0-10D5-745EECC58A93}"/>
                      </a:ext>
                    </a:extLst>
                  </p:cNvPr>
                  <p:cNvSpPr/>
                  <p:nvPr/>
                </p:nvSpPr>
                <p:spPr>
                  <a:xfrm>
                    <a:off x="4471080" y="4599919"/>
                    <a:ext cx="1648366" cy="15307"/>
                  </a:xfrm>
                  <a:custGeom>
                    <a:avLst/>
                    <a:gdLst>
                      <a:gd name="connsiteX0" fmla="*/ 0 w 1648366"/>
                      <a:gd name="connsiteY0" fmla="*/ 12233 h 15306"/>
                      <a:gd name="connsiteX1" fmla="*/ 339459 w 1648366"/>
                      <a:gd name="connsiteY1" fmla="*/ 3058 h 15306"/>
                      <a:gd name="connsiteX2" fmla="*/ 721734 w 1648366"/>
                      <a:gd name="connsiteY2" fmla="*/ 15291 h 15306"/>
                      <a:gd name="connsiteX3" fmla="*/ 1204928 w 1648366"/>
                      <a:gd name="connsiteY3" fmla="*/ 0 h 15306"/>
                      <a:gd name="connsiteX4" fmla="*/ 1648366 w 1648366"/>
                      <a:gd name="connsiteY4" fmla="*/ 3058 h 15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8366" h="15306">
                        <a:moveTo>
                          <a:pt x="0" y="12233"/>
                        </a:moveTo>
                        <a:cubicBezTo>
                          <a:pt x="109585" y="7390"/>
                          <a:pt x="339459" y="3058"/>
                          <a:pt x="339459" y="3058"/>
                        </a:cubicBezTo>
                        <a:cubicBezTo>
                          <a:pt x="459748" y="3568"/>
                          <a:pt x="577489" y="15801"/>
                          <a:pt x="721734" y="15291"/>
                        </a:cubicBezTo>
                        <a:cubicBezTo>
                          <a:pt x="865979" y="14781"/>
                          <a:pt x="1204928" y="0"/>
                          <a:pt x="1204928" y="0"/>
                        </a:cubicBezTo>
                        <a:lnTo>
                          <a:pt x="1648366" y="3058"/>
                        </a:lnTo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cxnSp>
          <p:nvCxnSpPr>
            <p:cNvPr id="2181" name="Straight Connector 2180">
              <a:extLst>
                <a:ext uri="{FF2B5EF4-FFF2-40B4-BE49-F238E27FC236}">
                  <a16:creationId xmlns:a16="http://schemas.microsoft.com/office/drawing/2014/main" id="{F0CB045E-0451-4CC7-1DFE-62F3738E2D1F}"/>
                </a:ext>
              </a:extLst>
            </p:cNvPr>
            <p:cNvCxnSpPr>
              <a:cxnSpLocks/>
            </p:cNvCxnSpPr>
            <p:nvPr/>
          </p:nvCxnSpPr>
          <p:spPr>
            <a:xfrm>
              <a:off x="755448" y="3362531"/>
              <a:ext cx="1989906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4" name="Google Shape;898;p88">
              <a:extLst>
                <a:ext uri="{FF2B5EF4-FFF2-40B4-BE49-F238E27FC236}">
                  <a16:creationId xmlns:a16="http://schemas.microsoft.com/office/drawing/2014/main" id="{30901530-A684-06F5-C4E8-C4D08D79804D}"/>
                </a:ext>
              </a:extLst>
            </p:cNvPr>
            <p:cNvSpPr txBox="1"/>
            <p:nvPr/>
          </p:nvSpPr>
          <p:spPr>
            <a:xfrm>
              <a:off x="1646215" y="3765727"/>
              <a:ext cx="371934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Time</a:t>
              </a:r>
            </a:p>
          </p:txBody>
        </p:sp>
        <p:sp>
          <p:nvSpPr>
            <p:cNvPr id="2186" name="Google Shape;898;p88">
              <a:extLst>
                <a:ext uri="{FF2B5EF4-FFF2-40B4-BE49-F238E27FC236}">
                  <a16:creationId xmlns:a16="http://schemas.microsoft.com/office/drawing/2014/main" id="{A2F0720D-1CA2-D422-AE17-CB8E3DAC67EA}"/>
                </a:ext>
              </a:extLst>
            </p:cNvPr>
            <p:cNvSpPr txBox="1"/>
            <p:nvPr/>
          </p:nvSpPr>
          <p:spPr>
            <a:xfrm>
              <a:off x="616349" y="1760349"/>
              <a:ext cx="1841372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1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Common</a:t>
              </a:r>
              <a:r>
                <a:rPr lang="en-US" sz="10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 GPU Utilization over time</a:t>
              </a:r>
            </a:p>
          </p:txBody>
        </p:sp>
      </p:grpSp>
      <p:grpSp>
        <p:nvGrpSpPr>
          <p:cNvPr id="2191" name="Group 2190">
            <a:extLst>
              <a:ext uri="{FF2B5EF4-FFF2-40B4-BE49-F238E27FC236}">
                <a16:creationId xmlns:a16="http://schemas.microsoft.com/office/drawing/2014/main" id="{39B0EE53-93BE-3917-A3BA-8224E045BA5B}"/>
              </a:ext>
            </a:extLst>
          </p:cNvPr>
          <p:cNvGrpSpPr/>
          <p:nvPr/>
        </p:nvGrpSpPr>
        <p:grpSpPr>
          <a:xfrm>
            <a:off x="3682200" y="2291821"/>
            <a:ext cx="1730929" cy="1070708"/>
            <a:chOff x="3786753" y="2291821"/>
            <a:chExt cx="1730929" cy="1070708"/>
          </a:xfrm>
        </p:grpSpPr>
        <p:sp>
          <p:nvSpPr>
            <p:cNvPr id="2086" name="Google Shape;898;p88">
              <a:extLst>
                <a:ext uri="{FF2B5EF4-FFF2-40B4-BE49-F238E27FC236}">
                  <a16:creationId xmlns:a16="http://schemas.microsoft.com/office/drawing/2014/main" id="{F7BBACC3-C491-4CD5-6D41-3ACD84606145}"/>
                </a:ext>
              </a:extLst>
            </p:cNvPr>
            <p:cNvSpPr txBox="1"/>
            <p:nvPr/>
          </p:nvSpPr>
          <p:spPr>
            <a:xfrm>
              <a:off x="4002807" y="2800053"/>
              <a:ext cx="1439890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1. Dynamic 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scheduler</a:t>
              </a:r>
            </a:p>
            <a:p>
              <a:pPr marR="0" lv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2. </a:t>
              </a:r>
              <a:r>
                <a:rPr lang="en-US" sz="1200" b="1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Fractional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 GPUs</a:t>
              </a:r>
            </a:p>
          </p:txBody>
        </p:sp>
        <p:pic>
          <p:nvPicPr>
            <p:cNvPr id="2189" name="Picture 10" descr="How Run:ai Works">
              <a:extLst>
                <a:ext uri="{FF2B5EF4-FFF2-40B4-BE49-F238E27FC236}">
                  <a16:creationId xmlns:a16="http://schemas.microsoft.com/office/drawing/2014/main" id="{DFB1AFA0-40BF-B27E-22B9-C2CF88BEC3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4437" y="2399941"/>
              <a:ext cx="598626" cy="403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90" name="Rectangle: Rounded Corners 2189">
              <a:extLst>
                <a:ext uri="{FF2B5EF4-FFF2-40B4-BE49-F238E27FC236}">
                  <a16:creationId xmlns:a16="http://schemas.microsoft.com/office/drawing/2014/main" id="{7DEF20BF-A139-C94C-E209-8BA6F30FC95D}"/>
                </a:ext>
              </a:extLst>
            </p:cNvPr>
            <p:cNvSpPr/>
            <p:nvPr/>
          </p:nvSpPr>
          <p:spPr>
            <a:xfrm>
              <a:off x="3786753" y="2291821"/>
              <a:ext cx="1730929" cy="1070708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92" name="Left Brace 2191">
            <a:extLst>
              <a:ext uri="{FF2B5EF4-FFF2-40B4-BE49-F238E27FC236}">
                <a16:creationId xmlns:a16="http://schemas.microsoft.com/office/drawing/2014/main" id="{605E4BE2-C791-3F6A-E2EF-2F49D994AAFA}"/>
              </a:ext>
            </a:extLst>
          </p:cNvPr>
          <p:cNvSpPr/>
          <p:nvPr/>
        </p:nvSpPr>
        <p:spPr>
          <a:xfrm rot="10800000">
            <a:off x="2771919" y="1731381"/>
            <a:ext cx="257684" cy="2144541"/>
          </a:xfrm>
          <a:prstGeom prst="leftBrac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3" name="Left Brace 2192">
            <a:extLst>
              <a:ext uri="{FF2B5EF4-FFF2-40B4-BE49-F238E27FC236}">
                <a16:creationId xmlns:a16="http://schemas.microsoft.com/office/drawing/2014/main" id="{8494A374-8CC5-04CA-2769-3D03D9552A42}"/>
              </a:ext>
            </a:extLst>
          </p:cNvPr>
          <p:cNvSpPr/>
          <p:nvPr/>
        </p:nvSpPr>
        <p:spPr>
          <a:xfrm>
            <a:off x="6006384" y="1731381"/>
            <a:ext cx="257684" cy="2144541"/>
          </a:xfrm>
          <a:prstGeom prst="leftBrac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96" name="Straight Arrow Connector 2195">
            <a:extLst>
              <a:ext uri="{FF2B5EF4-FFF2-40B4-BE49-F238E27FC236}">
                <a16:creationId xmlns:a16="http://schemas.microsoft.com/office/drawing/2014/main" id="{2A9788B0-8E2C-442F-470D-D64856461B9E}"/>
              </a:ext>
            </a:extLst>
          </p:cNvPr>
          <p:cNvCxnSpPr>
            <a:cxnSpLocks/>
          </p:cNvCxnSpPr>
          <p:nvPr/>
        </p:nvCxnSpPr>
        <p:spPr>
          <a:xfrm>
            <a:off x="3119605" y="2798466"/>
            <a:ext cx="450171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8" name="Straight Arrow Connector 2197">
            <a:extLst>
              <a:ext uri="{FF2B5EF4-FFF2-40B4-BE49-F238E27FC236}">
                <a16:creationId xmlns:a16="http://schemas.microsoft.com/office/drawing/2014/main" id="{DFBAF947-06EC-8569-96CB-20062488BD99}"/>
              </a:ext>
            </a:extLst>
          </p:cNvPr>
          <p:cNvCxnSpPr>
            <a:cxnSpLocks/>
          </p:cNvCxnSpPr>
          <p:nvPr/>
        </p:nvCxnSpPr>
        <p:spPr>
          <a:xfrm>
            <a:off x="5496011" y="2798466"/>
            <a:ext cx="450171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199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</a:t>
            </a:r>
            <a:r>
              <a:rPr lang="en-US" dirty="0" err="1">
                <a:solidFill>
                  <a:schemeClr val="bg2"/>
                </a:solidFill>
              </a:rPr>
              <a:t>run:ai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/>
              <a:t>terminology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298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</a:t>
            </a:r>
            <a:r>
              <a:rPr lang="en-US" dirty="0" err="1">
                <a:solidFill>
                  <a:schemeClr val="bg2"/>
                </a:solidFill>
              </a:rPr>
              <a:t>run:ai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/>
              <a:t>terminology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199" name="Google Shape;898;p88">
            <a:extLst>
              <a:ext uri="{FF2B5EF4-FFF2-40B4-BE49-F238E27FC236}">
                <a16:creationId xmlns:a16="http://schemas.microsoft.com/office/drawing/2014/main" id="{DCE4A6FD-36F6-099A-A7E6-363A4981DB4E}"/>
              </a:ext>
            </a:extLst>
          </p:cNvPr>
          <p:cNvSpPr txBox="1"/>
          <p:nvPr/>
        </p:nvSpPr>
        <p:spPr>
          <a:xfrm>
            <a:off x="616349" y="885309"/>
            <a:ext cx="6889158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Two types of ‘jobs’</a:t>
            </a:r>
            <a:endParaRPr lang="en-US" sz="16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F20A0B-F8C3-1AE3-B757-C069DF755B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3" t="30852" r="13780" b="29274"/>
          <a:stretch/>
        </p:blipFill>
        <p:spPr bwMode="auto">
          <a:xfrm>
            <a:off x="2564649" y="822398"/>
            <a:ext cx="1623195" cy="42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941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</a:t>
            </a:r>
            <a:r>
              <a:rPr lang="en-US" dirty="0" err="1">
                <a:solidFill>
                  <a:schemeClr val="bg2"/>
                </a:solidFill>
              </a:rPr>
              <a:t>run:ai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/>
              <a:t>terminology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199" name="Google Shape;898;p88">
            <a:extLst>
              <a:ext uri="{FF2B5EF4-FFF2-40B4-BE49-F238E27FC236}">
                <a16:creationId xmlns:a16="http://schemas.microsoft.com/office/drawing/2014/main" id="{DCE4A6FD-36F6-099A-A7E6-363A4981DB4E}"/>
              </a:ext>
            </a:extLst>
          </p:cNvPr>
          <p:cNvSpPr txBox="1"/>
          <p:nvPr/>
        </p:nvSpPr>
        <p:spPr>
          <a:xfrm>
            <a:off x="616349" y="885309"/>
            <a:ext cx="6889158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Two types of ‘jobs’</a:t>
            </a:r>
            <a:endParaRPr lang="en-US" sz="16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205" name="Google Shape;898;p88">
            <a:extLst>
              <a:ext uri="{FF2B5EF4-FFF2-40B4-BE49-F238E27FC236}">
                <a16:creationId xmlns:a16="http://schemas.microsoft.com/office/drawing/2014/main" id="{D40030A8-FF89-370B-F672-29269B24D76C}"/>
              </a:ext>
            </a:extLst>
          </p:cNvPr>
          <p:cNvSpPr txBox="1"/>
          <p:nvPr/>
        </p:nvSpPr>
        <p:spPr>
          <a:xfrm>
            <a:off x="616349" y="1305850"/>
            <a:ext cx="6889158" cy="26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For both, resources are allocated as long as the job exists </a:t>
            </a:r>
            <a:endParaRPr lang="en-US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9487C6-59B9-0270-E705-4996FF8870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3" t="30852" r="13780" b="29274"/>
          <a:stretch/>
        </p:blipFill>
        <p:spPr bwMode="auto">
          <a:xfrm>
            <a:off x="2564649" y="822398"/>
            <a:ext cx="1623195" cy="42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339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</a:t>
            </a:r>
            <a:r>
              <a:rPr lang="en-US" dirty="0" err="1">
                <a:solidFill>
                  <a:schemeClr val="bg2"/>
                </a:solidFill>
              </a:rPr>
              <a:t>run:ai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/>
              <a:t>terminology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199" name="Google Shape;898;p88">
            <a:extLst>
              <a:ext uri="{FF2B5EF4-FFF2-40B4-BE49-F238E27FC236}">
                <a16:creationId xmlns:a16="http://schemas.microsoft.com/office/drawing/2014/main" id="{DCE4A6FD-36F6-099A-A7E6-363A4981DB4E}"/>
              </a:ext>
            </a:extLst>
          </p:cNvPr>
          <p:cNvSpPr txBox="1"/>
          <p:nvPr/>
        </p:nvSpPr>
        <p:spPr>
          <a:xfrm>
            <a:off x="616349" y="885309"/>
            <a:ext cx="6889158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Two types of ‘jobs’</a:t>
            </a:r>
            <a:endParaRPr lang="en-US" sz="16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200" name="Google Shape;898;p88">
            <a:extLst>
              <a:ext uri="{FF2B5EF4-FFF2-40B4-BE49-F238E27FC236}">
                <a16:creationId xmlns:a16="http://schemas.microsoft.com/office/drawing/2014/main" id="{DC89027B-41DF-FB16-1ECC-D7FA41173C47}"/>
              </a:ext>
            </a:extLst>
          </p:cNvPr>
          <p:cNvSpPr txBox="1"/>
          <p:nvPr/>
        </p:nvSpPr>
        <p:spPr>
          <a:xfrm>
            <a:off x="616349" y="1748048"/>
            <a:ext cx="3454539" cy="26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‘</a:t>
            </a:r>
            <a:r>
              <a:rPr lang="en-US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Interactive</a:t>
            </a: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’ jobs</a:t>
            </a:r>
            <a:endParaRPr lang="en-US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201" name="Google Shape;898;p88">
            <a:extLst>
              <a:ext uri="{FF2B5EF4-FFF2-40B4-BE49-F238E27FC236}">
                <a16:creationId xmlns:a16="http://schemas.microsoft.com/office/drawing/2014/main" id="{C625F240-A48C-FE81-AE88-4D894947C1B4}"/>
              </a:ext>
            </a:extLst>
          </p:cNvPr>
          <p:cNvSpPr txBox="1"/>
          <p:nvPr/>
        </p:nvSpPr>
        <p:spPr>
          <a:xfrm>
            <a:off x="4572000" y="1748048"/>
            <a:ext cx="3454539" cy="26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‘</a:t>
            </a:r>
            <a:r>
              <a:rPr lang="en-US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training</a:t>
            </a: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’ jobs</a:t>
            </a:r>
            <a:endParaRPr lang="en-US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205" name="Google Shape;898;p88">
            <a:extLst>
              <a:ext uri="{FF2B5EF4-FFF2-40B4-BE49-F238E27FC236}">
                <a16:creationId xmlns:a16="http://schemas.microsoft.com/office/drawing/2014/main" id="{D40030A8-FF89-370B-F672-29269B24D76C}"/>
              </a:ext>
            </a:extLst>
          </p:cNvPr>
          <p:cNvSpPr txBox="1"/>
          <p:nvPr/>
        </p:nvSpPr>
        <p:spPr>
          <a:xfrm>
            <a:off x="616349" y="1305850"/>
            <a:ext cx="6889158" cy="26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For both, resources are allocated as long as the job exists </a:t>
            </a:r>
            <a:endParaRPr lang="en-US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457ED1-D847-3C3F-ACE6-B048683BAF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3" t="30852" r="13780" b="29274"/>
          <a:stretch/>
        </p:blipFill>
        <p:spPr bwMode="auto">
          <a:xfrm>
            <a:off x="2564649" y="822398"/>
            <a:ext cx="1623195" cy="42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509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</a:t>
            </a:r>
            <a:r>
              <a:rPr lang="en-US" dirty="0" err="1">
                <a:solidFill>
                  <a:schemeClr val="bg2"/>
                </a:solidFill>
              </a:rPr>
              <a:t>run:ai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/>
              <a:t>terminology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199" name="Google Shape;898;p88">
            <a:extLst>
              <a:ext uri="{FF2B5EF4-FFF2-40B4-BE49-F238E27FC236}">
                <a16:creationId xmlns:a16="http://schemas.microsoft.com/office/drawing/2014/main" id="{DCE4A6FD-36F6-099A-A7E6-363A4981DB4E}"/>
              </a:ext>
            </a:extLst>
          </p:cNvPr>
          <p:cNvSpPr txBox="1"/>
          <p:nvPr/>
        </p:nvSpPr>
        <p:spPr>
          <a:xfrm>
            <a:off x="616349" y="885309"/>
            <a:ext cx="6889158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Two types of ‘jobs’</a:t>
            </a:r>
            <a:endParaRPr lang="en-US" sz="16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200" name="Google Shape;898;p88">
            <a:extLst>
              <a:ext uri="{FF2B5EF4-FFF2-40B4-BE49-F238E27FC236}">
                <a16:creationId xmlns:a16="http://schemas.microsoft.com/office/drawing/2014/main" id="{DC89027B-41DF-FB16-1ECC-D7FA41173C47}"/>
              </a:ext>
            </a:extLst>
          </p:cNvPr>
          <p:cNvSpPr txBox="1"/>
          <p:nvPr/>
        </p:nvSpPr>
        <p:spPr>
          <a:xfrm>
            <a:off x="616349" y="1748048"/>
            <a:ext cx="3454539" cy="26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‘</a:t>
            </a:r>
            <a:r>
              <a:rPr lang="en-US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Interactive</a:t>
            </a: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’ jobs</a:t>
            </a:r>
            <a:endParaRPr lang="en-US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201" name="Google Shape;898;p88">
            <a:extLst>
              <a:ext uri="{FF2B5EF4-FFF2-40B4-BE49-F238E27FC236}">
                <a16:creationId xmlns:a16="http://schemas.microsoft.com/office/drawing/2014/main" id="{C625F240-A48C-FE81-AE88-4D894947C1B4}"/>
              </a:ext>
            </a:extLst>
          </p:cNvPr>
          <p:cNvSpPr txBox="1"/>
          <p:nvPr/>
        </p:nvSpPr>
        <p:spPr>
          <a:xfrm>
            <a:off x="4572000" y="1748048"/>
            <a:ext cx="3454539" cy="26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‘</a:t>
            </a:r>
            <a:r>
              <a:rPr lang="en-US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training</a:t>
            </a: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’ jobs</a:t>
            </a:r>
            <a:endParaRPr lang="en-US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202" name="Google Shape;898;p88">
            <a:extLst>
              <a:ext uri="{FF2B5EF4-FFF2-40B4-BE49-F238E27FC236}">
                <a16:creationId xmlns:a16="http://schemas.microsoft.com/office/drawing/2014/main" id="{C72B84CD-D377-23E9-E8D1-B6AE0F697BF4}"/>
              </a:ext>
            </a:extLst>
          </p:cNvPr>
          <p:cNvSpPr txBox="1"/>
          <p:nvPr/>
        </p:nvSpPr>
        <p:spPr>
          <a:xfrm>
            <a:off x="616349" y="2011603"/>
            <a:ext cx="3454539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171450" marR="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Jobs that run indefinitely</a:t>
            </a:r>
          </a:p>
          <a:p>
            <a:pPr marL="171450" marR="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Only stops if user deletes the job</a:t>
            </a:r>
          </a:p>
        </p:txBody>
      </p:sp>
      <p:sp>
        <p:nvSpPr>
          <p:cNvPr id="2205" name="Google Shape;898;p88">
            <a:extLst>
              <a:ext uri="{FF2B5EF4-FFF2-40B4-BE49-F238E27FC236}">
                <a16:creationId xmlns:a16="http://schemas.microsoft.com/office/drawing/2014/main" id="{D40030A8-FF89-370B-F672-29269B24D76C}"/>
              </a:ext>
            </a:extLst>
          </p:cNvPr>
          <p:cNvSpPr txBox="1"/>
          <p:nvPr/>
        </p:nvSpPr>
        <p:spPr>
          <a:xfrm>
            <a:off x="616349" y="1305850"/>
            <a:ext cx="6889158" cy="26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For both, resources are allocated as long as the job exists </a:t>
            </a:r>
            <a:endParaRPr lang="en-US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EB18C61-F04A-4FB3-7926-5C7B515CC7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3" t="30852" r="13780" b="29274"/>
          <a:stretch/>
        </p:blipFill>
        <p:spPr bwMode="auto">
          <a:xfrm>
            <a:off x="2564649" y="822398"/>
            <a:ext cx="1623195" cy="42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830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</a:t>
            </a:r>
            <a:r>
              <a:rPr lang="en-US" dirty="0" err="1">
                <a:solidFill>
                  <a:schemeClr val="bg2"/>
                </a:solidFill>
              </a:rPr>
              <a:t>run:ai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/>
              <a:t>terminology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199" name="Google Shape;898;p88">
            <a:extLst>
              <a:ext uri="{FF2B5EF4-FFF2-40B4-BE49-F238E27FC236}">
                <a16:creationId xmlns:a16="http://schemas.microsoft.com/office/drawing/2014/main" id="{DCE4A6FD-36F6-099A-A7E6-363A4981DB4E}"/>
              </a:ext>
            </a:extLst>
          </p:cNvPr>
          <p:cNvSpPr txBox="1"/>
          <p:nvPr/>
        </p:nvSpPr>
        <p:spPr>
          <a:xfrm>
            <a:off x="616349" y="885309"/>
            <a:ext cx="6889158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Two types of ‘jobs’</a:t>
            </a:r>
            <a:endParaRPr lang="en-US" sz="16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200" name="Google Shape;898;p88">
            <a:extLst>
              <a:ext uri="{FF2B5EF4-FFF2-40B4-BE49-F238E27FC236}">
                <a16:creationId xmlns:a16="http://schemas.microsoft.com/office/drawing/2014/main" id="{DC89027B-41DF-FB16-1ECC-D7FA41173C47}"/>
              </a:ext>
            </a:extLst>
          </p:cNvPr>
          <p:cNvSpPr txBox="1"/>
          <p:nvPr/>
        </p:nvSpPr>
        <p:spPr>
          <a:xfrm>
            <a:off x="616349" y="1748048"/>
            <a:ext cx="3454539" cy="26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‘</a:t>
            </a:r>
            <a:r>
              <a:rPr lang="en-US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Interactive</a:t>
            </a: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’ jobs</a:t>
            </a:r>
            <a:endParaRPr lang="en-US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201" name="Google Shape;898;p88">
            <a:extLst>
              <a:ext uri="{FF2B5EF4-FFF2-40B4-BE49-F238E27FC236}">
                <a16:creationId xmlns:a16="http://schemas.microsoft.com/office/drawing/2014/main" id="{C625F240-A48C-FE81-AE88-4D894947C1B4}"/>
              </a:ext>
            </a:extLst>
          </p:cNvPr>
          <p:cNvSpPr txBox="1"/>
          <p:nvPr/>
        </p:nvSpPr>
        <p:spPr>
          <a:xfrm>
            <a:off x="4572000" y="1748048"/>
            <a:ext cx="3454539" cy="26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‘</a:t>
            </a:r>
            <a:r>
              <a:rPr lang="en-US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training</a:t>
            </a: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’ jobs</a:t>
            </a:r>
            <a:endParaRPr lang="en-US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202" name="Google Shape;898;p88">
            <a:extLst>
              <a:ext uri="{FF2B5EF4-FFF2-40B4-BE49-F238E27FC236}">
                <a16:creationId xmlns:a16="http://schemas.microsoft.com/office/drawing/2014/main" id="{C72B84CD-D377-23E9-E8D1-B6AE0F697BF4}"/>
              </a:ext>
            </a:extLst>
          </p:cNvPr>
          <p:cNvSpPr txBox="1"/>
          <p:nvPr/>
        </p:nvSpPr>
        <p:spPr>
          <a:xfrm>
            <a:off x="616349" y="2011603"/>
            <a:ext cx="3454539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171450" marR="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Jobs that run indefinitely</a:t>
            </a:r>
          </a:p>
          <a:p>
            <a:pPr marL="171450" marR="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Only stops if user deletes the job</a:t>
            </a:r>
          </a:p>
        </p:txBody>
      </p:sp>
      <p:sp>
        <p:nvSpPr>
          <p:cNvPr id="2204" name="Google Shape;898;p88">
            <a:extLst>
              <a:ext uri="{FF2B5EF4-FFF2-40B4-BE49-F238E27FC236}">
                <a16:creationId xmlns:a16="http://schemas.microsoft.com/office/drawing/2014/main" id="{367911FC-2610-90EA-5A50-B878544CC370}"/>
              </a:ext>
            </a:extLst>
          </p:cNvPr>
          <p:cNvSpPr txBox="1"/>
          <p:nvPr/>
        </p:nvSpPr>
        <p:spPr>
          <a:xfrm>
            <a:off x="4583750" y="2011603"/>
            <a:ext cx="3454539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171450" marR="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Jobs that run until script finishes</a:t>
            </a:r>
          </a:p>
          <a:p>
            <a:pPr marL="171450" marR="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Will automatically stop once done</a:t>
            </a:r>
          </a:p>
        </p:txBody>
      </p:sp>
      <p:sp>
        <p:nvSpPr>
          <p:cNvPr id="2205" name="Google Shape;898;p88">
            <a:extLst>
              <a:ext uri="{FF2B5EF4-FFF2-40B4-BE49-F238E27FC236}">
                <a16:creationId xmlns:a16="http://schemas.microsoft.com/office/drawing/2014/main" id="{D40030A8-FF89-370B-F672-29269B24D76C}"/>
              </a:ext>
            </a:extLst>
          </p:cNvPr>
          <p:cNvSpPr txBox="1"/>
          <p:nvPr/>
        </p:nvSpPr>
        <p:spPr>
          <a:xfrm>
            <a:off x="616349" y="1305850"/>
            <a:ext cx="6889158" cy="26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For both, resources are allocated as long as the job exists </a:t>
            </a:r>
            <a:endParaRPr lang="en-US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40D0FE1-1FE4-0B5E-9AE1-006754C891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3" t="30852" r="13780" b="29274"/>
          <a:stretch/>
        </p:blipFill>
        <p:spPr bwMode="auto">
          <a:xfrm>
            <a:off x="2564649" y="822398"/>
            <a:ext cx="1623195" cy="42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087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</a:t>
            </a:r>
            <a:r>
              <a:rPr lang="en-US" dirty="0" err="1">
                <a:solidFill>
                  <a:schemeClr val="bg2"/>
                </a:solidFill>
              </a:rPr>
              <a:t>run:ai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/>
              <a:t>gains</a:t>
            </a:r>
          </a:p>
        </p:txBody>
      </p:sp>
      <p:sp>
        <p:nvSpPr>
          <p:cNvPr id="48" name="Google Shape;898;p88"/>
          <p:cNvSpPr txBox="1"/>
          <p:nvPr/>
        </p:nvSpPr>
        <p:spPr>
          <a:xfrm>
            <a:off x="572771" y="1182370"/>
            <a:ext cx="3419482" cy="26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Who is this for?</a:t>
            </a:r>
          </a:p>
        </p:txBody>
      </p:sp>
    </p:spTree>
    <p:extLst>
      <p:ext uri="{BB962C8B-B14F-4D97-AF65-F5344CB8AC3E}">
        <p14:creationId xmlns:p14="http://schemas.microsoft.com/office/powerpoint/2010/main" val="2720889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</a:t>
            </a:r>
            <a:r>
              <a:rPr lang="en-US" dirty="0" err="1">
                <a:solidFill>
                  <a:schemeClr val="bg2"/>
                </a:solidFill>
              </a:rPr>
              <a:t>run:ai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/>
              <a:t>terminology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199" name="Google Shape;898;p88">
            <a:extLst>
              <a:ext uri="{FF2B5EF4-FFF2-40B4-BE49-F238E27FC236}">
                <a16:creationId xmlns:a16="http://schemas.microsoft.com/office/drawing/2014/main" id="{DCE4A6FD-36F6-099A-A7E6-363A4981DB4E}"/>
              </a:ext>
            </a:extLst>
          </p:cNvPr>
          <p:cNvSpPr txBox="1"/>
          <p:nvPr/>
        </p:nvSpPr>
        <p:spPr>
          <a:xfrm>
            <a:off x="616349" y="885309"/>
            <a:ext cx="6889158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Two types of ‘jobs’</a:t>
            </a:r>
            <a:endParaRPr lang="en-US" sz="16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200" name="Google Shape;898;p88">
            <a:extLst>
              <a:ext uri="{FF2B5EF4-FFF2-40B4-BE49-F238E27FC236}">
                <a16:creationId xmlns:a16="http://schemas.microsoft.com/office/drawing/2014/main" id="{DC89027B-41DF-FB16-1ECC-D7FA41173C47}"/>
              </a:ext>
            </a:extLst>
          </p:cNvPr>
          <p:cNvSpPr txBox="1"/>
          <p:nvPr/>
        </p:nvSpPr>
        <p:spPr>
          <a:xfrm>
            <a:off x="616349" y="1748048"/>
            <a:ext cx="3454539" cy="26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‘</a:t>
            </a:r>
            <a:r>
              <a:rPr lang="en-US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Interactive</a:t>
            </a: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’ jobs</a:t>
            </a:r>
            <a:endParaRPr lang="en-US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201" name="Google Shape;898;p88">
            <a:extLst>
              <a:ext uri="{FF2B5EF4-FFF2-40B4-BE49-F238E27FC236}">
                <a16:creationId xmlns:a16="http://schemas.microsoft.com/office/drawing/2014/main" id="{C625F240-A48C-FE81-AE88-4D894947C1B4}"/>
              </a:ext>
            </a:extLst>
          </p:cNvPr>
          <p:cNvSpPr txBox="1"/>
          <p:nvPr/>
        </p:nvSpPr>
        <p:spPr>
          <a:xfrm>
            <a:off x="4572000" y="1748048"/>
            <a:ext cx="3454539" cy="26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‘</a:t>
            </a:r>
            <a:r>
              <a:rPr lang="en-US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training</a:t>
            </a: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’ jobs</a:t>
            </a:r>
            <a:endParaRPr lang="en-US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202" name="Google Shape;898;p88">
            <a:extLst>
              <a:ext uri="{FF2B5EF4-FFF2-40B4-BE49-F238E27FC236}">
                <a16:creationId xmlns:a16="http://schemas.microsoft.com/office/drawing/2014/main" id="{C72B84CD-D377-23E9-E8D1-B6AE0F697BF4}"/>
              </a:ext>
            </a:extLst>
          </p:cNvPr>
          <p:cNvSpPr txBox="1"/>
          <p:nvPr/>
        </p:nvSpPr>
        <p:spPr>
          <a:xfrm>
            <a:off x="616349" y="2011603"/>
            <a:ext cx="3454539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171450" marR="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Jobs that run indefinitely</a:t>
            </a:r>
          </a:p>
          <a:p>
            <a:pPr marL="171450" marR="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Only stops if user deletes the job</a:t>
            </a:r>
          </a:p>
        </p:txBody>
      </p:sp>
      <p:sp>
        <p:nvSpPr>
          <p:cNvPr id="2204" name="Google Shape;898;p88">
            <a:extLst>
              <a:ext uri="{FF2B5EF4-FFF2-40B4-BE49-F238E27FC236}">
                <a16:creationId xmlns:a16="http://schemas.microsoft.com/office/drawing/2014/main" id="{367911FC-2610-90EA-5A50-B878544CC370}"/>
              </a:ext>
            </a:extLst>
          </p:cNvPr>
          <p:cNvSpPr txBox="1"/>
          <p:nvPr/>
        </p:nvSpPr>
        <p:spPr>
          <a:xfrm>
            <a:off x="4583750" y="2011603"/>
            <a:ext cx="3454539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171450" marR="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Jobs that run until script finishes</a:t>
            </a:r>
          </a:p>
          <a:p>
            <a:pPr marL="171450" marR="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Will automatically stop once done</a:t>
            </a:r>
          </a:p>
        </p:txBody>
      </p:sp>
      <p:sp>
        <p:nvSpPr>
          <p:cNvPr id="2205" name="Google Shape;898;p88">
            <a:extLst>
              <a:ext uri="{FF2B5EF4-FFF2-40B4-BE49-F238E27FC236}">
                <a16:creationId xmlns:a16="http://schemas.microsoft.com/office/drawing/2014/main" id="{D40030A8-FF89-370B-F672-29269B24D76C}"/>
              </a:ext>
            </a:extLst>
          </p:cNvPr>
          <p:cNvSpPr txBox="1"/>
          <p:nvPr/>
        </p:nvSpPr>
        <p:spPr>
          <a:xfrm>
            <a:off x="616349" y="1305850"/>
            <a:ext cx="6889158" cy="26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For both, resources are allocated as long as the job exists </a:t>
            </a:r>
            <a:endParaRPr lang="en-US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206" name="Google Shape;898;p88">
            <a:extLst>
              <a:ext uri="{FF2B5EF4-FFF2-40B4-BE49-F238E27FC236}">
                <a16:creationId xmlns:a16="http://schemas.microsoft.com/office/drawing/2014/main" id="{F8A0213D-D3ED-BE80-D137-30B72A912EC4}"/>
              </a:ext>
            </a:extLst>
          </p:cNvPr>
          <p:cNvSpPr txBox="1"/>
          <p:nvPr/>
        </p:nvSpPr>
        <p:spPr>
          <a:xfrm>
            <a:off x="616349" y="2563407"/>
            <a:ext cx="345453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u="sng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Resources can be tied up forever</a:t>
            </a:r>
          </a:p>
        </p:txBody>
      </p:sp>
      <p:sp>
        <p:nvSpPr>
          <p:cNvPr id="2207" name="Google Shape;898;p88">
            <a:extLst>
              <a:ext uri="{FF2B5EF4-FFF2-40B4-BE49-F238E27FC236}">
                <a16:creationId xmlns:a16="http://schemas.microsoft.com/office/drawing/2014/main" id="{B162712C-DC4D-7085-9F63-357781DE25F5}"/>
              </a:ext>
            </a:extLst>
          </p:cNvPr>
          <p:cNvSpPr txBox="1"/>
          <p:nvPr/>
        </p:nvSpPr>
        <p:spPr>
          <a:xfrm>
            <a:off x="4583750" y="2563407"/>
            <a:ext cx="345453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Resources are only tied up while job is running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6D44A05-5A54-F34C-C708-966AFED57D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3" t="30852" r="13780" b="29274"/>
          <a:stretch/>
        </p:blipFill>
        <p:spPr bwMode="auto">
          <a:xfrm>
            <a:off x="2564649" y="822398"/>
            <a:ext cx="1623195" cy="42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230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common workflow can inhibit </a:t>
            </a:r>
            <a:r>
              <a:rPr lang="en-US" dirty="0" err="1"/>
              <a:t>run:ai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061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common workflow can inhibit </a:t>
            </a:r>
            <a:r>
              <a:rPr lang="en-US" dirty="0" err="1"/>
              <a:t>run:ai</a:t>
            </a:r>
            <a:endParaRPr lang="en-US" dirty="0"/>
          </a:p>
        </p:txBody>
      </p:sp>
      <p:sp>
        <p:nvSpPr>
          <p:cNvPr id="55" name="Google Shape;898;p88">
            <a:extLst>
              <a:ext uri="{FF2B5EF4-FFF2-40B4-BE49-F238E27FC236}">
                <a16:creationId xmlns:a16="http://schemas.microsoft.com/office/drawing/2014/main" id="{3D81BBFA-EBF1-F1CA-9CA3-67D0510DC9A1}"/>
              </a:ext>
            </a:extLst>
          </p:cNvPr>
          <p:cNvSpPr txBox="1"/>
          <p:nvPr/>
        </p:nvSpPr>
        <p:spPr>
          <a:xfrm>
            <a:off x="658825" y="1069129"/>
            <a:ext cx="124365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Working like this…</a:t>
            </a:r>
          </a:p>
        </p:txBody>
      </p:sp>
    </p:spTree>
    <p:extLst>
      <p:ext uri="{BB962C8B-B14F-4D97-AF65-F5344CB8AC3E}">
        <p14:creationId xmlns:p14="http://schemas.microsoft.com/office/powerpoint/2010/main" val="647969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common workflow can inhibit </a:t>
            </a:r>
            <a:r>
              <a:rPr lang="en-US" dirty="0" err="1"/>
              <a:t>run:ai</a:t>
            </a:r>
            <a:endParaRPr lang="en-US" dirty="0"/>
          </a:p>
        </p:txBody>
      </p:sp>
      <p:sp>
        <p:nvSpPr>
          <p:cNvPr id="55" name="Google Shape;898;p88">
            <a:extLst>
              <a:ext uri="{FF2B5EF4-FFF2-40B4-BE49-F238E27FC236}">
                <a16:creationId xmlns:a16="http://schemas.microsoft.com/office/drawing/2014/main" id="{3D81BBFA-EBF1-F1CA-9CA3-67D0510DC9A1}"/>
              </a:ext>
            </a:extLst>
          </p:cNvPr>
          <p:cNvSpPr txBox="1"/>
          <p:nvPr/>
        </p:nvSpPr>
        <p:spPr>
          <a:xfrm>
            <a:off x="658825" y="1069129"/>
            <a:ext cx="124365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Working like this…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B04A99E-10CE-3979-4123-3BB9DFD5FD7E}"/>
              </a:ext>
            </a:extLst>
          </p:cNvPr>
          <p:cNvGrpSpPr/>
          <p:nvPr/>
        </p:nvGrpSpPr>
        <p:grpSpPr>
          <a:xfrm>
            <a:off x="2476159" y="1216072"/>
            <a:ext cx="6039656" cy="1690267"/>
            <a:chOff x="2476159" y="1216072"/>
            <a:chExt cx="6039656" cy="1690267"/>
          </a:xfrm>
        </p:grpSpPr>
        <p:sp>
          <p:nvSpPr>
            <p:cNvPr id="3" name="Google Shape;898;p88">
              <a:extLst>
                <a:ext uri="{FF2B5EF4-FFF2-40B4-BE49-F238E27FC236}">
                  <a16:creationId xmlns:a16="http://schemas.microsoft.com/office/drawing/2014/main" id="{6AB604A9-F1B0-70B3-FF65-E5D7B3F3E560}"/>
                </a:ext>
              </a:extLst>
            </p:cNvPr>
            <p:cNvSpPr txBox="1"/>
            <p:nvPr/>
          </p:nvSpPr>
          <p:spPr>
            <a:xfrm>
              <a:off x="5647339" y="2710901"/>
              <a:ext cx="397242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1000" dirty="0">
                  <a:solidFill>
                    <a:schemeClr val="tx2">
                      <a:lumMod val="25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Time</a:t>
              </a:r>
              <a:endParaRPr lang="en-US" sz="1000" i="0" u="none" strike="noStrike" cap="none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cxnSp>
          <p:nvCxnSpPr>
            <p:cNvPr id="5" name="Google Shape;1486;p114">
              <a:extLst>
                <a:ext uri="{FF2B5EF4-FFF2-40B4-BE49-F238E27FC236}">
                  <a16:creationId xmlns:a16="http://schemas.microsoft.com/office/drawing/2014/main" id="{512F64F9-6BC0-CB04-70A7-80DDF4DBD91C}"/>
                </a:ext>
              </a:extLst>
            </p:cNvPr>
            <p:cNvCxnSpPr>
              <a:cxnSpLocks/>
            </p:cNvCxnSpPr>
            <p:nvPr/>
          </p:nvCxnSpPr>
          <p:spPr>
            <a:xfrm>
              <a:off x="3129243" y="1216072"/>
              <a:ext cx="0" cy="1473173"/>
            </a:xfrm>
            <a:prstGeom prst="straightConnector1">
              <a:avLst/>
            </a:prstGeom>
            <a:noFill/>
            <a:ln w="19050" cap="flat" cmpd="sng">
              <a:solidFill>
                <a:schemeClr val="tx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" name="Google Shape;898;p88">
              <a:extLst>
                <a:ext uri="{FF2B5EF4-FFF2-40B4-BE49-F238E27FC236}">
                  <a16:creationId xmlns:a16="http://schemas.microsoft.com/office/drawing/2014/main" id="{F0EBF8F7-76B3-F71F-83D4-CE997BFB8553}"/>
                </a:ext>
              </a:extLst>
            </p:cNvPr>
            <p:cNvSpPr txBox="1"/>
            <p:nvPr/>
          </p:nvSpPr>
          <p:spPr>
            <a:xfrm>
              <a:off x="2592346" y="1270068"/>
              <a:ext cx="502922" cy="372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algn="r">
                <a:lnSpc>
                  <a:spcPct val="115000"/>
                </a:lnSpc>
              </a:pPr>
              <a:r>
                <a:rPr lang="en-US" sz="1000" dirty="0">
                  <a:solidFill>
                    <a:schemeClr val="tx2">
                      <a:lumMod val="25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GPU </a:t>
              </a:r>
            </a:p>
            <a:p>
              <a:pPr algn="r">
                <a:lnSpc>
                  <a:spcPct val="115000"/>
                </a:lnSpc>
              </a:pPr>
              <a:r>
                <a:rPr lang="en-US" sz="1000" dirty="0">
                  <a:solidFill>
                    <a:schemeClr val="tx2">
                      <a:lumMod val="25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Assigned</a:t>
              </a:r>
              <a:endParaRPr lang="en-US" sz="1000" i="0" u="none" strike="noStrike" cap="none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E379FAA-6559-78A0-CCA0-9328E698FB3D}"/>
                </a:ext>
              </a:extLst>
            </p:cNvPr>
            <p:cNvGrpSpPr/>
            <p:nvPr/>
          </p:nvGrpSpPr>
          <p:grpSpPr>
            <a:xfrm>
              <a:off x="3176107" y="1270068"/>
              <a:ext cx="5339708" cy="348117"/>
              <a:chOff x="2387282" y="2689922"/>
              <a:chExt cx="1118049" cy="348117"/>
            </a:xfrm>
          </p:grpSpPr>
          <p:sp>
            <p:nvSpPr>
              <p:cNvPr id="48" name="Google Shape;898;p88">
                <a:extLst>
                  <a:ext uri="{FF2B5EF4-FFF2-40B4-BE49-F238E27FC236}">
                    <a16:creationId xmlns:a16="http://schemas.microsoft.com/office/drawing/2014/main" id="{0528F4FF-518A-841F-38B9-42CD89A1FBD1}"/>
                  </a:ext>
                </a:extLst>
              </p:cNvPr>
              <p:cNvSpPr txBox="1"/>
              <p:nvPr/>
            </p:nvSpPr>
            <p:spPr>
              <a:xfrm>
                <a:off x="2735166" y="2759738"/>
                <a:ext cx="422281" cy="1954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5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GPU-1</a:t>
                </a:r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A542DD06-F59F-E443-941F-DED5487A54CE}"/>
                  </a:ext>
                </a:extLst>
              </p:cNvPr>
              <p:cNvSpPr/>
              <p:nvPr/>
            </p:nvSpPr>
            <p:spPr>
              <a:xfrm>
                <a:off x="2387282" y="2689922"/>
                <a:ext cx="1118049" cy="348117"/>
              </a:xfrm>
              <a:prstGeom prst="roundRect">
                <a:avLst/>
              </a:pr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" name="Google Shape;898;p88">
              <a:extLst>
                <a:ext uri="{FF2B5EF4-FFF2-40B4-BE49-F238E27FC236}">
                  <a16:creationId xmlns:a16="http://schemas.microsoft.com/office/drawing/2014/main" id="{7347F258-3BCC-D967-DBFC-CDC68406068C}"/>
                </a:ext>
              </a:extLst>
            </p:cNvPr>
            <p:cNvSpPr txBox="1"/>
            <p:nvPr/>
          </p:nvSpPr>
          <p:spPr>
            <a:xfrm>
              <a:off x="2476159" y="1770065"/>
              <a:ext cx="619109" cy="372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algn="r">
                <a:lnSpc>
                  <a:spcPct val="115000"/>
                </a:lnSpc>
              </a:pPr>
              <a:r>
                <a:rPr lang="en-US" sz="1000" i="0" u="none" strike="noStrike" cap="none" dirty="0" err="1">
                  <a:solidFill>
                    <a:schemeClr val="tx2">
                      <a:lumMod val="25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Jupyter</a:t>
              </a:r>
              <a:r>
                <a:rPr lang="en-US" sz="1000" i="0" u="none" strike="noStrike" cap="none" dirty="0">
                  <a:solidFill>
                    <a:schemeClr val="tx2">
                      <a:lumMod val="25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 notebooks</a:t>
              </a:r>
            </a:p>
          </p:txBody>
        </p:sp>
        <p:sp>
          <p:nvSpPr>
            <p:cNvPr id="13" name="Google Shape;898;p88">
              <a:extLst>
                <a:ext uri="{FF2B5EF4-FFF2-40B4-BE49-F238E27FC236}">
                  <a16:creationId xmlns:a16="http://schemas.microsoft.com/office/drawing/2014/main" id="{350E04CF-FE1B-26FA-77B6-988079DC02F8}"/>
                </a:ext>
              </a:extLst>
            </p:cNvPr>
            <p:cNvSpPr txBox="1"/>
            <p:nvPr/>
          </p:nvSpPr>
          <p:spPr>
            <a:xfrm>
              <a:off x="2813668" y="2270063"/>
              <a:ext cx="292031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algn="r">
                <a:lnSpc>
                  <a:spcPct val="115000"/>
                </a:lnSpc>
              </a:pPr>
              <a:r>
                <a:rPr lang="en-US" sz="1000" i="0" u="none" strike="noStrike" cap="none" dirty="0">
                  <a:solidFill>
                    <a:schemeClr val="tx2">
                      <a:lumMod val="25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Task</a:t>
              </a:r>
            </a:p>
          </p:txBody>
        </p:sp>
        <p:cxnSp>
          <p:nvCxnSpPr>
            <p:cNvPr id="15" name="Google Shape;1487;p114">
              <a:extLst>
                <a:ext uri="{FF2B5EF4-FFF2-40B4-BE49-F238E27FC236}">
                  <a16:creationId xmlns:a16="http://schemas.microsoft.com/office/drawing/2014/main" id="{D1E4D556-8CAC-42CE-05E0-845D663E71A6}"/>
                </a:ext>
              </a:extLst>
            </p:cNvPr>
            <p:cNvCxnSpPr>
              <a:cxnSpLocks/>
            </p:cNvCxnSpPr>
            <p:nvPr/>
          </p:nvCxnSpPr>
          <p:spPr>
            <a:xfrm>
              <a:off x="3129243" y="2689245"/>
              <a:ext cx="5386572" cy="0"/>
            </a:xfrm>
            <a:prstGeom prst="straightConnector1">
              <a:avLst/>
            </a:prstGeom>
            <a:noFill/>
            <a:ln w="19050" cap="flat" cmpd="sng">
              <a:solidFill>
                <a:schemeClr val="tx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2CD1BB8-B180-C400-02D8-1D9EECE832D4}"/>
                </a:ext>
              </a:extLst>
            </p:cNvPr>
            <p:cNvGrpSpPr/>
            <p:nvPr/>
          </p:nvGrpSpPr>
          <p:grpSpPr>
            <a:xfrm>
              <a:off x="3176107" y="2244066"/>
              <a:ext cx="2663307" cy="348117"/>
              <a:chOff x="2387282" y="2689922"/>
              <a:chExt cx="1108463" cy="348117"/>
            </a:xfrm>
          </p:grpSpPr>
          <p:sp>
            <p:nvSpPr>
              <p:cNvPr id="46" name="Google Shape;898;p88">
                <a:extLst>
                  <a:ext uri="{FF2B5EF4-FFF2-40B4-BE49-F238E27FC236}">
                    <a16:creationId xmlns:a16="http://schemas.microsoft.com/office/drawing/2014/main" id="{A0B429CE-531F-F854-F5E2-58BB9CCBB4BD}"/>
                  </a:ext>
                </a:extLst>
              </p:cNvPr>
              <p:cNvSpPr txBox="1"/>
              <p:nvPr/>
            </p:nvSpPr>
            <p:spPr>
              <a:xfrm>
                <a:off x="2735166" y="2759738"/>
                <a:ext cx="422281" cy="1954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3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Analysis</a:t>
                </a:r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6A2D7441-D705-13DF-BC1A-E3A941C8AAB0}"/>
                  </a:ext>
                </a:extLst>
              </p:cNvPr>
              <p:cNvSpPr/>
              <p:nvPr/>
            </p:nvSpPr>
            <p:spPr>
              <a:xfrm>
                <a:off x="2387282" y="2689922"/>
                <a:ext cx="1108463" cy="348117"/>
              </a:xfrm>
              <a:prstGeom prst="roundRect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1C288E4-C199-A60F-B649-3A0262BFE49A}"/>
                </a:ext>
              </a:extLst>
            </p:cNvPr>
            <p:cNvGrpSpPr/>
            <p:nvPr/>
          </p:nvGrpSpPr>
          <p:grpSpPr>
            <a:xfrm>
              <a:off x="5862446" y="2244066"/>
              <a:ext cx="466154" cy="348117"/>
              <a:chOff x="2387282" y="2689922"/>
              <a:chExt cx="1118049" cy="348117"/>
            </a:xfrm>
          </p:grpSpPr>
          <p:sp>
            <p:nvSpPr>
              <p:cNvPr id="44" name="Google Shape;898;p88">
                <a:extLst>
                  <a:ext uri="{FF2B5EF4-FFF2-40B4-BE49-F238E27FC236}">
                    <a16:creationId xmlns:a16="http://schemas.microsoft.com/office/drawing/2014/main" id="{47A45E70-8C92-E0C5-5B5A-866A546C448D}"/>
                  </a:ext>
                </a:extLst>
              </p:cNvPr>
              <p:cNvSpPr txBox="1"/>
              <p:nvPr/>
            </p:nvSpPr>
            <p:spPr>
              <a:xfrm>
                <a:off x="2397286" y="2759738"/>
                <a:ext cx="1108045" cy="1954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4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Train</a:t>
                </a:r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67952D0A-74C3-05D6-4440-E75F1A0DAC4D}"/>
                  </a:ext>
                </a:extLst>
              </p:cNvPr>
              <p:cNvSpPr/>
              <p:nvPr/>
            </p:nvSpPr>
            <p:spPr>
              <a:xfrm>
                <a:off x="2387282" y="2689922"/>
                <a:ext cx="1118049" cy="348117"/>
              </a:xfrm>
              <a:prstGeom prst="roundRect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C9AA434-4984-0A5C-2D4B-9D44FC9328C7}"/>
                </a:ext>
              </a:extLst>
            </p:cNvPr>
            <p:cNvGrpSpPr/>
            <p:nvPr/>
          </p:nvGrpSpPr>
          <p:grpSpPr>
            <a:xfrm>
              <a:off x="3176107" y="1783576"/>
              <a:ext cx="5339708" cy="348117"/>
              <a:chOff x="3027501" y="2315685"/>
              <a:chExt cx="5339708" cy="348117"/>
            </a:xfrm>
          </p:grpSpPr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BC88557D-CE01-A9E6-3D04-CF277C1FA476}"/>
                  </a:ext>
                </a:extLst>
              </p:cNvPr>
              <p:cNvSpPr/>
              <p:nvPr/>
            </p:nvSpPr>
            <p:spPr>
              <a:xfrm>
                <a:off x="3027501" y="2315685"/>
                <a:ext cx="5339708" cy="348117"/>
              </a:xfrm>
              <a:prstGeom prst="roundRect">
                <a:avLst/>
              </a:prstGeom>
              <a:noFill/>
              <a:ln>
                <a:solidFill>
                  <a:srgbClr val="F377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Google Shape;898;p88">
                <a:extLst>
                  <a:ext uri="{FF2B5EF4-FFF2-40B4-BE49-F238E27FC236}">
                    <a16:creationId xmlns:a16="http://schemas.microsoft.com/office/drawing/2014/main" id="{266D97D2-C964-48C1-4586-B10166599A90}"/>
                  </a:ext>
                </a:extLst>
              </p:cNvPr>
              <p:cNvSpPr txBox="1"/>
              <p:nvPr/>
            </p:nvSpPr>
            <p:spPr>
              <a:xfrm>
                <a:off x="4688966" y="2396959"/>
                <a:ext cx="2016779" cy="1954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2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notebook-1.ipynb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D77E255-8454-901C-DD48-637526993A0F}"/>
                </a:ext>
              </a:extLst>
            </p:cNvPr>
            <p:cNvGrpSpPr/>
            <p:nvPr/>
          </p:nvGrpSpPr>
          <p:grpSpPr>
            <a:xfrm>
              <a:off x="6599764" y="2244066"/>
              <a:ext cx="337883" cy="348117"/>
              <a:chOff x="2387282" y="2689922"/>
              <a:chExt cx="1118049" cy="348117"/>
            </a:xfrm>
          </p:grpSpPr>
          <p:sp>
            <p:nvSpPr>
              <p:cNvPr id="33" name="Google Shape;898;p88">
                <a:extLst>
                  <a:ext uri="{FF2B5EF4-FFF2-40B4-BE49-F238E27FC236}">
                    <a16:creationId xmlns:a16="http://schemas.microsoft.com/office/drawing/2014/main" id="{288E2375-1351-C998-7CBE-F9F13FD84F29}"/>
                  </a:ext>
                </a:extLst>
              </p:cNvPr>
              <p:cNvSpPr txBox="1"/>
              <p:nvPr/>
            </p:nvSpPr>
            <p:spPr>
              <a:xfrm>
                <a:off x="2397286" y="2759738"/>
                <a:ext cx="1108045" cy="1954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4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Train</a:t>
                </a: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99554137-81C2-CCD2-6AD1-D75173A6F5D9}"/>
                  </a:ext>
                </a:extLst>
              </p:cNvPr>
              <p:cNvSpPr/>
              <p:nvPr/>
            </p:nvSpPr>
            <p:spPr>
              <a:xfrm>
                <a:off x="2387282" y="2689922"/>
                <a:ext cx="1118049" cy="348117"/>
              </a:xfrm>
              <a:prstGeom prst="roundRect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6FCF22F-C0C7-7760-EC01-6353138775E2}"/>
                </a:ext>
              </a:extLst>
            </p:cNvPr>
            <p:cNvGrpSpPr/>
            <p:nvPr/>
          </p:nvGrpSpPr>
          <p:grpSpPr>
            <a:xfrm>
              <a:off x="7259711" y="2244066"/>
              <a:ext cx="337883" cy="348117"/>
              <a:chOff x="2387282" y="2689922"/>
              <a:chExt cx="1118049" cy="348117"/>
            </a:xfrm>
          </p:grpSpPr>
          <p:sp>
            <p:nvSpPr>
              <p:cNvPr id="31" name="Google Shape;898;p88">
                <a:extLst>
                  <a:ext uri="{FF2B5EF4-FFF2-40B4-BE49-F238E27FC236}">
                    <a16:creationId xmlns:a16="http://schemas.microsoft.com/office/drawing/2014/main" id="{E953ACF2-20E3-08FE-6D6B-B093656FE400}"/>
                  </a:ext>
                </a:extLst>
              </p:cNvPr>
              <p:cNvSpPr txBox="1"/>
              <p:nvPr/>
            </p:nvSpPr>
            <p:spPr>
              <a:xfrm>
                <a:off x="2397286" y="2759738"/>
                <a:ext cx="1108045" cy="1954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4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Train</a:t>
                </a:r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7C8D8009-7779-23AD-6171-1BB038F2081B}"/>
                  </a:ext>
                </a:extLst>
              </p:cNvPr>
              <p:cNvSpPr/>
              <p:nvPr/>
            </p:nvSpPr>
            <p:spPr>
              <a:xfrm>
                <a:off x="2387282" y="2689922"/>
                <a:ext cx="1118049" cy="348117"/>
              </a:xfrm>
              <a:prstGeom prst="roundRect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591B917-909C-C797-C03B-56B55870B00F}"/>
                </a:ext>
              </a:extLst>
            </p:cNvPr>
            <p:cNvGrpSpPr/>
            <p:nvPr/>
          </p:nvGrpSpPr>
          <p:grpSpPr>
            <a:xfrm>
              <a:off x="7916830" y="2244066"/>
              <a:ext cx="598985" cy="348117"/>
              <a:chOff x="2387282" y="2689922"/>
              <a:chExt cx="1118049" cy="348117"/>
            </a:xfrm>
          </p:grpSpPr>
          <p:sp>
            <p:nvSpPr>
              <p:cNvPr id="29" name="Google Shape;898;p88">
                <a:extLst>
                  <a:ext uri="{FF2B5EF4-FFF2-40B4-BE49-F238E27FC236}">
                    <a16:creationId xmlns:a16="http://schemas.microsoft.com/office/drawing/2014/main" id="{A23716DA-5294-189E-A857-76BF75BB1837}"/>
                  </a:ext>
                </a:extLst>
              </p:cNvPr>
              <p:cNvSpPr txBox="1"/>
              <p:nvPr/>
            </p:nvSpPr>
            <p:spPr>
              <a:xfrm>
                <a:off x="2397286" y="2759738"/>
                <a:ext cx="1108045" cy="1954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4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Train</a:t>
                </a:r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08B162C1-91FC-DB7A-B778-CB9D45E3EA8A}"/>
                  </a:ext>
                </a:extLst>
              </p:cNvPr>
              <p:cNvSpPr/>
              <p:nvPr/>
            </p:nvSpPr>
            <p:spPr>
              <a:xfrm>
                <a:off x="2387282" y="2689922"/>
                <a:ext cx="1118049" cy="348117"/>
              </a:xfrm>
              <a:prstGeom prst="roundRect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5109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common workflow can inhibit </a:t>
            </a:r>
            <a:r>
              <a:rPr lang="en-US" dirty="0" err="1"/>
              <a:t>run:ai</a:t>
            </a:r>
            <a:endParaRPr lang="en-US" dirty="0"/>
          </a:p>
        </p:txBody>
      </p:sp>
      <p:sp>
        <p:nvSpPr>
          <p:cNvPr id="55" name="Google Shape;898;p88">
            <a:extLst>
              <a:ext uri="{FF2B5EF4-FFF2-40B4-BE49-F238E27FC236}">
                <a16:creationId xmlns:a16="http://schemas.microsoft.com/office/drawing/2014/main" id="{3D81BBFA-EBF1-F1CA-9CA3-67D0510DC9A1}"/>
              </a:ext>
            </a:extLst>
          </p:cNvPr>
          <p:cNvSpPr txBox="1"/>
          <p:nvPr/>
        </p:nvSpPr>
        <p:spPr>
          <a:xfrm>
            <a:off x="658825" y="1069129"/>
            <a:ext cx="124365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Working like this…</a:t>
            </a:r>
          </a:p>
        </p:txBody>
      </p:sp>
      <p:sp>
        <p:nvSpPr>
          <p:cNvPr id="56" name="Google Shape;898;p88">
            <a:extLst>
              <a:ext uri="{FF2B5EF4-FFF2-40B4-BE49-F238E27FC236}">
                <a16:creationId xmlns:a16="http://schemas.microsoft.com/office/drawing/2014/main" id="{E302B172-91F2-4424-DE7A-7DBF33C7219F}"/>
              </a:ext>
            </a:extLst>
          </p:cNvPr>
          <p:cNvSpPr txBox="1"/>
          <p:nvPr/>
        </p:nvSpPr>
        <p:spPr>
          <a:xfrm>
            <a:off x="709256" y="2779145"/>
            <a:ext cx="176690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…can lead to this utilization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76DF00-7CB3-E749-C25F-469D2E399CAD}"/>
              </a:ext>
            </a:extLst>
          </p:cNvPr>
          <p:cNvGrpSpPr/>
          <p:nvPr/>
        </p:nvGrpSpPr>
        <p:grpSpPr>
          <a:xfrm>
            <a:off x="2476159" y="1216072"/>
            <a:ext cx="6039656" cy="1690267"/>
            <a:chOff x="2476159" y="1216072"/>
            <a:chExt cx="6039656" cy="1690267"/>
          </a:xfrm>
        </p:grpSpPr>
        <p:sp>
          <p:nvSpPr>
            <p:cNvPr id="3" name="Google Shape;898;p88">
              <a:extLst>
                <a:ext uri="{FF2B5EF4-FFF2-40B4-BE49-F238E27FC236}">
                  <a16:creationId xmlns:a16="http://schemas.microsoft.com/office/drawing/2014/main" id="{C3F754DE-3321-9594-2431-948B799D8D16}"/>
                </a:ext>
              </a:extLst>
            </p:cNvPr>
            <p:cNvSpPr txBox="1"/>
            <p:nvPr/>
          </p:nvSpPr>
          <p:spPr>
            <a:xfrm>
              <a:off x="5647339" y="2710901"/>
              <a:ext cx="397242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1000" dirty="0">
                  <a:solidFill>
                    <a:schemeClr val="tx2">
                      <a:lumMod val="25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Time</a:t>
              </a:r>
              <a:endParaRPr lang="en-US" sz="1000" i="0" u="none" strike="noStrike" cap="none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cxnSp>
          <p:nvCxnSpPr>
            <p:cNvPr id="5" name="Google Shape;1486;p114">
              <a:extLst>
                <a:ext uri="{FF2B5EF4-FFF2-40B4-BE49-F238E27FC236}">
                  <a16:creationId xmlns:a16="http://schemas.microsoft.com/office/drawing/2014/main" id="{8BD5AFC3-0C6D-FB4A-88DE-0074896654B2}"/>
                </a:ext>
              </a:extLst>
            </p:cNvPr>
            <p:cNvCxnSpPr>
              <a:cxnSpLocks/>
            </p:cNvCxnSpPr>
            <p:nvPr/>
          </p:nvCxnSpPr>
          <p:spPr>
            <a:xfrm>
              <a:off x="3129243" y="1216072"/>
              <a:ext cx="0" cy="1473173"/>
            </a:xfrm>
            <a:prstGeom prst="straightConnector1">
              <a:avLst/>
            </a:prstGeom>
            <a:noFill/>
            <a:ln w="19050" cap="flat" cmpd="sng">
              <a:solidFill>
                <a:schemeClr val="tx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" name="Google Shape;898;p88">
              <a:extLst>
                <a:ext uri="{FF2B5EF4-FFF2-40B4-BE49-F238E27FC236}">
                  <a16:creationId xmlns:a16="http://schemas.microsoft.com/office/drawing/2014/main" id="{25572F39-7E0D-0E65-3D86-C9DD366AFCF8}"/>
                </a:ext>
              </a:extLst>
            </p:cNvPr>
            <p:cNvSpPr txBox="1"/>
            <p:nvPr/>
          </p:nvSpPr>
          <p:spPr>
            <a:xfrm>
              <a:off x="2592346" y="1270068"/>
              <a:ext cx="502922" cy="372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algn="r">
                <a:lnSpc>
                  <a:spcPct val="115000"/>
                </a:lnSpc>
              </a:pPr>
              <a:r>
                <a:rPr lang="en-US" sz="1000" dirty="0">
                  <a:solidFill>
                    <a:schemeClr val="tx2">
                      <a:lumMod val="25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GPU </a:t>
              </a:r>
            </a:p>
            <a:p>
              <a:pPr algn="r">
                <a:lnSpc>
                  <a:spcPct val="115000"/>
                </a:lnSpc>
              </a:pPr>
              <a:r>
                <a:rPr lang="en-US" sz="1000" dirty="0">
                  <a:solidFill>
                    <a:schemeClr val="tx2">
                      <a:lumMod val="25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Assigned</a:t>
              </a:r>
              <a:endParaRPr lang="en-US" sz="1000" i="0" u="none" strike="noStrike" cap="none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0E98D4C-D734-C97E-9175-3D2AEFC26B63}"/>
                </a:ext>
              </a:extLst>
            </p:cNvPr>
            <p:cNvGrpSpPr/>
            <p:nvPr/>
          </p:nvGrpSpPr>
          <p:grpSpPr>
            <a:xfrm>
              <a:off x="3176107" y="1270068"/>
              <a:ext cx="5339708" cy="348117"/>
              <a:chOff x="2387282" y="2689922"/>
              <a:chExt cx="1118049" cy="348117"/>
            </a:xfrm>
          </p:grpSpPr>
          <p:sp>
            <p:nvSpPr>
              <p:cNvPr id="67" name="Google Shape;898;p88">
                <a:extLst>
                  <a:ext uri="{FF2B5EF4-FFF2-40B4-BE49-F238E27FC236}">
                    <a16:creationId xmlns:a16="http://schemas.microsoft.com/office/drawing/2014/main" id="{5F77EEA4-4DD3-174B-A935-818AC46A6AD7}"/>
                  </a:ext>
                </a:extLst>
              </p:cNvPr>
              <p:cNvSpPr txBox="1"/>
              <p:nvPr/>
            </p:nvSpPr>
            <p:spPr>
              <a:xfrm>
                <a:off x="2735166" y="2759738"/>
                <a:ext cx="422281" cy="1954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5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GPU-1</a:t>
                </a:r>
              </a:p>
            </p:txBody>
          </p:sp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FA2F2258-D10F-0829-E07D-F27445714C4E}"/>
                  </a:ext>
                </a:extLst>
              </p:cNvPr>
              <p:cNvSpPr/>
              <p:nvPr/>
            </p:nvSpPr>
            <p:spPr>
              <a:xfrm>
                <a:off x="2387282" y="2689922"/>
                <a:ext cx="1118049" cy="348117"/>
              </a:xfrm>
              <a:prstGeom prst="roundRect">
                <a:avLst/>
              </a:pr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" name="Google Shape;898;p88">
              <a:extLst>
                <a:ext uri="{FF2B5EF4-FFF2-40B4-BE49-F238E27FC236}">
                  <a16:creationId xmlns:a16="http://schemas.microsoft.com/office/drawing/2014/main" id="{212A95DA-B6C1-92F6-D41A-2BC4C739BC26}"/>
                </a:ext>
              </a:extLst>
            </p:cNvPr>
            <p:cNvSpPr txBox="1"/>
            <p:nvPr/>
          </p:nvSpPr>
          <p:spPr>
            <a:xfrm>
              <a:off x="2476159" y="1770065"/>
              <a:ext cx="619109" cy="372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algn="r">
                <a:lnSpc>
                  <a:spcPct val="115000"/>
                </a:lnSpc>
              </a:pPr>
              <a:r>
                <a:rPr lang="en-US" sz="1000" i="0" u="none" strike="noStrike" cap="none" dirty="0" err="1">
                  <a:solidFill>
                    <a:schemeClr val="tx2">
                      <a:lumMod val="25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Jupyter</a:t>
              </a:r>
              <a:r>
                <a:rPr lang="en-US" sz="1000" i="0" u="none" strike="noStrike" cap="none" dirty="0">
                  <a:solidFill>
                    <a:schemeClr val="tx2">
                      <a:lumMod val="25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 notebooks</a:t>
              </a:r>
            </a:p>
          </p:txBody>
        </p:sp>
        <p:sp>
          <p:nvSpPr>
            <p:cNvPr id="13" name="Google Shape;898;p88">
              <a:extLst>
                <a:ext uri="{FF2B5EF4-FFF2-40B4-BE49-F238E27FC236}">
                  <a16:creationId xmlns:a16="http://schemas.microsoft.com/office/drawing/2014/main" id="{8D81DDD7-498D-7C31-205D-3B11D8446D65}"/>
                </a:ext>
              </a:extLst>
            </p:cNvPr>
            <p:cNvSpPr txBox="1"/>
            <p:nvPr/>
          </p:nvSpPr>
          <p:spPr>
            <a:xfrm>
              <a:off x="2813668" y="2270063"/>
              <a:ext cx="292031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algn="r">
                <a:lnSpc>
                  <a:spcPct val="115000"/>
                </a:lnSpc>
              </a:pPr>
              <a:r>
                <a:rPr lang="en-US" sz="1000" i="0" u="none" strike="noStrike" cap="none" dirty="0">
                  <a:solidFill>
                    <a:schemeClr val="tx2">
                      <a:lumMod val="25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Task</a:t>
              </a:r>
            </a:p>
          </p:txBody>
        </p:sp>
        <p:cxnSp>
          <p:nvCxnSpPr>
            <p:cNvPr id="15" name="Google Shape;1487;p114">
              <a:extLst>
                <a:ext uri="{FF2B5EF4-FFF2-40B4-BE49-F238E27FC236}">
                  <a16:creationId xmlns:a16="http://schemas.microsoft.com/office/drawing/2014/main" id="{FD804BA0-CC70-C109-BEF3-4D98D193FBA7}"/>
                </a:ext>
              </a:extLst>
            </p:cNvPr>
            <p:cNvCxnSpPr>
              <a:cxnSpLocks/>
            </p:cNvCxnSpPr>
            <p:nvPr/>
          </p:nvCxnSpPr>
          <p:spPr>
            <a:xfrm>
              <a:off x="3129243" y="2689245"/>
              <a:ext cx="5386572" cy="0"/>
            </a:xfrm>
            <a:prstGeom prst="straightConnector1">
              <a:avLst/>
            </a:prstGeom>
            <a:noFill/>
            <a:ln w="19050" cap="flat" cmpd="sng">
              <a:solidFill>
                <a:schemeClr val="tx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0C9809A-F6AC-569B-61BD-7D7DF114C81F}"/>
                </a:ext>
              </a:extLst>
            </p:cNvPr>
            <p:cNvGrpSpPr/>
            <p:nvPr/>
          </p:nvGrpSpPr>
          <p:grpSpPr>
            <a:xfrm>
              <a:off x="3176107" y="2244066"/>
              <a:ext cx="2663307" cy="348117"/>
              <a:chOff x="2387282" y="2689922"/>
              <a:chExt cx="1108463" cy="348117"/>
            </a:xfrm>
          </p:grpSpPr>
          <p:sp>
            <p:nvSpPr>
              <p:cNvPr id="65" name="Google Shape;898;p88">
                <a:extLst>
                  <a:ext uri="{FF2B5EF4-FFF2-40B4-BE49-F238E27FC236}">
                    <a16:creationId xmlns:a16="http://schemas.microsoft.com/office/drawing/2014/main" id="{3E7ED041-8FCF-70DA-B660-CD4420F90DBF}"/>
                  </a:ext>
                </a:extLst>
              </p:cNvPr>
              <p:cNvSpPr txBox="1"/>
              <p:nvPr/>
            </p:nvSpPr>
            <p:spPr>
              <a:xfrm>
                <a:off x="2735166" y="2759738"/>
                <a:ext cx="422281" cy="1954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3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Analysis</a:t>
                </a:r>
              </a:p>
            </p:txBody>
          </p:sp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D5B1E378-2B98-5E0B-F070-6E0EEEF548B4}"/>
                  </a:ext>
                </a:extLst>
              </p:cNvPr>
              <p:cNvSpPr/>
              <p:nvPr/>
            </p:nvSpPr>
            <p:spPr>
              <a:xfrm>
                <a:off x="2387282" y="2689922"/>
                <a:ext cx="1108463" cy="348117"/>
              </a:xfrm>
              <a:prstGeom prst="roundRect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2B85736-CC7F-D088-7635-B86475E14BAF}"/>
                </a:ext>
              </a:extLst>
            </p:cNvPr>
            <p:cNvGrpSpPr/>
            <p:nvPr/>
          </p:nvGrpSpPr>
          <p:grpSpPr>
            <a:xfrm>
              <a:off x="5862446" y="2244066"/>
              <a:ext cx="466154" cy="348117"/>
              <a:chOff x="2387282" y="2689922"/>
              <a:chExt cx="1118049" cy="348117"/>
            </a:xfrm>
          </p:grpSpPr>
          <p:sp>
            <p:nvSpPr>
              <p:cNvPr id="63" name="Google Shape;898;p88">
                <a:extLst>
                  <a:ext uri="{FF2B5EF4-FFF2-40B4-BE49-F238E27FC236}">
                    <a16:creationId xmlns:a16="http://schemas.microsoft.com/office/drawing/2014/main" id="{DBA25DE9-5597-60CC-890C-3DC18021123C}"/>
                  </a:ext>
                </a:extLst>
              </p:cNvPr>
              <p:cNvSpPr txBox="1"/>
              <p:nvPr/>
            </p:nvSpPr>
            <p:spPr>
              <a:xfrm>
                <a:off x="2397286" y="2759738"/>
                <a:ext cx="1108045" cy="1954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4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Train</a:t>
                </a:r>
              </a:p>
            </p:txBody>
          </p:sp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74490192-9066-67AA-A86F-C5F5389471DE}"/>
                  </a:ext>
                </a:extLst>
              </p:cNvPr>
              <p:cNvSpPr/>
              <p:nvPr/>
            </p:nvSpPr>
            <p:spPr>
              <a:xfrm>
                <a:off x="2387282" y="2689922"/>
                <a:ext cx="1118049" cy="348117"/>
              </a:xfrm>
              <a:prstGeom prst="roundRect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5CBE0BF-81A9-3008-C73A-AED3E38EEA26}"/>
                </a:ext>
              </a:extLst>
            </p:cNvPr>
            <p:cNvGrpSpPr/>
            <p:nvPr/>
          </p:nvGrpSpPr>
          <p:grpSpPr>
            <a:xfrm>
              <a:off x="3176107" y="1783576"/>
              <a:ext cx="5339708" cy="348117"/>
              <a:chOff x="3027501" y="2315685"/>
              <a:chExt cx="5339708" cy="348117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9CD6897D-CC35-5894-A119-1872EC1B6EB7}"/>
                  </a:ext>
                </a:extLst>
              </p:cNvPr>
              <p:cNvSpPr/>
              <p:nvPr/>
            </p:nvSpPr>
            <p:spPr>
              <a:xfrm>
                <a:off x="3027501" y="2315685"/>
                <a:ext cx="5339708" cy="348117"/>
              </a:xfrm>
              <a:prstGeom prst="roundRect">
                <a:avLst/>
              </a:prstGeom>
              <a:noFill/>
              <a:ln>
                <a:solidFill>
                  <a:srgbClr val="F377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Google Shape;898;p88">
                <a:extLst>
                  <a:ext uri="{FF2B5EF4-FFF2-40B4-BE49-F238E27FC236}">
                    <a16:creationId xmlns:a16="http://schemas.microsoft.com/office/drawing/2014/main" id="{5BEE4736-124D-7DBD-BC68-E41066CA052C}"/>
                  </a:ext>
                </a:extLst>
              </p:cNvPr>
              <p:cNvSpPr txBox="1"/>
              <p:nvPr/>
            </p:nvSpPr>
            <p:spPr>
              <a:xfrm>
                <a:off x="4688966" y="2396959"/>
                <a:ext cx="2016779" cy="1954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2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notebook-1.ipynb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BD22590-7A3E-CD12-127C-489C02BF696F}"/>
                </a:ext>
              </a:extLst>
            </p:cNvPr>
            <p:cNvGrpSpPr/>
            <p:nvPr/>
          </p:nvGrpSpPr>
          <p:grpSpPr>
            <a:xfrm>
              <a:off x="6599764" y="2244066"/>
              <a:ext cx="337883" cy="348117"/>
              <a:chOff x="2387282" y="2689922"/>
              <a:chExt cx="1118049" cy="348117"/>
            </a:xfrm>
          </p:grpSpPr>
          <p:sp>
            <p:nvSpPr>
              <p:cNvPr id="59" name="Google Shape;898;p88">
                <a:extLst>
                  <a:ext uri="{FF2B5EF4-FFF2-40B4-BE49-F238E27FC236}">
                    <a16:creationId xmlns:a16="http://schemas.microsoft.com/office/drawing/2014/main" id="{E292A2B5-0843-37B1-1103-D2CED33F20D2}"/>
                  </a:ext>
                </a:extLst>
              </p:cNvPr>
              <p:cNvSpPr txBox="1"/>
              <p:nvPr/>
            </p:nvSpPr>
            <p:spPr>
              <a:xfrm>
                <a:off x="2397286" y="2759738"/>
                <a:ext cx="1108045" cy="1954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4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Train</a:t>
                </a:r>
              </a:p>
            </p:txBody>
          </p:sp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4F0891CB-4DF4-439F-6748-C6CDC12319A0}"/>
                  </a:ext>
                </a:extLst>
              </p:cNvPr>
              <p:cNvSpPr/>
              <p:nvPr/>
            </p:nvSpPr>
            <p:spPr>
              <a:xfrm>
                <a:off x="2387282" y="2689922"/>
                <a:ext cx="1118049" cy="348117"/>
              </a:xfrm>
              <a:prstGeom prst="roundRect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3C76D0E-F37F-863E-D0A0-25798395D2E0}"/>
                </a:ext>
              </a:extLst>
            </p:cNvPr>
            <p:cNvGrpSpPr/>
            <p:nvPr/>
          </p:nvGrpSpPr>
          <p:grpSpPr>
            <a:xfrm>
              <a:off x="7259711" y="2244066"/>
              <a:ext cx="337883" cy="348117"/>
              <a:chOff x="2387282" y="2689922"/>
              <a:chExt cx="1118049" cy="348117"/>
            </a:xfrm>
          </p:grpSpPr>
          <p:sp>
            <p:nvSpPr>
              <p:cNvPr id="57" name="Google Shape;898;p88">
                <a:extLst>
                  <a:ext uri="{FF2B5EF4-FFF2-40B4-BE49-F238E27FC236}">
                    <a16:creationId xmlns:a16="http://schemas.microsoft.com/office/drawing/2014/main" id="{08AEBB3B-AA0D-5713-1492-4411A318A744}"/>
                  </a:ext>
                </a:extLst>
              </p:cNvPr>
              <p:cNvSpPr txBox="1"/>
              <p:nvPr/>
            </p:nvSpPr>
            <p:spPr>
              <a:xfrm>
                <a:off x="2397286" y="2759738"/>
                <a:ext cx="1108045" cy="1954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4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Train</a:t>
                </a:r>
              </a:p>
            </p:txBody>
          </p:sp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60D20242-43FB-5255-62A1-C2BEF1EFED4B}"/>
                  </a:ext>
                </a:extLst>
              </p:cNvPr>
              <p:cNvSpPr/>
              <p:nvPr/>
            </p:nvSpPr>
            <p:spPr>
              <a:xfrm>
                <a:off x="2387282" y="2689922"/>
                <a:ext cx="1118049" cy="348117"/>
              </a:xfrm>
              <a:prstGeom prst="roundRect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FAD5A08-6BB1-C328-514C-A6A68051B71D}"/>
                </a:ext>
              </a:extLst>
            </p:cNvPr>
            <p:cNvGrpSpPr/>
            <p:nvPr/>
          </p:nvGrpSpPr>
          <p:grpSpPr>
            <a:xfrm>
              <a:off x="7916830" y="2244066"/>
              <a:ext cx="598985" cy="348117"/>
              <a:chOff x="2387282" y="2689922"/>
              <a:chExt cx="1118049" cy="348117"/>
            </a:xfrm>
          </p:grpSpPr>
          <p:sp>
            <p:nvSpPr>
              <p:cNvPr id="50" name="Google Shape;898;p88">
                <a:extLst>
                  <a:ext uri="{FF2B5EF4-FFF2-40B4-BE49-F238E27FC236}">
                    <a16:creationId xmlns:a16="http://schemas.microsoft.com/office/drawing/2014/main" id="{B153DD77-C62E-A49F-7402-CDD0344678BB}"/>
                  </a:ext>
                </a:extLst>
              </p:cNvPr>
              <p:cNvSpPr txBox="1"/>
              <p:nvPr/>
            </p:nvSpPr>
            <p:spPr>
              <a:xfrm>
                <a:off x="2397286" y="2759738"/>
                <a:ext cx="1108045" cy="1954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4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Train</a:t>
                </a:r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4D5A2AC7-30F1-2510-3463-39EA066FD26D}"/>
                  </a:ext>
                </a:extLst>
              </p:cNvPr>
              <p:cNvSpPr/>
              <p:nvPr/>
            </p:nvSpPr>
            <p:spPr>
              <a:xfrm>
                <a:off x="2387282" y="2689922"/>
                <a:ext cx="1118049" cy="348117"/>
              </a:xfrm>
              <a:prstGeom prst="roundRect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68746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common workflow can inhibit </a:t>
            </a:r>
            <a:r>
              <a:rPr lang="en-US" dirty="0" err="1"/>
              <a:t>run:ai</a:t>
            </a:r>
            <a:endParaRPr lang="en-US" dirty="0"/>
          </a:p>
        </p:txBody>
      </p:sp>
      <p:cxnSp>
        <p:nvCxnSpPr>
          <p:cNvPr id="46" name="Google Shape;1487;p114">
            <a:extLst>
              <a:ext uri="{FF2B5EF4-FFF2-40B4-BE49-F238E27FC236}">
                <a16:creationId xmlns:a16="http://schemas.microsoft.com/office/drawing/2014/main" id="{69264F00-3BA8-04B8-745B-1E56EA2FB896}"/>
              </a:ext>
            </a:extLst>
          </p:cNvPr>
          <p:cNvCxnSpPr>
            <a:cxnSpLocks/>
          </p:cNvCxnSpPr>
          <p:nvPr/>
        </p:nvCxnSpPr>
        <p:spPr>
          <a:xfrm flipH="1">
            <a:off x="5800321" y="3557708"/>
            <a:ext cx="2725431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A8537B3E-D98D-7705-1DF5-8070BA376C46}"/>
              </a:ext>
            </a:extLst>
          </p:cNvPr>
          <p:cNvSpPr/>
          <p:nvPr/>
        </p:nvSpPr>
        <p:spPr>
          <a:xfrm>
            <a:off x="4816311" y="3197655"/>
            <a:ext cx="984010" cy="379823"/>
          </a:xfrm>
          <a:custGeom>
            <a:avLst/>
            <a:gdLst>
              <a:gd name="connsiteX0" fmla="*/ 0 w 1640681"/>
              <a:gd name="connsiteY0" fmla="*/ 323850 h 330994"/>
              <a:gd name="connsiteX1" fmla="*/ 188119 w 1640681"/>
              <a:gd name="connsiteY1" fmla="*/ 323850 h 330994"/>
              <a:gd name="connsiteX2" fmla="*/ 188119 w 1640681"/>
              <a:gd name="connsiteY2" fmla="*/ 2381 h 330994"/>
              <a:gd name="connsiteX3" fmla="*/ 188119 w 1640681"/>
              <a:gd name="connsiteY3" fmla="*/ 316706 h 330994"/>
              <a:gd name="connsiteX4" fmla="*/ 450056 w 1640681"/>
              <a:gd name="connsiteY4" fmla="*/ 316706 h 330994"/>
              <a:gd name="connsiteX5" fmla="*/ 681038 w 1640681"/>
              <a:gd name="connsiteY5" fmla="*/ 316706 h 330994"/>
              <a:gd name="connsiteX6" fmla="*/ 681038 w 1640681"/>
              <a:gd name="connsiteY6" fmla="*/ 0 h 330994"/>
              <a:gd name="connsiteX7" fmla="*/ 681038 w 1640681"/>
              <a:gd name="connsiteY7" fmla="*/ 314325 h 330994"/>
              <a:gd name="connsiteX8" fmla="*/ 1107281 w 1640681"/>
              <a:gd name="connsiteY8" fmla="*/ 314325 h 330994"/>
              <a:gd name="connsiteX9" fmla="*/ 1107281 w 1640681"/>
              <a:gd name="connsiteY9" fmla="*/ 2381 h 330994"/>
              <a:gd name="connsiteX10" fmla="*/ 1107281 w 1640681"/>
              <a:gd name="connsiteY10" fmla="*/ 314325 h 330994"/>
              <a:gd name="connsiteX11" fmla="*/ 1640681 w 1640681"/>
              <a:gd name="connsiteY11" fmla="*/ 314325 h 330994"/>
              <a:gd name="connsiteX12" fmla="*/ 1640681 w 1640681"/>
              <a:gd name="connsiteY12" fmla="*/ 2381 h 330994"/>
              <a:gd name="connsiteX13" fmla="*/ 1640681 w 1640681"/>
              <a:gd name="connsiteY13" fmla="*/ 330994 h 330994"/>
              <a:gd name="connsiteX14" fmla="*/ 0 w 1640681"/>
              <a:gd name="connsiteY14" fmla="*/ 323850 h 330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40681" h="330994">
                <a:moveTo>
                  <a:pt x="0" y="323850"/>
                </a:moveTo>
                <a:lnTo>
                  <a:pt x="188119" y="323850"/>
                </a:lnTo>
                <a:lnTo>
                  <a:pt x="188119" y="2381"/>
                </a:lnTo>
                <a:lnTo>
                  <a:pt x="188119" y="316706"/>
                </a:lnTo>
                <a:lnTo>
                  <a:pt x="450056" y="316706"/>
                </a:lnTo>
                <a:lnTo>
                  <a:pt x="681038" y="316706"/>
                </a:lnTo>
                <a:lnTo>
                  <a:pt x="681038" y="0"/>
                </a:lnTo>
                <a:lnTo>
                  <a:pt x="681038" y="314325"/>
                </a:lnTo>
                <a:lnTo>
                  <a:pt x="1107281" y="314325"/>
                </a:lnTo>
                <a:lnTo>
                  <a:pt x="1107281" y="2381"/>
                </a:lnTo>
                <a:lnTo>
                  <a:pt x="1107281" y="314325"/>
                </a:lnTo>
                <a:lnTo>
                  <a:pt x="1640681" y="314325"/>
                </a:lnTo>
                <a:lnTo>
                  <a:pt x="1640681" y="2381"/>
                </a:lnTo>
                <a:lnTo>
                  <a:pt x="1640681" y="330994"/>
                </a:lnTo>
                <a:lnTo>
                  <a:pt x="0" y="32385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87A3A91-4CE0-0A92-3EE6-D5D9BBF91C61}"/>
              </a:ext>
            </a:extLst>
          </p:cNvPr>
          <p:cNvSpPr/>
          <p:nvPr/>
        </p:nvSpPr>
        <p:spPr>
          <a:xfrm>
            <a:off x="3168471" y="3197655"/>
            <a:ext cx="1774604" cy="379823"/>
          </a:xfrm>
          <a:custGeom>
            <a:avLst/>
            <a:gdLst>
              <a:gd name="connsiteX0" fmla="*/ 0 w 1640681"/>
              <a:gd name="connsiteY0" fmla="*/ 323850 h 330994"/>
              <a:gd name="connsiteX1" fmla="*/ 188119 w 1640681"/>
              <a:gd name="connsiteY1" fmla="*/ 323850 h 330994"/>
              <a:gd name="connsiteX2" fmla="*/ 188119 w 1640681"/>
              <a:gd name="connsiteY2" fmla="*/ 2381 h 330994"/>
              <a:gd name="connsiteX3" fmla="*/ 188119 w 1640681"/>
              <a:gd name="connsiteY3" fmla="*/ 316706 h 330994"/>
              <a:gd name="connsiteX4" fmla="*/ 450056 w 1640681"/>
              <a:gd name="connsiteY4" fmla="*/ 316706 h 330994"/>
              <a:gd name="connsiteX5" fmla="*/ 681038 w 1640681"/>
              <a:gd name="connsiteY5" fmla="*/ 316706 h 330994"/>
              <a:gd name="connsiteX6" fmla="*/ 681038 w 1640681"/>
              <a:gd name="connsiteY6" fmla="*/ 0 h 330994"/>
              <a:gd name="connsiteX7" fmla="*/ 681038 w 1640681"/>
              <a:gd name="connsiteY7" fmla="*/ 314325 h 330994"/>
              <a:gd name="connsiteX8" fmla="*/ 1107281 w 1640681"/>
              <a:gd name="connsiteY8" fmla="*/ 314325 h 330994"/>
              <a:gd name="connsiteX9" fmla="*/ 1107281 w 1640681"/>
              <a:gd name="connsiteY9" fmla="*/ 2381 h 330994"/>
              <a:gd name="connsiteX10" fmla="*/ 1107281 w 1640681"/>
              <a:gd name="connsiteY10" fmla="*/ 314325 h 330994"/>
              <a:gd name="connsiteX11" fmla="*/ 1640681 w 1640681"/>
              <a:gd name="connsiteY11" fmla="*/ 314325 h 330994"/>
              <a:gd name="connsiteX12" fmla="*/ 1640681 w 1640681"/>
              <a:gd name="connsiteY12" fmla="*/ 2381 h 330994"/>
              <a:gd name="connsiteX13" fmla="*/ 1640681 w 1640681"/>
              <a:gd name="connsiteY13" fmla="*/ 330994 h 330994"/>
              <a:gd name="connsiteX14" fmla="*/ 0 w 1640681"/>
              <a:gd name="connsiteY14" fmla="*/ 323850 h 330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40681" h="330994">
                <a:moveTo>
                  <a:pt x="0" y="323850"/>
                </a:moveTo>
                <a:lnTo>
                  <a:pt x="188119" y="323850"/>
                </a:lnTo>
                <a:lnTo>
                  <a:pt x="188119" y="2381"/>
                </a:lnTo>
                <a:lnTo>
                  <a:pt x="188119" y="316706"/>
                </a:lnTo>
                <a:lnTo>
                  <a:pt x="450056" y="316706"/>
                </a:lnTo>
                <a:lnTo>
                  <a:pt x="681038" y="316706"/>
                </a:lnTo>
                <a:lnTo>
                  <a:pt x="681038" y="0"/>
                </a:lnTo>
                <a:lnTo>
                  <a:pt x="681038" y="314325"/>
                </a:lnTo>
                <a:lnTo>
                  <a:pt x="1107281" y="314325"/>
                </a:lnTo>
                <a:lnTo>
                  <a:pt x="1107281" y="2381"/>
                </a:lnTo>
                <a:lnTo>
                  <a:pt x="1107281" y="314325"/>
                </a:lnTo>
                <a:lnTo>
                  <a:pt x="1640681" y="314325"/>
                </a:lnTo>
                <a:lnTo>
                  <a:pt x="1640681" y="2381"/>
                </a:lnTo>
                <a:lnTo>
                  <a:pt x="1640681" y="330994"/>
                </a:lnTo>
                <a:lnTo>
                  <a:pt x="0" y="32385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Google Shape;1486;p114">
            <a:extLst>
              <a:ext uri="{FF2B5EF4-FFF2-40B4-BE49-F238E27FC236}">
                <a16:creationId xmlns:a16="http://schemas.microsoft.com/office/drawing/2014/main" id="{55805C4A-B914-0CF5-F72E-B1D1474B42E3}"/>
              </a:ext>
            </a:extLst>
          </p:cNvPr>
          <p:cNvCxnSpPr>
            <a:cxnSpLocks/>
          </p:cNvCxnSpPr>
          <p:nvPr/>
        </p:nvCxnSpPr>
        <p:spPr>
          <a:xfrm>
            <a:off x="3160985" y="3159481"/>
            <a:ext cx="0" cy="420895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1487;p114">
            <a:extLst>
              <a:ext uri="{FF2B5EF4-FFF2-40B4-BE49-F238E27FC236}">
                <a16:creationId xmlns:a16="http://schemas.microsoft.com/office/drawing/2014/main" id="{A05DC2D7-F024-18EB-0751-E85EEFE13E8D}"/>
              </a:ext>
            </a:extLst>
          </p:cNvPr>
          <p:cNvCxnSpPr/>
          <p:nvPr/>
        </p:nvCxnSpPr>
        <p:spPr>
          <a:xfrm flipH="1">
            <a:off x="3156864" y="3576451"/>
            <a:ext cx="1815986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1487;p114">
            <a:extLst>
              <a:ext uri="{FF2B5EF4-FFF2-40B4-BE49-F238E27FC236}">
                <a16:creationId xmlns:a16="http://schemas.microsoft.com/office/drawing/2014/main" id="{E062D6D6-97CC-185F-8CC9-89E7B9D32C51}"/>
              </a:ext>
            </a:extLst>
          </p:cNvPr>
          <p:cNvCxnSpPr/>
          <p:nvPr/>
        </p:nvCxnSpPr>
        <p:spPr>
          <a:xfrm flipH="1">
            <a:off x="3150340" y="3159481"/>
            <a:ext cx="1815986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BAE2D3B-71E9-08F6-D14C-5FDC057AAD81}"/>
              </a:ext>
            </a:extLst>
          </p:cNvPr>
          <p:cNvSpPr/>
          <p:nvPr/>
        </p:nvSpPr>
        <p:spPr>
          <a:xfrm>
            <a:off x="7259712" y="3181436"/>
            <a:ext cx="337883" cy="385084"/>
          </a:xfrm>
          <a:custGeom>
            <a:avLst/>
            <a:gdLst>
              <a:gd name="connsiteX0" fmla="*/ 0 w 1651000"/>
              <a:gd name="connsiteY0" fmla="*/ 15875 h 498475"/>
              <a:gd name="connsiteX1" fmla="*/ 73025 w 1651000"/>
              <a:gd name="connsiteY1" fmla="*/ 34925 h 498475"/>
              <a:gd name="connsiteX2" fmla="*/ 285750 w 1651000"/>
              <a:gd name="connsiteY2" fmla="*/ 15875 h 498475"/>
              <a:gd name="connsiteX3" fmla="*/ 355600 w 1651000"/>
              <a:gd name="connsiteY3" fmla="*/ 22225 h 498475"/>
              <a:gd name="connsiteX4" fmla="*/ 409575 w 1651000"/>
              <a:gd name="connsiteY4" fmla="*/ 6350 h 498475"/>
              <a:gd name="connsiteX5" fmla="*/ 555625 w 1651000"/>
              <a:gd name="connsiteY5" fmla="*/ 38100 h 498475"/>
              <a:gd name="connsiteX6" fmla="*/ 676275 w 1651000"/>
              <a:gd name="connsiteY6" fmla="*/ 6350 h 498475"/>
              <a:gd name="connsiteX7" fmla="*/ 796925 w 1651000"/>
              <a:gd name="connsiteY7" fmla="*/ 34925 h 498475"/>
              <a:gd name="connsiteX8" fmla="*/ 898525 w 1651000"/>
              <a:gd name="connsiteY8" fmla="*/ 3175 h 498475"/>
              <a:gd name="connsiteX9" fmla="*/ 971550 w 1651000"/>
              <a:gd name="connsiteY9" fmla="*/ 28575 h 498475"/>
              <a:gd name="connsiteX10" fmla="*/ 1076325 w 1651000"/>
              <a:gd name="connsiteY10" fmla="*/ 3175 h 498475"/>
              <a:gd name="connsiteX11" fmla="*/ 1171575 w 1651000"/>
              <a:gd name="connsiteY11" fmla="*/ 25400 h 498475"/>
              <a:gd name="connsiteX12" fmla="*/ 1219200 w 1651000"/>
              <a:gd name="connsiteY12" fmla="*/ 31750 h 498475"/>
              <a:gd name="connsiteX13" fmla="*/ 1282700 w 1651000"/>
              <a:gd name="connsiteY13" fmla="*/ 0 h 498475"/>
              <a:gd name="connsiteX14" fmla="*/ 1447800 w 1651000"/>
              <a:gd name="connsiteY14" fmla="*/ 31750 h 498475"/>
              <a:gd name="connsiteX15" fmla="*/ 1581150 w 1651000"/>
              <a:gd name="connsiteY15" fmla="*/ 0 h 498475"/>
              <a:gd name="connsiteX16" fmla="*/ 1651000 w 1651000"/>
              <a:gd name="connsiteY16" fmla="*/ 9525 h 498475"/>
              <a:gd name="connsiteX17" fmla="*/ 1647825 w 1651000"/>
              <a:gd name="connsiteY17" fmla="*/ 498475 h 498475"/>
              <a:gd name="connsiteX18" fmla="*/ 0 w 1651000"/>
              <a:gd name="connsiteY18" fmla="*/ 498475 h 498475"/>
              <a:gd name="connsiteX19" fmla="*/ 0 w 1651000"/>
              <a:gd name="connsiteY19" fmla="*/ 15875 h 49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51000" h="498475">
                <a:moveTo>
                  <a:pt x="0" y="15875"/>
                </a:moveTo>
                <a:lnTo>
                  <a:pt x="73025" y="34925"/>
                </a:lnTo>
                <a:lnTo>
                  <a:pt x="285750" y="15875"/>
                </a:lnTo>
                <a:lnTo>
                  <a:pt x="355600" y="22225"/>
                </a:lnTo>
                <a:lnTo>
                  <a:pt x="409575" y="6350"/>
                </a:lnTo>
                <a:lnTo>
                  <a:pt x="555625" y="38100"/>
                </a:lnTo>
                <a:lnTo>
                  <a:pt x="676275" y="6350"/>
                </a:lnTo>
                <a:lnTo>
                  <a:pt x="796925" y="34925"/>
                </a:lnTo>
                <a:lnTo>
                  <a:pt x="898525" y="3175"/>
                </a:lnTo>
                <a:lnTo>
                  <a:pt x="971550" y="28575"/>
                </a:lnTo>
                <a:lnTo>
                  <a:pt x="1076325" y="3175"/>
                </a:lnTo>
                <a:lnTo>
                  <a:pt x="1171575" y="25400"/>
                </a:lnTo>
                <a:lnTo>
                  <a:pt x="1219200" y="31750"/>
                </a:lnTo>
                <a:lnTo>
                  <a:pt x="1282700" y="0"/>
                </a:lnTo>
                <a:lnTo>
                  <a:pt x="1447800" y="31750"/>
                </a:lnTo>
                <a:lnTo>
                  <a:pt x="1581150" y="0"/>
                </a:lnTo>
                <a:lnTo>
                  <a:pt x="1651000" y="9525"/>
                </a:lnTo>
                <a:cubicBezTo>
                  <a:pt x="1649942" y="172508"/>
                  <a:pt x="1648883" y="335492"/>
                  <a:pt x="1647825" y="498475"/>
                </a:cubicBezTo>
                <a:lnTo>
                  <a:pt x="0" y="498475"/>
                </a:lnTo>
                <a:lnTo>
                  <a:pt x="0" y="1587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221C4B7-28A7-678E-CED8-93903273A087}"/>
              </a:ext>
            </a:extLst>
          </p:cNvPr>
          <p:cNvSpPr/>
          <p:nvPr/>
        </p:nvSpPr>
        <p:spPr>
          <a:xfrm>
            <a:off x="7916830" y="3181436"/>
            <a:ext cx="611357" cy="385084"/>
          </a:xfrm>
          <a:custGeom>
            <a:avLst/>
            <a:gdLst>
              <a:gd name="connsiteX0" fmla="*/ 0 w 1651000"/>
              <a:gd name="connsiteY0" fmla="*/ 15875 h 498475"/>
              <a:gd name="connsiteX1" fmla="*/ 73025 w 1651000"/>
              <a:gd name="connsiteY1" fmla="*/ 34925 h 498475"/>
              <a:gd name="connsiteX2" fmla="*/ 285750 w 1651000"/>
              <a:gd name="connsiteY2" fmla="*/ 15875 h 498475"/>
              <a:gd name="connsiteX3" fmla="*/ 355600 w 1651000"/>
              <a:gd name="connsiteY3" fmla="*/ 22225 h 498475"/>
              <a:gd name="connsiteX4" fmla="*/ 409575 w 1651000"/>
              <a:gd name="connsiteY4" fmla="*/ 6350 h 498475"/>
              <a:gd name="connsiteX5" fmla="*/ 555625 w 1651000"/>
              <a:gd name="connsiteY5" fmla="*/ 38100 h 498475"/>
              <a:gd name="connsiteX6" fmla="*/ 676275 w 1651000"/>
              <a:gd name="connsiteY6" fmla="*/ 6350 h 498475"/>
              <a:gd name="connsiteX7" fmla="*/ 796925 w 1651000"/>
              <a:gd name="connsiteY7" fmla="*/ 34925 h 498475"/>
              <a:gd name="connsiteX8" fmla="*/ 898525 w 1651000"/>
              <a:gd name="connsiteY8" fmla="*/ 3175 h 498475"/>
              <a:gd name="connsiteX9" fmla="*/ 971550 w 1651000"/>
              <a:gd name="connsiteY9" fmla="*/ 28575 h 498475"/>
              <a:gd name="connsiteX10" fmla="*/ 1076325 w 1651000"/>
              <a:gd name="connsiteY10" fmla="*/ 3175 h 498475"/>
              <a:gd name="connsiteX11" fmla="*/ 1171575 w 1651000"/>
              <a:gd name="connsiteY11" fmla="*/ 25400 h 498475"/>
              <a:gd name="connsiteX12" fmla="*/ 1219200 w 1651000"/>
              <a:gd name="connsiteY12" fmla="*/ 31750 h 498475"/>
              <a:gd name="connsiteX13" fmla="*/ 1282700 w 1651000"/>
              <a:gd name="connsiteY13" fmla="*/ 0 h 498475"/>
              <a:gd name="connsiteX14" fmla="*/ 1447800 w 1651000"/>
              <a:gd name="connsiteY14" fmla="*/ 31750 h 498475"/>
              <a:gd name="connsiteX15" fmla="*/ 1581150 w 1651000"/>
              <a:gd name="connsiteY15" fmla="*/ 0 h 498475"/>
              <a:gd name="connsiteX16" fmla="*/ 1651000 w 1651000"/>
              <a:gd name="connsiteY16" fmla="*/ 9525 h 498475"/>
              <a:gd name="connsiteX17" fmla="*/ 1647825 w 1651000"/>
              <a:gd name="connsiteY17" fmla="*/ 498475 h 498475"/>
              <a:gd name="connsiteX18" fmla="*/ 0 w 1651000"/>
              <a:gd name="connsiteY18" fmla="*/ 498475 h 498475"/>
              <a:gd name="connsiteX19" fmla="*/ 0 w 1651000"/>
              <a:gd name="connsiteY19" fmla="*/ 15875 h 49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51000" h="498475">
                <a:moveTo>
                  <a:pt x="0" y="15875"/>
                </a:moveTo>
                <a:lnTo>
                  <a:pt x="73025" y="34925"/>
                </a:lnTo>
                <a:lnTo>
                  <a:pt x="285750" y="15875"/>
                </a:lnTo>
                <a:lnTo>
                  <a:pt x="355600" y="22225"/>
                </a:lnTo>
                <a:lnTo>
                  <a:pt x="409575" y="6350"/>
                </a:lnTo>
                <a:lnTo>
                  <a:pt x="555625" y="38100"/>
                </a:lnTo>
                <a:lnTo>
                  <a:pt x="676275" y="6350"/>
                </a:lnTo>
                <a:lnTo>
                  <a:pt x="796925" y="34925"/>
                </a:lnTo>
                <a:lnTo>
                  <a:pt x="898525" y="3175"/>
                </a:lnTo>
                <a:lnTo>
                  <a:pt x="971550" y="28575"/>
                </a:lnTo>
                <a:lnTo>
                  <a:pt x="1076325" y="3175"/>
                </a:lnTo>
                <a:lnTo>
                  <a:pt x="1171575" y="25400"/>
                </a:lnTo>
                <a:lnTo>
                  <a:pt x="1219200" y="31750"/>
                </a:lnTo>
                <a:lnTo>
                  <a:pt x="1282700" y="0"/>
                </a:lnTo>
                <a:lnTo>
                  <a:pt x="1447800" y="31750"/>
                </a:lnTo>
                <a:lnTo>
                  <a:pt x="1581150" y="0"/>
                </a:lnTo>
                <a:lnTo>
                  <a:pt x="1651000" y="9525"/>
                </a:lnTo>
                <a:cubicBezTo>
                  <a:pt x="1649942" y="172508"/>
                  <a:pt x="1648883" y="335492"/>
                  <a:pt x="1647825" y="498475"/>
                </a:cubicBezTo>
                <a:lnTo>
                  <a:pt x="0" y="498475"/>
                </a:lnTo>
                <a:lnTo>
                  <a:pt x="0" y="1587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Google Shape;1487;p114">
            <a:extLst>
              <a:ext uri="{FF2B5EF4-FFF2-40B4-BE49-F238E27FC236}">
                <a16:creationId xmlns:a16="http://schemas.microsoft.com/office/drawing/2014/main" id="{654BD3CA-5942-BEBE-973C-6EC8DE06A090}"/>
              </a:ext>
            </a:extLst>
          </p:cNvPr>
          <p:cNvCxnSpPr/>
          <p:nvPr/>
        </p:nvCxnSpPr>
        <p:spPr>
          <a:xfrm flipH="1">
            <a:off x="6709766" y="3576451"/>
            <a:ext cx="1815986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1487;p114">
            <a:extLst>
              <a:ext uri="{FF2B5EF4-FFF2-40B4-BE49-F238E27FC236}">
                <a16:creationId xmlns:a16="http://schemas.microsoft.com/office/drawing/2014/main" id="{E286004C-3660-2253-19CA-D9C07844CBA3}"/>
              </a:ext>
            </a:extLst>
          </p:cNvPr>
          <p:cNvCxnSpPr/>
          <p:nvPr/>
        </p:nvCxnSpPr>
        <p:spPr>
          <a:xfrm flipH="1">
            <a:off x="6703241" y="3159481"/>
            <a:ext cx="1815986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1487;p114">
            <a:extLst>
              <a:ext uri="{FF2B5EF4-FFF2-40B4-BE49-F238E27FC236}">
                <a16:creationId xmlns:a16="http://schemas.microsoft.com/office/drawing/2014/main" id="{3FBC7F94-171B-2F9C-9676-A956784DD163}"/>
              </a:ext>
            </a:extLst>
          </p:cNvPr>
          <p:cNvCxnSpPr/>
          <p:nvPr/>
        </p:nvCxnSpPr>
        <p:spPr>
          <a:xfrm flipH="1">
            <a:off x="4940664" y="3576450"/>
            <a:ext cx="1815986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1487;p114">
            <a:extLst>
              <a:ext uri="{FF2B5EF4-FFF2-40B4-BE49-F238E27FC236}">
                <a16:creationId xmlns:a16="http://schemas.microsoft.com/office/drawing/2014/main" id="{D9BBD765-BFEB-EFB4-EE1B-727CDB1A74B9}"/>
              </a:ext>
            </a:extLst>
          </p:cNvPr>
          <p:cNvCxnSpPr/>
          <p:nvPr/>
        </p:nvCxnSpPr>
        <p:spPr>
          <a:xfrm flipH="1">
            <a:off x="4934139" y="3159479"/>
            <a:ext cx="1815986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02243643-1254-F70A-81C7-570BAD718BD9}"/>
              </a:ext>
            </a:extLst>
          </p:cNvPr>
          <p:cNvSpPr/>
          <p:nvPr/>
        </p:nvSpPr>
        <p:spPr>
          <a:xfrm>
            <a:off x="5856727" y="3333158"/>
            <a:ext cx="471873" cy="233360"/>
          </a:xfrm>
          <a:custGeom>
            <a:avLst/>
            <a:gdLst>
              <a:gd name="connsiteX0" fmla="*/ 0 w 1651000"/>
              <a:gd name="connsiteY0" fmla="*/ 15875 h 498475"/>
              <a:gd name="connsiteX1" fmla="*/ 73025 w 1651000"/>
              <a:gd name="connsiteY1" fmla="*/ 34925 h 498475"/>
              <a:gd name="connsiteX2" fmla="*/ 285750 w 1651000"/>
              <a:gd name="connsiteY2" fmla="*/ 15875 h 498475"/>
              <a:gd name="connsiteX3" fmla="*/ 355600 w 1651000"/>
              <a:gd name="connsiteY3" fmla="*/ 22225 h 498475"/>
              <a:gd name="connsiteX4" fmla="*/ 409575 w 1651000"/>
              <a:gd name="connsiteY4" fmla="*/ 6350 h 498475"/>
              <a:gd name="connsiteX5" fmla="*/ 555625 w 1651000"/>
              <a:gd name="connsiteY5" fmla="*/ 38100 h 498475"/>
              <a:gd name="connsiteX6" fmla="*/ 676275 w 1651000"/>
              <a:gd name="connsiteY6" fmla="*/ 6350 h 498475"/>
              <a:gd name="connsiteX7" fmla="*/ 796925 w 1651000"/>
              <a:gd name="connsiteY7" fmla="*/ 34925 h 498475"/>
              <a:gd name="connsiteX8" fmla="*/ 898525 w 1651000"/>
              <a:gd name="connsiteY8" fmla="*/ 3175 h 498475"/>
              <a:gd name="connsiteX9" fmla="*/ 971550 w 1651000"/>
              <a:gd name="connsiteY9" fmla="*/ 28575 h 498475"/>
              <a:gd name="connsiteX10" fmla="*/ 1076325 w 1651000"/>
              <a:gd name="connsiteY10" fmla="*/ 3175 h 498475"/>
              <a:gd name="connsiteX11" fmla="*/ 1171575 w 1651000"/>
              <a:gd name="connsiteY11" fmla="*/ 25400 h 498475"/>
              <a:gd name="connsiteX12" fmla="*/ 1219200 w 1651000"/>
              <a:gd name="connsiteY12" fmla="*/ 31750 h 498475"/>
              <a:gd name="connsiteX13" fmla="*/ 1282700 w 1651000"/>
              <a:gd name="connsiteY13" fmla="*/ 0 h 498475"/>
              <a:gd name="connsiteX14" fmla="*/ 1447800 w 1651000"/>
              <a:gd name="connsiteY14" fmla="*/ 31750 h 498475"/>
              <a:gd name="connsiteX15" fmla="*/ 1581150 w 1651000"/>
              <a:gd name="connsiteY15" fmla="*/ 0 h 498475"/>
              <a:gd name="connsiteX16" fmla="*/ 1651000 w 1651000"/>
              <a:gd name="connsiteY16" fmla="*/ 9525 h 498475"/>
              <a:gd name="connsiteX17" fmla="*/ 1647825 w 1651000"/>
              <a:gd name="connsiteY17" fmla="*/ 498475 h 498475"/>
              <a:gd name="connsiteX18" fmla="*/ 0 w 1651000"/>
              <a:gd name="connsiteY18" fmla="*/ 498475 h 498475"/>
              <a:gd name="connsiteX19" fmla="*/ 0 w 1651000"/>
              <a:gd name="connsiteY19" fmla="*/ 15875 h 49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51000" h="498475">
                <a:moveTo>
                  <a:pt x="0" y="15875"/>
                </a:moveTo>
                <a:lnTo>
                  <a:pt x="73025" y="34925"/>
                </a:lnTo>
                <a:lnTo>
                  <a:pt x="285750" y="15875"/>
                </a:lnTo>
                <a:lnTo>
                  <a:pt x="355600" y="22225"/>
                </a:lnTo>
                <a:lnTo>
                  <a:pt x="409575" y="6350"/>
                </a:lnTo>
                <a:lnTo>
                  <a:pt x="555625" y="38100"/>
                </a:lnTo>
                <a:lnTo>
                  <a:pt x="676275" y="6350"/>
                </a:lnTo>
                <a:lnTo>
                  <a:pt x="796925" y="34925"/>
                </a:lnTo>
                <a:lnTo>
                  <a:pt x="898525" y="3175"/>
                </a:lnTo>
                <a:lnTo>
                  <a:pt x="971550" y="28575"/>
                </a:lnTo>
                <a:lnTo>
                  <a:pt x="1076325" y="3175"/>
                </a:lnTo>
                <a:lnTo>
                  <a:pt x="1171575" y="25400"/>
                </a:lnTo>
                <a:lnTo>
                  <a:pt x="1219200" y="31750"/>
                </a:lnTo>
                <a:lnTo>
                  <a:pt x="1282700" y="0"/>
                </a:lnTo>
                <a:lnTo>
                  <a:pt x="1447800" y="31750"/>
                </a:lnTo>
                <a:lnTo>
                  <a:pt x="1581150" y="0"/>
                </a:lnTo>
                <a:lnTo>
                  <a:pt x="1651000" y="9525"/>
                </a:lnTo>
                <a:cubicBezTo>
                  <a:pt x="1649942" y="172508"/>
                  <a:pt x="1648883" y="335492"/>
                  <a:pt x="1647825" y="498475"/>
                </a:cubicBezTo>
                <a:lnTo>
                  <a:pt x="0" y="498475"/>
                </a:lnTo>
                <a:lnTo>
                  <a:pt x="0" y="1587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713CC84-3176-FFF8-0B34-16574DEC3654}"/>
              </a:ext>
            </a:extLst>
          </p:cNvPr>
          <p:cNvSpPr/>
          <p:nvPr/>
        </p:nvSpPr>
        <p:spPr>
          <a:xfrm>
            <a:off x="6599764" y="3333158"/>
            <a:ext cx="337883" cy="233360"/>
          </a:xfrm>
          <a:custGeom>
            <a:avLst/>
            <a:gdLst>
              <a:gd name="connsiteX0" fmla="*/ 0 w 1651000"/>
              <a:gd name="connsiteY0" fmla="*/ 15875 h 498475"/>
              <a:gd name="connsiteX1" fmla="*/ 73025 w 1651000"/>
              <a:gd name="connsiteY1" fmla="*/ 34925 h 498475"/>
              <a:gd name="connsiteX2" fmla="*/ 285750 w 1651000"/>
              <a:gd name="connsiteY2" fmla="*/ 15875 h 498475"/>
              <a:gd name="connsiteX3" fmla="*/ 355600 w 1651000"/>
              <a:gd name="connsiteY3" fmla="*/ 22225 h 498475"/>
              <a:gd name="connsiteX4" fmla="*/ 409575 w 1651000"/>
              <a:gd name="connsiteY4" fmla="*/ 6350 h 498475"/>
              <a:gd name="connsiteX5" fmla="*/ 555625 w 1651000"/>
              <a:gd name="connsiteY5" fmla="*/ 38100 h 498475"/>
              <a:gd name="connsiteX6" fmla="*/ 676275 w 1651000"/>
              <a:gd name="connsiteY6" fmla="*/ 6350 h 498475"/>
              <a:gd name="connsiteX7" fmla="*/ 796925 w 1651000"/>
              <a:gd name="connsiteY7" fmla="*/ 34925 h 498475"/>
              <a:gd name="connsiteX8" fmla="*/ 898525 w 1651000"/>
              <a:gd name="connsiteY8" fmla="*/ 3175 h 498475"/>
              <a:gd name="connsiteX9" fmla="*/ 971550 w 1651000"/>
              <a:gd name="connsiteY9" fmla="*/ 28575 h 498475"/>
              <a:gd name="connsiteX10" fmla="*/ 1076325 w 1651000"/>
              <a:gd name="connsiteY10" fmla="*/ 3175 h 498475"/>
              <a:gd name="connsiteX11" fmla="*/ 1171575 w 1651000"/>
              <a:gd name="connsiteY11" fmla="*/ 25400 h 498475"/>
              <a:gd name="connsiteX12" fmla="*/ 1219200 w 1651000"/>
              <a:gd name="connsiteY12" fmla="*/ 31750 h 498475"/>
              <a:gd name="connsiteX13" fmla="*/ 1282700 w 1651000"/>
              <a:gd name="connsiteY13" fmla="*/ 0 h 498475"/>
              <a:gd name="connsiteX14" fmla="*/ 1447800 w 1651000"/>
              <a:gd name="connsiteY14" fmla="*/ 31750 h 498475"/>
              <a:gd name="connsiteX15" fmla="*/ 1581150 w 1651000"/>
              <a:gd name="connsiteY15" fmla="*/ 0 h 498475"/>
              <a:gd name="connsiteX16" fmla="*/ 1651000 w 1651000"/>
              <a:gd name="connsiteY16" fmla="*/ 9525 h 498475"/>
              <a:gd name="connsiteX17" fmla="*/ 1647825 w 1651000"/>
              <a:gd name="connsiteY17" fmla="*/ 498475 h 498475"/>
              <a:gd name="connsiteX18" fmla="*/ 0 w 1651000"/>
              <a:gd name="connsiteY18" fmla="*/ 498475 h 498475"/>
              <a:gd name="connsiteX19" fmla="*/ 0 w 1651000"/>
              <a:gd name="connsiteY19" fmla="*/ 15875 h 49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51000" h="498475">
                <a:moveTo>
                  <a:pt x="0" y="15875"/>
                </a:moveTo>
                <a:lnTo>
                  <a:pt x="73025" y="34925"/>
                </a:lnTo>
                <a:lnTo>
                  <a:pt x="285750" y="15875"/>
                </a:lnTo>
                <a:lnTo>
                  <a:pt x="355600" y="22225"/>
                </a:lnTo>
                <a:lnTo>
                  <a:pt x="409575" y="6350"/>
                </a:lnTo>
                <a:lnTo>
                  <a:pt x="555625" y="38100"/>
                </a:lnTo>
                <a:lnTo>
                  <a:pt x="676275" y="6350"/>
                </a:lnTo>
                <a:lnTo>
                  <a:pt x="796925" y="34925"/>
                </a:lnTo>
                <a:lnTo>
                  <a:pt x="898525" y="3175"/>
                </a:lnTo>
                <a:lnTo>
                  <a:pt x="971550" y="28575"/>
                </a:lnTo>
                <a:lnTo>
                  <a:pt x="1076325" y="3175"/>
                </a:lnTo>
                <a:lnTo>
                  <a:pt x="1171575" y="25400"/>
                </a:lnTo>
                <a:lnTo>
                  <a:pt x="1219200" y="31750"/>
                </a:lnTo>
                <a:lnTo>
                  <a:pt x="1282700" y="0"/>
                </a:lnTo>
                <a:lnTo>
                  <a:pt x="1447800" y="31750"/>
                </a:lnTo>
                <a:lnTo>
                  <a:pt x="1581150" y="0"/>
                </a:lnTo>
                <a:lnTo>
                  <a:pt x="1651000" y="9525"/>
                </a:lnTo>
                <a:cubicBezTo>
                  <a:pt x="1649942" y="172508"/>
                  <a:pt x="1648883" y="335492"/>
                  <a:pt x="1647825" y="498475"/>
                </a:cubicBezTo>
                <a:lnTo>
                  <a:pt x="0" y="498475"/>
                </a:lnTo>
                <a:lnTo>
                  <a:pt x="0" y="1587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Google Shape;898;p88">
            <a:extLst>
              <a:ext uri="{FF2B5EF4-FFF2-40B4-BE49-F238E27FC236}">
                <a16:creationId xmlns:a16="http://schemas.microsoft.com/office/drawing/2014/main" id="{0C8D5468-88F6-372A-256C-148449043187}"/>
              </a:ext>
            </a:extLst>
          </p:cNvPr>
          <p:cNvSpPr txBox="1"/>
          <p:nvPr/>
        </p:nvSpPr>
        <p:spPr>
          <a:xfrm>
            <a:off x="2592346" y="2944752"/>
            <a:ext cx="1898032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Utilization</a:t>
            </a:r>
            <a:r>
              <a:rPr lang="en-US" sz="10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 over time</a:t>
            </a:r>
          </a:p>
        </p:txBody>
      </p:sp>
      <p:sp>
        <p:nvSpPr>
          <p:cNvPr id="52" name="Google Shape;898;p88">
            <a:extLst>
              <a:ext uri="{FF2B5EF4-FFF2-40B4-BE49-F238E27FC236}">
                <a16:creationId xmlns:a16="http://schemas.microsoft.com/office/drawing/2014/main" id="{C1D2F708-E209-8F73-3473-DA56C82EF2F3}"/>
              </a:ext>
            </a:extLst>
          </p:cNvPr>
          <p:cNvSpPr txBox="1"/>
          <p:nvPr/>
        </p:nvSpPr>
        <p:spPr>
          <a:xfrm>
            <a:off x="2678992" y="3244247"/>
            <a:ext cx="433072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5"/>
                </a:solidFill>
                <a:latin typeface="+mj-lt"/>
                <a:ea typeface="Montserrat"/>
                <a:cs typeface="+mj-lt"/>
                <a:sym typeface="Montserrat"/>
              </a:rPr>
              <a:t>GPU 1</a:t>
            </a:r>
          </a:p>
        </p:txBody>
      </p:sp>
      <p:sp>
        <p:nvSpPr>
          <p:cNvPr id="53" name="Google Shape;898;p88">
            <a:extLst>
              <a:ext uri="{FF2B5EF4-FFF2-40B4-BE49-F238E27FC236}">
                <a16:creationId xmlns:a16="http://schemas.microsoft.com/office/drawing/2014/main" id="{23E84894-4394-11EC-D95D-9A7081A84F0B}"/>
              </a:ext>
            </a:extLst>
          </p:cNvPr>
          <p:cNvSpPr txBox="1"/>
          <p:nvPr/>
        </p:nvSpPr>
        <p:spPr>
          <a:xfrm>
            <a:off x="5652193" y="3612286"/>
            <a:ext cx="409625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</a:p>
        </p:txBody>
      </p:sp>
      <p:sp>
        <p:nvSpPr>
          <p:cNvPr id="55" name="Google Shape;898;p88">
            <a:extLst>
              <a:ext uri="{FF2B5EF4-FFF2-40B4-BE49-F238E27FC236}">
                <a16:creationId xmlns:a16="http://schemas.microsoft.com/office/drawing/2014/main" id="{3D81BBFA-EBF1-F1CA-9CA3-67D0510DC9A1}"/>
              </a:ext>
            </a:extLst>
          </p:cNvPr>
          <p:cNvSpPr txBox="1"/>
          <p:nvPr/>
        </p:nvSpPr>
        <p:spPr>
          <a:xfrm>
            <a:off x="658825" y="1069129"/>
            <a:ext cx="124365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Working like this…</a:t>
            </a:r>
          </a:p>
        </p:txBody>
      </p:sp>
      <p:sp>
        <p:nvSpPr>
          <p:cNvPr id="56" name="Google Shape;898;p88">
            <a:extLst>
              <a:ext uri="{FF2B5EF4-FFF2-40B4-BE49-F238E27FC236}">
                <a16:creationId xmlns:a16="http://schemas.microsoft.com/office/drawing/2014/main" id="{E302B172-91F2-4424-DE7A-7DBF33C7219F}"/>
              </a:ext>
            </a:extLst>
          </p:cNvPr>
          <p:cNvSpPr txBox="1"/>
          <p:nvPr/>
        </p:nvSpPr>
        <p:spPr>
          <a:xfrm>
            <a:off x="709256" y="2779145"/>
            <a:ext cx="176690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…can lead to this utilization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4E942A8-3901-934F-7970-95383B49A7FE}"/>
              </a:ext>
            </a:extLst>
          </p:cNvPr>
          <p:cNvGrpSpPr/>
          <p:nvPr/>
        </p:nvGrpSpPr>
        <p:grpSpPr>
          <a:xfrm>
            <a:off x="2476159" y="1216072"/>
            <a:ext cx="6039656" cy="1690267"/>
            <a:chOff x="2476159" y="1216072"/>
            <a:chExt cx="6039656" cy="1690267"/>
          </a:xfrm>
        </p:grpSpPr>
        <p:sp>
          <p:nvSpPr>
            <p:cNvPr id="3" name="Google Shape;898;p88">
              <a:extLst>
                <a:ext uri="{FF2B5EF4-FFF2-40B4-BE49-F238E27FC236}">
                  <a16:creationId xmlns:a16="http://schemas.microsoft.com/office/drawing/2014/main" id="{6B0A3565-46D0-2664-E9A8-AE6A4B67D0C2}"/>
                </a:ext>
              </a:extLst>
            </p:cNvPr>
            <p:cNvSpPr txBox="1"/>
            <p:nvPr/>
          </p:nvSpPr>
          <p:spPr>
            <a:xfrm>
              <a:off x="5647339" y="2710901"/>
              <a:ext cx="397242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1000" dirty="0">
                  <a:solidFill>
                    <a:schemeClr val="tx2">
                      <a:lumMod val="25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Time</a:t>
              </a:r>
              <a:endParaRPr lang="en-US" sz="1000" i="0" u="none" strike="noStrike" cap="none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cxnSp>
          <p:nvCxnSpPr>
            <p:cNvPr id="5" name="Google Shape;1486;p114">
              <a:extLst>
                <a:ext uri="{FF2B5EF4-FFF2-40B4-BE49-F238E27FC236}">
                  <a16:creationId xmlns:a16="http://schemas.microsoft.com/office/drawing/2014/main" id="{C31C7B59-0CB6-1454-0DF3-E8F186CE5FB9}"/>
                </a:ext>
              </a:extLst>
            </p:cNvPr>
            <p:cNvCxnSpPr>
              <a:cxnSpLocks/>
            </p:cNvCxnSpPr>
            <p:nvPr/>
          </p:nvCxnSpPr>
          <p:spPr>
            <a:xfrm>
              <a:off x="3129243" y="1216072"/>
              <a:ext cx="0" cy="1473173"/>
            </a:xfrm>
            <a:prstGeom prst="straightConnector1">
              <a:avLst/>
            </a:prstGeom>
            <a:noFill/>
            <a:ln w="19050" cap="flat" cmpd="sng">
              <a:solidFill>
                <a:schemeClr val="tx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" name="Google Shape;898;p88">
              <a:extLst>
                <a:ext uri="{FF2B5EF4-FFF2-40B4-BE49-F238E27FC236}">
                  <a16:creationId xmlns:a16="http://schemas.microsoft.com/office/drawing/2014/main" id="{CFA9A606-2087-2A75-A6B1-496A3D5953B4}"/>
                </a:ext>
              </a:extLst>
            </p:cNvPr>
            <p:cNvSpPr txBox="1"/>
            <p:nvPr/>
          </p:nvSpPr>
          <p:spPr>
            <a:xfrm>
              <a:off x="2592346" y="1270068"/>
              <a:ext cx="502922" cy="372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algn="r">
                <a:lnSpc>
                  <a:spcPct val="115000"/>
                </a:lnSpc>
              </a:pPr>
              <a:r>
                <a:rPr lang="en-US" sz="1000" dirty="0">
                  <a:solidFill>
                    <a:schemeClr val="tx2">
                      <a:lumMod val="25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GPU </a:t>
              </a:r>
            </a:p>
            <a:p>
              <a:pPr algn="r">
                <a:lnSpc>
                  <a:spcPct val="115000"/>
                </a:lnSpc>
              </a:pPr>
              <a:r>
                <a:rPr lang="en-US" sz="1000" dirty="0">
                  <a:solidFill>
                    <a:schemeClr val="tx2">
                      <a:lumMod val="25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Assigned</a:t>
              </a:r>
              <a:endParaRPr lang="en-US" sz="1000" i="0" u="none" strike="noStrike" cap="none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B673DA-7376-B8C3-100F-D63989E931B1}"/>
                </a:ext>
              </a:extLst>
            </p:cNvPr>
            <p:cNvGrpSpPr/>
            <p:nvPr/>
          </p:nvGrpSpPr>
          <p:grpSpPr>
            <a:xfrm>
              <a:off x="3176107" y="1270068"/>
              <a:ext cx="5339708" cy="348117"/>
              <a:chOff x="2387282" y="2689922"/>
              <a:chExt cx="1118049" cy="348117"/>
            </a:xfrm>
          </p:grpSpPr>
          <p:sp>
            <p:nvSpPr>
              <p:cNvPr id="67" name="Google Shape;898;p88">
                <a:extLst>
                  <a:ext uri="{FF2B5EF4-FFF2-40B4-BE49-F238E27FC236}">
                    <a16:creationId xmlns:a16="http://schemas.microsoft.com/office/drawing/2014/main" id="{AEC17805-0E17-6128-0298-686406D1CEAE}"/>
                  </a:ext>
                </a:extLst>
              </p:cNvPr>
              <p:cNvSpPr txBox="1"/>
              <p:nvPr/>
            </p:nvSpPr>
            <p:spPr>
              <a:xfrm>
                <a:off x="2735166" y="2759738"/>
                <a:ext cx="422281" cy="1954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5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GPU-1</a:t>
                </a:r>
              </a:p>
            </p:txBody>
          </p:sp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3DEBF786-44CF-8F83-5174-A62B13EAC586}"/>
                  </a:ext>
                </a:extLst>
              </p:cNvPr>
              <p:cNvSpPr/>
              <p:nvPr/>
            </p:nvSpPr>
            <p:spPr>
              <a:xfrm>
                <a:off x="2387282" y="2689922"/>
                <a:ext cx="1118049" cy="348117"/>
              </a:xfrm>
              <a:prstGeom prst="roundRect">
                <a:avLst/>
              </a:pr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" name="Google Shape;898;p88">
              <a:extLst>
                <a:ext uri="{FF2B5EF4-FFF2-40B4-BE49-F238E27FC236}">
                  <a16:creationId xmlns:a16="http://schemas.microsoft.com/office/drawing/2014/main" id="{D20E9826-9E8E-73AF-BD60-E6BBCBBB8332}"/>
                </a:ext>
              </a:extLst>
            </p:cNvPr>
            <p:cNvSpPr txBox="1"/>
            <p:nvPr/>
          </p:nvSpPr>
          <p:spPr>
            <a:xfrm>
              <a:off x="2476159" y="1770065"/>
              <a:ext cx="619109" cy="372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algn="r">
                <a:lnSpc>
                  <a:spcPct val="115000"/>
                </a:lnSpc>
              </a:pPr>
              <a:r>
                <a:rPr lang="en-US" sz="1000" i="0" u="none" strike="noStrike" cap="none" dirty="0" err="1">
                  <a:solidFill>
                    <a:schemeClr val="tx2">
                      <a:lumMod val="25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Jupyter</a:t>
              </a:r>
              <a:r>
                <a:rPr lang="en-US" sz="1000" i="0" u="none" strike="noStrike" cap="none" dirty="0">
                  <a:solidFill>
                    <a:schemeClr val="tx2">
                      <a:lumMod val="25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 notebooks</a:t>
              </a:r>
            </a:p>
          </p:txBody>
        </p:sp>
        <p:sp>
          <p:nvSpPr>
            <p:cNvPr id="13" name="Google Shape;898;p88">
              <a:extLst>
                <a:ext uri="{FF2B5EF4-FFF2-40B4-BE49-F238E27FC236}">
                  <a16:creationId xmlns:a16="http://schemas.microsoft.com/office/drawing/2014/main" id="{5E80D241-756E-DA6C-3F25-B656B19915CC}"/>
                </a:ext>
              </a:extLst>
            </p:cNvPr>
            <p:cNvSpPr txBox="1"/>
            <p:nvPr/>
          </p:nvSpPr>
          <p:spPr>
            <a:xfrm>
              <a:off x="2813668" y="2270063"/>
              <a:ext cx="292031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algn="r">
                <a:lnSpc>
                  <a:spcPct val="115000"/>
                </a:lnSpc>
              </a:pPr>
              <a:r>
                <a:rPr lang="en-US" sz="1000" i="0" u="none" strike="noStrike" cap="none" dirty="0">
                  <a:solidFill>
                    <a:schemeClr val="tx2">
                      <a:lumMod val="25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Task</a:t>
              </a:r>
            </a:p>
          </p:txBody>
        </p:sp>
        <p:cxnSp>
          <p:nvCxnSpPr>
            <p:cNvPr id="15" name="Google Shape;1487;p114">
              <a:extLst>
                <a:ext uri="{FF2B5EF4-FFF2-40B4-BE49-F238E27FC236}">
                  <a16:creationId xmlns:a16="http://schemas.microsoft.com/office/drawing/2014/main" id="{CE718999-CA14-0DD0-92BE-33E07CBDC8C6}"/>
                </a:ext>
              </a:extLst>
            </p:cNvPr>
            <p:cNvCxnSpPr>
              <a:cxnSpLocks/>
            </p:cNvCxnSpPr>
            <p:nvPr/>
          </p:nvCxnSpPr>
          <p:spPr>
            <a:xfrm>
              <a:off x="3129243" y="2689245"/>
              <a:ext cx="5386572" cy="0"/>
            </a:xfrm>
            <a:prstGeom prst="straightConnector1">
              <a:avLst/>
            </a:prstGeom>
            <a:noFill/>
            <a:ln w="19050" cap="flat" cmpd="sng">
              <a:solidFill>
                <a:schemeClr val="tx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6101504-47AA-8F2D-AB1E-F1E715566D4F}"/>
                </a:ext>
              </a:extLst>
            </p:cNvPr>
            <p:cNvGrpSpPr/>
            <p:nvPr/>
          </p:nvGrpSpPr>
          <p:grpSpPr>
            <a:xfrm>
              <a:off x="3176107" y="2244066"/>
              <a:ext cx="2663307" cy="348117"/>
              <a:chOff x="2387282" y="2689922"/>
              <a:chExt cx="1108463" cy="348117"/>
            </a:xfrm>
          </p:grpSpPr>
          <p:sp>
            <p:nvSpPr>
              <p:cNvPr id="65" name="Google Shape;898;p88">
                <a:extLst>
                  <a:ext uri="{FF2B5EF4-FFF2-40B4-BE49-F238E27FC236}">
                    <a16:creationId xmlns:a16="http://schemas.microsoft.com/office/drawing/2014/main" id="{C9F4186B-B30F-9D2B-FD47-1D0397CF126E}"/>
                  </a:ext>
                </a:extLst>
              </p:cNvPr>
              <p:cNvSpPr txBox="1"/>
              <p:nvPr/>
            </p:nvSpPr>
            <p:spPr>
              <a:xfrm>
                <a:off x="2735166" y="2759738"/>
                <a:ext cx="422281" cy="1954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3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Analysis</a:t>
                </a:r>
              </a:p>
            </p:txBody>
          </p:sp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FEE63894-0F18-FBF8-838F-44464DF3D349}"/>
                  </a:ext>
                </a:extLst>
              </p:cNvPr>
              <p:cNvSpPr/>
              <p:nvPr/>
            </p:nvSpPr>
            <p:spPr>
              <a:xfrm>
                <a:off x="2387282" y="2689922"/>
                <a:ext cx="1108463" cy="348117"/>
              </a:xfrm>
              <a:prstGeom prst="roundRect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76952E9-B86D-D751-B1B4-5FCE4FB51CB8}"/>
                </a:ext>
              </a:extLst>
            </p:cNvPr>
            <p:cNvGrpSpPr/>
            <p:nvPr/>
          </p:nvGrpSpPr>
          <p:grpSpPr>
            <a:xfrm>
              <a:off x="5862446" y="2244066"/>
              <a:ext cx="466154" cy="348117"/>
              <a:chOff x="2387282" y="2689922"/>
              <a:chExt cx="1118049" cy="348117"/>
            </a:xfrm>
          </p:grpSpPr>
          <p:sp>
            <p:nvSpPr>
              <p:cNvPr id="63" name="Google Shape;898;p88">
                <a:extLst>
                  <a:ext uri="{FF2B5EF4-FFF2-40B4-BE49-F238E27FC236}">
                    <a16:creationId xmlns:a16="http://schemas.microsoft.com/office/drawing/2014/main" id="{B9CAA0E4-073E-9E3E-2B1E-3041D030A6EE}"/>
                  </a:ext>
                </a:extLst>
              </p:cNvPr>
              <p:cNvSpPr txBox="1"/>
              <p:nvPr/>
            </p:nvSpPr>
            <p:spPr>
              <a:xfrm>
                <a:off x="2397286" y="2759738"/>
                <a:ext cx="1108045" cy="1954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4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Train</a:t>
                </a:r>
              </a:p>
            </p:txBody>
          </p:sp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537D86C4-92DC-8DD3-FEAC-984C04AB24DD}"/>
                  </a:ext>
                </a:extLst>
              </p:cNvPr>
              <p:cNvSpPr/>
              <p:nvPr/>
            </p:nvSpPr>
            <p:spPr>
              <a:xfrm>
                <a:off x="2387282" y="2689922"/>
                <a:ext cx="1118049" cy="348117"/>
              </a:xfrm>
              <a:prstGeom prst="roundRect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516EA4F-27FF-A065-FC3B-A95DC332AF19}"/>
                </a:ext>
              </a:extLst>
            </p:cNvPr>
            <p:cNvGrpSpPr/>
            <p:nvPr/>
          </p:nvGrpSpPr>
          <p:grpSpPr>
            <a:xfrm>
              <a:off x="3176107" y="1783576"/>
              <a:ext cx="5339708" cy="348117"/>
              <a:chOff x="3027501" y="2315685"/>
              <a:chExt cx="5339708" cy="348117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5E89B64E-A85F-85BF-73C5-EAF208E9A752}"/>
                  </a:ext>
                </a:extLst>
              </p:cNvPr>
              <p:cNvSpPr/>
              <p:nvPr/>
            </p:nvSpPr>
            <p:spPr>
              <a:xfrm>
                <a:off x="3027501" y="2315685"/>
                <a:ext cx="5339708" cy="348117"/>
              </a:xfrm>
              <a:prstGeom prst="roundRect">
                <a:avLst/>
              </a:prstGeom>
              <a:noFill/>
              <a:ln>
                <a:solidFill>
                  <a:srgbClr val="F377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Google Shape;898;p88">
                <a:extLst>
                  <a:ext uri="{FF2B5EF4-FFF2-40B4-BE49-F238E27FC236}">
                    <a16:creationId xmlns:a16="http://schemas.microsoft.com/office/drawing/2014/main" id="{5F7D2DB1-984A-07FE-ABBE-D4992BD77B15}"/>
                  </a:ext>
                </a:extLst>
              </p:cNvPr>
              <p:cNvSpPr txBox="1"/>
              <p:nvPr/>
            </p:nvSpPr>
            <p:spPr>
              <a:xfrm>
                <a:off x="4688966" y="2396959"/>
                <a:ext cx="2016779" cy="1954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2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notebook-1.ipynb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609B0D2-2932-B82D-CB64-DB19AA105DC3}"/>
                </a:ext>
              </a:extLst>
            </p:cNvPr>
            <p:cNvGrpSpPr/>
            <p:nvPr/>
          </p:nvGrpSpPr>
          <p:grpSpPr>
            <a:xfrm>
              <a:off x="6599764" y="2244066"/>
              <a:ext cx="337883" cy="348117"/>
              <a:chOff x="2387282" y="2689922"/>
              <a:chExt cx="1118049" cy="348117"/>
            </a:xfrm>
          </p:grpSpPr>
          <p:sp>
            <p:nvSpPr>
              <p:cNvPr id="59" name="Google Shape;898;p88">
                <a:extLst>
                  <a:ext uri="{FF2B5EF4-FFF2-40B4-BE49-F238E27FC236}">
                    <a16:creationId xmlns:a16="http://schemas.microsoft.com/office/drawing/2014/main" id="{8295D441-629C-92D1-7EF9-EEA7B78EBB30}"/>
                  </a:ext>
                </a:extLst>
              </p:cNvPr>
              <p:cNvSpPr txBox="1"/>
              <p:nvPr/>
            </p:nvSpPr>
            <p:spPr>
              <a:xfrm>
                <a:off x="2397286" y="2759738"/>
                <a:ext cx="1108045" cy="1954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4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Train</a:t>
                </a:r>
              </a:p>
            </p:txBody>
          </p:sp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6EA1CDE6-3FF1-9BC5-A19F-0628982C9980}"/>
                  </a:ext>
                </a:extLst>
              </p:cNvPr>
              <p:cNvSpPr/>
              <p:nvPr/>
            </p:nvSpPr>
            <p:spPr>
              <a:xfrm>
                <a:off x="2387282" y="2689922"/>
                <a:ext cx="1118049" cy="348117"/>
              </a:xfrm>
              <a:prstGeom prst="roundRect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BDBA966-328A-5651-3613-25C7B9B4F291}"/>
                </a:ext>
              </a:extLst>
            </p:cNvPr>
            <p:cNvGrpSpPr/>
            <p:nvPr/>
          </p:nvGrpSpPr>
          <p:grpSpPr>
            <a:xfrm>
              <a:off x="7259711" y="2244066"/>
              <a:ext cx="337883" cy="348117"/>
              <a:chOff x="2387282" y="2689922"/>
              <a:chExt cx="1118049" cy="348117"/>
            </a:xfrm>
          </p:grpSpPr>
          <p:sp>
            <p:nvSpPr>
              <p:cNvPr id="57" name="Google Shape;898;p88">
                <a:extLst>
                  <a:ext uri="{FF2B5EF4-FFF2-40B4-BE49-F238E27FC236}">
                    <a16:creationId xmlns:a16="http://schemas.microsoft.com/office/drawing/2014/main" id="{37EA5576-FA2C-2BD9-4A28-4B9C8E25E44F}"/>
                  </a:ext>
                </a:extLst>
              </p:cNvPr>
              <p:cNvSpPr txBox="1"/>
              <p:nvPr/>
            </p:nvSpPr>
            <p:spPr>
              <a:xfrm>
                <a:off x="2397286" y="2759738"/>
                <a:ext cx="1108045" cy="1954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4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Train</a:t>
                </a:r>
              </a:p>
            </p:txBody>
          </p:sp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62D891F-8174-38FE-CC43-369FB99BFBD4}"/>
                  </a:ext>
                </a:extLst>
              </p:cNvPr>
              <p:cNvSpPr/>
              <p:nvPr/>
            </p:nvSpPr>
            <p:spPr>
              <a:xfrm>
                <a:off x="2387282" y="2689922"/>
                <a:ext cx="1118049" cy="348117"/>
              </a:xfrm>
              <a:prstGeom prst="roundRect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22A1BCA-8E42-AD37-2993-D3FCC000E06A}"/>
                </a:ext>
              </a:extLst>
            </p:cNvPr>
            <p:cNvGrpSpPr/>
            <p:nvPr/>
          </p:nvGrpSpPr>
          <p:grpSpPr>
            <a:xfrm>
              <a:off x="7916830" y="2244066"/>
              <a:ext cx="598985" cy="348117"/>
              <a:chOff x="2387282" y="2689922"/>
              <a:chExt cx="1118049" cy="348117"/>
            </a:xfrm>
          </p:grpSpPr>
          <p:sp>
            <p:nvSpPr>
              <p:cNvPr id="50" name="Google Shape;898;p88">
                <a:extLst>
                  <a:ext uri="{FF2B5EF4-FFF2-40B4-BE49-F238E27FC236}">
                    <a16:creationId xmlns:a16="http://schemas.microsoft.com/office/drawing/2014/main" id="{36AF3223-6ECF-38E4-6669-D7DDF6782E53}"/>
                  </a:ext>
                </a:extLst>
              </p:cNvPr>
              <p:cNvSpPr txBox="1"/>
              <p:nvPr/>
            </p:nvSpPr>
            <p:spPr>
              <a:xfrm>
                <a:off x="2397286" y="2759738"/>
                <a:ext cx="1108045" cy="1954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4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Train</a:t>
                </a:r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0543C931-23C7-F0FB-0367-6F168A87C7EC}"/>
                  </a:ext>
                </a:extLst>
              </p:cNvPr>
              <p:cNvSpPr/>
              <p:nvPr/>
            </p:nvSpPr>
            <p:spPr>
              <a:xfrm>
                <a:off x="2387282" y="2689922"/>
                <a:ext cx="1118049" cy="348117"/>
              </a:xfrm>
              <a:prstGeom prst="roundRect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2267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common workflow can inhibit </a:t>
            </a:r>
            <a:r>
              <a:rPr lang="en-US" dirty="0" err="1"/>
              <a:t>run:ai</a:t>
            </a:r>
            <a:endParaRPr lang="en-US" dirty="0"/>
          </a:p>
        </p:txBody>
      </p:sp>
      <p:cxnSp>
        <p:nvCxnSpPr>
          <p:cNvPr id="46" name="Google Shape;1487;p114">
            <a:extLst>
              <a:ext uri="{FF2B5EF4-FFF2-40B4-BE49-F238E27FC236}">
                <a16:creationId xmlns:a16="http://schemas.microsoft.com/office/drawing/2014/main" id="{69264F00-3BA8-04B8-745B-1E56EA2FB896}"/>
              </a:ext>
            </a:extLst>
          </p:cNvPr>
          <p:cNvCxnSpPr>
            <a:cxnSpLocks/>
          </p:cNvCxnSpPr>
          <p:nvPr/>
        </p:nvCxnSpPr>
        <p:spPr>
          <a:xfrm flipH="1">
            <a:off x="5800321" y="3557708"/>
            <a:ext cx="2725431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A8537B3E-D98D-7705-1DF5-8070BA376C46}"/>
              </a:ext>
            </a:extLst>
          </p:cNvPr>
          <p:cNvSpPr/>
          <p:nvPr/>
        </p:nvSpPr>
        <p:spPr>
          <a:xfrm>
            <a:off x="4816311" y="3197655"/>
            <a:ext cx="984010" cy="379823"/>
          </a:xfrm>
          <a:custGeom>
            <a:avLst/>
            <a:gdLst>
              <a:gd name="connsiteX0" fmla="*/ 0 w 1640681"/>
              <a:gd name="connsiteY0" fmla="*/ 323850 h 330994"/>
              <a:gd name="connsiteX1" fmla="*/ 188119 w 1640681"/>
              <a:gd name="connsiteY1" fmla="*/ 323850 h 330994"/>
              <a:gd name="connsiteX2" fmla="*/ 188119 w 1640681"/>
              <a:gd name="connsiteY2" fmla="*/ 2381 h 330994"/>
              <a:gd name="connsiteX3" fmla="*/ 188119 w 1640681"/>
              <a:gd name="connsiteY3" fmla="*/ 316706 h 330994"/>
              <a:gd name="connsiteX4" fmla="*/ 450056 w 1640681"/>
              <a:gd name="connsiteY4" fmla="*/ 316706 h 330994"/>
              <a:gd name="connsiteX5" fmla="*/ 681038 w 1640681"/>
              <a:gd name="connsiteY5" fmla="*/ 316706 h 330994"/>
              <a:gd name="connsiteX6" fmla="*/ 681038 w 1640681"/>
              <a:gd name="connsiteY6" fmla="*/ 0 h 330994"/>
              <a:gd name="connsiteX7" fmla="*/ 681038 w 1640681"/>
              <a:gd name="connsiteY7" fmla="*/ 314325 h 330994"/>
              <a:gd name="connsiteX8" fmla="*/ 1107281 w 1640681"/>
              <a:gd name="connsiteY8" fmla="*/ 314325 h 330994"/>
              <a:gd name="connsiteX9" fmla="*/ 1107281 w 1640681"/>
              <a:gd name="connsiteY9" fmla="*/ 2381 h 330994"/>
              <a:gd name="connsiteX10" fmla="*/ 1107281 w 1640681"/>
              <a:gd name="connsiteY10" fmla="*/ 314325 h 330994"/>
              <a:gd name="connsiteX11" fmla="*/ 1640681 w 1640681"/>
              <a:gd name="connsiteY11" fmla="*/ 314325 h 330994"/>
              <a:gd name="connsiteX12" fmla="*/ 1640681 w 1640681"/>
              <a:gd name="connsiteY12" fmla="*/ 2381 h 330994"/>
              <a:gd name="connsiteX13" fmla="*/ 1640681 w 1640681"/>
              <a:gd name="connsiteY13" fmla="*/ 330994 h 330994"/>
              <a:gd name="connsiteX14" fmla="*/ 0 w 1640681"/>
              <a:gd name="connsiteY14" fmla="*/ 323850 h 330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40681" h="330994">
                <a:moveTo>
                  <a:pt x="0" y="323850"/>
                </a:moveTo>
                <a:lnTo>
                  <a:pt x="188119" y="323850"/>
                </a:lnTo>
                <a:lnTo>
                  <a:pt x="188119" y="2381"/>
                </a:lnTo>
                <a:lnTo>
                  <a:pt x="188119" y="316706"/>
                </a:lnTo>
                <a:lnTo>
                  <a:pt x="450056" y="316706"/>
                </a:lnTo>
                <a:lnTo>
                  <a:pt x="681038" y="316706"/>
                </a:lnTo>
                <a:lnTo>
                  <a:pt x="681038" y="0"/>
                </a:lnTo>
                <a:lnTo>
                  <a:pt x="681038" y="314325"/>
                </a:lnTo>
                <a:lnTo>
                  <a:pt x="1107281" y="314325"/>
                </a:lnTo>
                <a:lnTo>
                  <a:pt x="1107281" y="2381"/>
                </a:lnTo>
                <a:lnTo>
                  <a:pt x="1107281" y="314325"/>
                </a:lnTo>
                <a:lnTo>
                  <a:pt x="1640681" y="314325"/>
                </a:lnTo>
                <a:lnTo>
                  <a:pt x="1640681" y="2381"/>
                </a:lnTo>
                <a:lnTo>
                  <a:pt x="1640681" y="330994"/>
                </a:lnTo>
                <a:lnTo>
                  <a:pt x="0" y="32385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87A3A91-4CE0-0A92-3EE6-D5D9BBF91C61}"/>
              </a:ext>
            </a:extLst>
          </p:cNvPr>
          <p:cNvSpPr/>
          <p:nvPr/>
        </p:nvSpPr>
        <p:spPr>
          <a:xfrm>
            <a:off x="3168471" y="3197655"/>
            <a:ext cx="1774604" cy="379823"/>
          </a:xfrm>
          <a:custGeom>
            <a:avLst/>
            <a:gdLst>
              <a:gd name="connsiteX0" fmla="*/ 0 w 1640681"/>
              <a:gd name="connsiteY0" fmla="*/ 323850 h 330994"/>
              <a:gd name="connsiteX1" fmla="*/ 188119 w 1640681"/>
              <a:gd name="connsiteY1" fmla="*/ 323850 h 330994"/>
              <a:gd name="connsiteX2" fmla="*/ 188119 w 1640681"/>
              <a:gd name="connsiteY2" fmla="*/ 2381 h 330994"/>
              <a:gd name="connsiteX3" fmla="*/ 188119 w 1640681"/>
              <a:gd name="connsiteY3" fmla="*/ 316706 h 330994"/>
              <a:gd name="connsiteX4" fmla="*/ 450056 w 1640681"/>
              <a:gd name="connsiteY4" fmla="*/ 316706 h 330994"/>
              <a:gd name="connsiteX5" fmla="*/ 681038 w 1640681"/>
              <a:gd name="connsiteY5" fmla="*/ 316706 h 330994"/>
              <a:gd name="connsiteX6" fmla="*/ 681038 w 1640681"/>
              <a:gd name="connsiteY6" fmla="*/ 0 h 330994"/>
              <a:gd name="connsiteX7" fmla="*/ 681038 w 1640681"/>
              <a:gd name="connsiteY7" fmla="*/ 314325 h 330994"/>
              <a:gd name="connsiteX8" fmla="*/ 1107281 w 1640681"/>
              <a:gd name="connsiteY8" fmla="*/ 314325 h 330994"/>
              <a:gd name="connsiteX9" fmla="*/ 1107281 w 1640681"/>
              <a:gd name="connsiteY9" fmla="*/ 2381 h 330994"/>
              <a:gd name="connsiteX10" fmla="*/ 1107281 w 1640681"/>
              <a:gd name="connsiteY10" fmla="*/ 314325 h 330994"/>
              <a:gd name="connsiteX11" fmla="*/ 1640681 w 1640681"/>
              <a:gd name="connsiteY11" fmla="*/ 314325 h 330994"/>
              <a:gd name="connsiteX12" fmla="*/ 1640681 w 1640681"/>
              <a:gd name="connsiteY12" fmla="*/ 2381 h 330994"/>
              <a:gd name="connsiteX13" fmla="*/ 1640681 w 1640681"/>
              <a:gd name="connsiteY13" fmla="*/ 330994 h 330994"/>
              <a:gd name="connsiteX14" fmla="*/ 0 w 1640681"/>
              <a:gd name="connsiteY14" fmla="*/ 323850 h 330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40681" h="330994">
                <a:moveTo>
                  <a:pt x="0" y="323850"/>
                </a:moveTo>
                <a:lnTo>
                  <a:pt x="188119" y="323850"/>
                </a:lnTo>
                <a:lnTo>
                  <a:pt x="188119" y="2381"/>
                </a:lnTo>
                <a:lnTo>
                  <a:pt x="188119" y="316706"/>
                </a:lnTo>
                <a:lnTo>
                  <a:pt x="450056" y="316706"/>
                </a:lnTo>
                <a:lnTo>
                  <a:pt x="681038" y="316706"/>
                </a:lnTo>
                <a:lnTo>
                  <a:pt x="681038" y="0"/>
                </a:lnTo>
                <a:lnTo>
                  <a:pt x="681038" y="314325"/>
                </a:lnTo>
                <a:lnTo>
                  <a:pt x="1107281" y="314325"/>
                </a:lnTo>
                <a:lnTo>
                  <a:pt x="1107281" y="2381"/>
                </a:lnTo>
                <a:lnTo>
                  <a:pt x="1107281" y="314325"/>
                </a:lnTo>
                <a:lnTo>
                  <a:pt x="1640681" y="314325"/>
                </a:lnTo>
                <a:lnTo>
                  <a:pt x="1640681" y="2381"/>
                </a:lnTo>
                <a:lnTo>
                  <a:pt x="1640681" y="330994"/>
                </a:lnTo>
                <a:lnTo>
                  <a:pt x="0" y="32385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Google Shape;1486;p114">
            <a:extLst>
              <a:ext uri="{FF2B5EF4-FFF2-40B4-BE49-F238E27FC236}">
                <a16:creationId xmlns:a16="http://schemas.microsoft.com/office/drawing/2014/main" id="{55805C4A-B914-0CF5-F72E-B1D1474B42E3}"/>
              </a:ext>
            </a:extLst>
          </p:cNvPr>
          <p:cNvCxnSpPr>
            <a:cxnSpLocks/>
          </p:cNvCxnSpPr>
          <p:nvPr/>
        </p:nvCxnSpPr>
        <p:spPr>
          <a:xfrm>
            <a:off x="3160985" y="3159481"/>
            <a:ext cx="0" cy="420895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1487;p114">
            <a:extLst>
              <a:ext uri="{FF2B5EF4-FFF2-40B4-BE49-F238E27FC236}">
                <a16:creationId xmlns:a16="http://schemas.microsoft.com/office/drawing/2014/main" id="{A05DC2D7-F024-18EB-0751-E85EEFE13E8D}"/>
              </a:ext>
            </a:extLst>
          </p:cNvPr>
          <p:cNvCxnSpPr/>
          <p:nvPr/>
        </p:nvCxnSpPr>
        <p:spPr>
          <a:xfrm flipH="1">
            <a:off x="3156864" y="3576451"/>
            <a:ext cx="1815986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1487;p114">
            <a:extLst>
              <a:ext uri="{FF2B5EF4-FFF2-40B4-BE49-F238E27FC236}">
                <a16:creationId xmlns:a16="http://schemas.microsoft.com/office/drawing/2014/main" id="{E062D6D6-97CC-185F-8CC9-89E7B9D32C51}"/>
              </a:ext>
            </a:extLst>
          </p:cNvPr>
          <p:cNvCxnSpPr/>
          <p:nvPr/>
        </p:nvCxnSpPr>
        <p:spPr>
          <a:xfrm flipH="1">
            <a:off x="3150340" y="3159481"/>
            <a:ext cx="1815986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BAE2D3B-71E9-08F6-D14C-5FDC057AAD81}"/>
              </a:ext>
            </a:extLst>
          </p:cNvPr>
          <p:cNvSpPr/>
          <p:nvPr/>
        </p:nvSpPr>
        <p:spPr>
          <a:xfrm>
            <a:off x="7259712" y="3181436"/>
            <a:ext cx="337883" cy="385084"/>
          </a:xfrm>
          <a:custGeom>
            <a:avLst/>
            <a:gdLst>
              <a:gd name="connsiteX0" fmla="*/ 0 w 1651000"/>
              <a:gd name="connsiteY0" fmla="*/ 15875 h 498475"/>
              <a:gd name="connsiteX1" fmla="*/ 73025 w 1651000"/>
              <a:gd name="connsiteY1" fmla="*/ 34925 h 498475"/>
              <a:gd name="connsiteX2" fmla="*/ 285750 w 1651000"/>
              <a:gd name="connsiteY2" fmla="*/ 15875 h 498475"/>
              <a:gd name="connsiteX3" fmla="*/ 355600 w 1651000"/>
              <a:gd name="connsiteY3" fmla="*/ 22225 h 498475"/>
              <a:gd name="connsiteX4" fmla="*/ 409575 w 1651000"/>
              <a:gd name="connsiteY4" fmla="*/ 6350 h 498475"/>
              <a:gd name="connsiteX5" fmla="*/ 555625 w 1651000"/>
              <a:gd name="connsiteY5" fmla="*/ 38100 h 498475"/>
              <a:gd name="connsiteX6" fmla="*/ 676275 w 1651000"/>
              <a:gd name="connsiteY6" fmla="*/ 6350 h 498475"/>
              <a:gd name="connsiteX7" fmla="*/ 796925 w 1651000"/>
              <a:gd name="connsiteY7" fmla="*/ 34925 h 498475"/>
              <a:gd name="connsiteX8" fmla="*/ 898525 w 1651000"/>
              <a:gd name="connsiteY8" fmla="*/ 3175 h 498475"/>
              <a:gd name="connsiteX9" fmla="*/ 971550 w 1651000"/>
              <a:gd name="connsiteY9" fmla="*/ 28575 h 498475"/>
              <a:gd name="connsiteX10" fmla="*/ 1076325 w 1651000"/>
              <a:gd name="connsiteY10" fmla="*/ 3175 h 498475"/>
              <a:gd name="connsiteX11" fmla="*/ 1171575 w 1651000"/>
              <a:gd name="connsiteY11" fmla="*/ 25400 h 498475"/>
              <a:gd name="connsiteX12" fmla="*/ 1219200 w 1651000"/>
              <a:gd name="connsiteY12" fmla="*/ 31750 h 498475"/>
              <a:gd name="connsiteX13" fmla="*/ 1282700 w 1651000"/>
              <a:gd name="connsiteY13" fmla="*/ 0 h 498475"/>
              <a:gd name="connsiteX14" fmla="*/ 1447800 w 1651000"/>
              <a:gd name="connsiteY14" fmla="*/ 31750 h 498475"/>
              <a:gd name="connsiteX15" fmla="*/ 1581150 w 1651000"/>
              <a:gd name="connsiteY15" fmla="*/ 0 h 498475"/>
              <a:gd name="connsiteX16" fmla="*/ 1651000 w 1651000"/>
              <a:gd name="connsiteY16" fmla="*/ 9525 h 498475"/>
              <a:gd name="connsiteX17" fmla="*/ 1647825 w 1651000"/>
              <a:gd name="connsiteY17" fmla="*/ 498475 h 498475"/>
              <a:gd name="connsiteX18" fmla="*/ 0 w 1651000"/>
              <a:gd name="connsiteY18" fmla="*/ 498475 h 498475"/>
              <a:gd name="connsiteX19" fmla="*/ 0 w 1651000"/>
              <a:gd name="connsiteY19" fmla="*/ 15875 h 49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51000" h="498475">
                <a:moveTo>
                  <a:pt x="0" y="15875"/>
                </a:moveTo>
                <a:lnTo>
                  <a:pt x="73025" y="34925"/>
                </a:lnTo>
                <a:lnTo>
                  <a:pt x="285750" y="15875"/>
                </a:lnTo>
                <a:lnTo>
                  <a:pt x="355600" y="22225"/>
                </a:lnTo>
                <a:lnTo>
                  <a:pt x="409575" y="6350"/>
                </a:lnTo>
                <a:lnTo>
                  <a:pt x="555625" y="38100"/>
                </a:lnTo>
                <a:lnTo>
                  <a:pt x="676275" y="6350"/>
                </a:lnTo>
                <a:lnTo>
                  <a:pt x="796925" y="34925"/>
                </a:lnTo>
                <a:lnTo>
                  <a:pt x="898525" y="3175"/>
                </a:lnTo>
                <a:lnTo>
                  <a:pt x="971550" y="28575"/>
                </a:lnTo>
                <a:lnTo>
                  <a:pt x="1076325" y="3175"/>
                </a:lnTo>
                <a:lnTo>
                  <a:pt x="1171575" y="25400"/>
                </a:lnTo>
                <a:lnTo>
                  <a:pt x="1219200" y="31750"/>
                </a:lnTo>
                <a:lnTo>
                  <a:pt x="1282700" y="0"/>
                </a:lnTo>
                <a:lnTo>
                  <a:pt x="1447800" y="31750"/>
                </a:lnTo>
                <a:lnTo>
                  <a:pt x="1581150" y="0"/>
                </a:lnTo>
                <a:lnTo>
                  <a:pt x="1651000" y="9525"/>
                </a:lnTo>
                <a:cubicBezTo>
                  <a:pt x="1649942" y="172508"/>
                  <a:pt x="1648883" y="335492"/>
                  <a:pt x="1647825" y="498475"/>
                </a:cubicBezTo>
                <a:lnTo>
                  <a:pt x="0" y="498475"/>
                </a:lnTo>
                <a:lnTo>
                  <a:pt x="0" y="1587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221C4B7-28A7-678E-CED8-93903273A087}"/>
              </a:ext>
            </a:extLst>
          </p:cNvPr>
          <p:cNvSpPr/>
          <p:nvPr/>
        </p:nvSpPr>
        <p:spPr>
          <a:xfrm>
            <a:off x="7916830" y="3181436"/>
            <a:ext cx="611357" cy="385084"/>
          </a:xfrm>
          <a:custGeom>
            <a:avLst/>
            <a:gdLst>
              <a:gd name="connsiteX0" fmla="*/ 0 w 1651000"/>
              <a:gd name="connsiteY0" fmla="*/ 15875 h 498475"/>
              <a:gd name="connsiteX1" fmla="*/ 73025 w 1651000"/>
              <a:gd name="connsiteY1" fmla="*/ 34925 h 498475"/>
              <a:gd name="connsiteX2" fmla="*/ 285750 w 1651000"/>
              <a:gd name="connsiteY2" fmla="*/ 15875 h 498475"/>
              <a:gd name="connsiteX3" fmla="*/ 355600 w 1651000"/>
              <a:gd name="connsiteY3" fmla="*/ 22225 h 498475"/>
              <a:gd name="connsiteX4" fmla="*/ 409575 w 1651000"/>
              <a:gd name="connsiteY4" fmla="*/ 6350 h 498475"/>
              <a:gd name="connsiteX5" fmla="*/ 555625 w 1651000"/>
              <a:gd name="connsiteY5" fmla="*/ 38100 h 498475"/>
              <a:gd name="connsiteX6" fmla="*/ 676275 w 1651000"/>
              <a:gd name="connsiteY6" fmla="*/ 6350 h 498475"/>
              <a:gd name="connsiteX7" fmla="*/ 796925 w 1651000"/>
              <a:gd name="connsiteY7" fmla="*/ 34925 h 498475"/>
              <a:gd name="connsiteX8" fmla="*/ 898525 w 1651000"/>
              <a:gd name="connsiteY8" fmla="*/ 3175 h 498475"/>
              <a:gd name="connsiteX9" fmla="*/ 971550 w 1651000"/>
              <a:gd name="connsiteY9" fmla="*/ 28575 h 498475"/>
              <a:gd name="connsiteX10" fmla="*/ 1076325 w 1651000"/>
              <a:gd name="connsiteY10" fmla="*/ 3175 h 498475"/>
              <a:gd name="connsiteX11" fmla="*/ 1171575 w 1651000"/>
              <a:gd name="connsiteY11" fmla="*/ 25400 h 498475"/>
              <a:gd name="connsiteX12" fmla="*/ 1219200 w 1651000"/>
              <a:gd name="connsiteY12" fmla="*/ 31750 h 498475"/>
              <a:gd name="connsiteX13" fmla="*/ 1282700 w 1651000"/>
              <a:gd name="connsiteY13" fmla="*/ 0 h 498475"/>
              <a:gd name="connsiteX14" fmla="*/ 1447800 w 1651000"/>
              <a:gd name="connsiteY14" fmla="*/ 31750 h 498475"/>
              <a:gd name="connsiteX15" fmla="*/ 1581150 w 1651000"/>
              <a:gd name="connsiteY15" fmla="*/ 0 h 498475"/>
              <a:gd name="connsiteX16" fmla="*/ 1651000 w 1651000"/>
              <a:gd name="connsiteY16" fmla="*/ 9525 h 498475"/>
              <a:gd name="connsiteX17" fmla="*/ 1647825 w 1651000"/>
              <a:gd name="connsiteY17" fmla="*/ 498475 h 498475"/>
              <a:gd name="connsiteX18" fmla="*/ 0 w 1651000"/>
              <a:gd name="connsiteY18" fmla="*/ 498475 h 498475"/>
              <a:gd name="connsiteX19" fmla="*/ 0 w 1651000"/>
              <a:gd name="connsiteY19" fmla="*/ 15875 h 49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51000" h="498475">
                <a:moveTo>
                  <a:pt x="0" y="15875"/>
                </a:moveTo>
                <a:lnTo>
                  <a:pt x="73025" y="34925"/>
                </a:lnTo>
                <a:lnTo>
                  <a:pt x="285750" y="15875"/>
                </a:lnTo>
                <a:lnTo>
                  <a:pt x="355600" y="22225"/>
                </a:lnTo>
                <a:lnTo>
                  <a:pt x="409575" y="6350"/>
                </a:lnTo>
                <a:lnTo>
                  <a:pt x="555625" y="38100"/>
                </a:lnTo>
                <a:lnTo>
                  <a:pt x="676275" y="6350"/>
                </a:lnTo>
                <a:lnTo>
                  <a:pt x="796925" y="34925"/>
                </a:lnTo>
                <a:lnTo>
                  <a:pt x="898525" y="3175"/>
                </a:lnTo>
                <a:lnTo>
                  <a:pt x="971550" y="28575"/>
                </a:lnTo>
                <a:lnTo>
                  <a:pt x="1076325" y="3175"/>
                </a:lnTo>
                <a:lnTo>
                  <a:pt x="1171575" y="25400"/>
                </a:lnTo>
                <a:lnTo>
                  <a:pt x="1219200" y="31750"/>
                </a:lnTo>
                <a:lnTo>
                  <a:pt x="1282700" y="0"/>
                </a:lnTo>
                <a:lnTo>
                  <a:pt x="1447800" y="31750"/>
                </a:lnTo>
                <a:lnTo>
                  <a:pt x="1581150" y="0"/>
                </a:lnTo>
                <a:lnTo>
                  <a:pt x="1651000" y="9525"/>
                </a:lnTo>
                <a:cubicBezTo>
                  <a:pt x="1649942" y="172508"/>
                  <a:pt x="1648883" y="335492"/>
                  <a:pt x="1647825" y="498475"/>
                </a:cubicBezTo>
                <a:lnTo>
                  <a:pt x="0" y="498475"/>
                </a:lnTo>
                <a:lnTo>
                  <a:pt x="0" y="1587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Google Shape;1487;p114">
            <a:extLst>
              <a:ext uri="{FF2B5EF4-FFF2-40B4-BE49-F238E27FC236}">
                <a16:creationId xmlns:a16="http://schemas.microsoft.com/office/drawing/2014/main" id="{654BD3CA-5942-BEBE-973C-6EC8DE06A090}"/>
              </a:ext>
            </a:extLst>
          </p:cNvPr>
          <p:cNvCxnSpPr/>
          <p:nvPr/>
        </p:nvCxnSpPr>
        <p:spPr>
          <a:xfrm flipH="1">
            <a:off x="6709766" y="3576451"/>
            <a:ext cx="1815986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1487;p114">
            <a:extLst>
              <a:ext uri="{FF2B5EF4-FFF2-40B4-BE49-F238E27FC236}">
                <a16:creationId xmlns:a16="http://schemas.microsoft.com/office/drawing/2014/main" id="{E286004C-3660-2253-19CA-D9C07844CBA3}"/>
              </a:ext>
            </a:extLst>
          </p:cNvPr>
          <p:cNvCxnSpPr/>
          <p:nvPr/>
        </p:nvCxnSpPr>
        <p:spPr>
          <a:xfrm flipH="1">
            <a:off x="6703241" y="3159481"/>
            <a:ext cx="1815986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1487;p114">
            <a:extLst>
              <a:ext uri="{FF2B5EF4-FFF2-40B4-BE49-F238E27FC236}">
                <a16:creationId xmlns:a16="http://schemas.microsoft.com/office/drawing/2014/main" id="{3FBC7F94-171B-2F9C-9676-A956784DD163}"/>
              </a:ext>
            </a:extLst>
          </p:cNvPr>
          <p:cNvCxnSpPr/>
          <p:nvPr/>
        </p:nvCxnSpPr>
        <p:spPr>
          <a:xfrm flipH="1">
            <a:off x="4940664" y="3576450"/>
            <a:ext cx="1815986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1487;p114">
            <a:extLst>
              <a:ext uri="{FF2B5EF4-FFF2-40B4-BE49-F238E27FC236}">
                <a16:creationId xmlns:a16="http://schemas.microsoft.com/office/drawing/2014/main" id="{D9BBD765-BFEB-EFB4-EE1B-727CDB1A74B9}"/>
              </a:ext>
            </a:extLst>
          </p:cNvPr>
          <p:cNvCxnSpPr/>
          <p:nvPr/>
        </p:nvCxnSpPr>
        <p:spPr>
          <a:xfrm flipH="1">
            <a:off x="4934139" y="3159479"/>
            <a:ext cx="1815986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02243643-1254-F70A-81C7-570BAD718BD9}"/>
              </a:ext>
            </a:extLst>
          </p:cNvPr>
          <p:cNvSpPr/>
          <p:nvPr/>
        </p:nvSpPr>
        <p:spPr>
          <a:xfrm>
            <a:off x="5856727" y="3333158"/>
            <a:ext cx="471873" cy="233360"/>
          </a:xfrm>
          <a:custGeom>
            <a:avLst/>
            <a:gdLst>
              <a:gd name="connsiteX0" fmla="*/ 0 w 1651000"/>
              <a:gd name="connsiteY0" fmla="*/ 15875 h 498475"/>
              <a:gd name="connsiteX1" fmla="*/ 73025 w 1651000"/>
              <a:gd name="connsiteY1" fmla="*/ 34925 h 498475"/>
              <a:gd name="connsiteX2" fmla="*/ 285750 w 1651000"/>
              <a:gd name="connsiteY2" fmla="*/ 15875 h 498475"/>
              <a:gd name="connsiteX3" fmla="*/ 355600 w 1651000"/>
              <a:gd name="connsiteY3" fmla="*/ 22225 h 498475"/>
              <a:gd name="connsiteX4" fmla="*/ 409575 w 1651000"/>
              <a:gd name="connsiteY4" fmla="*/ 6350 h 498475"/>
              <a:gd name="connsiteX5" fmla="*/ 555625 w 1651000"/>
              <a:gd name="connsiteY5" fmla="*/ 38100 h 498475"/>
              <a:gd name="connsiteX6" fmla="*/ 676275 w 1651000"/>
              <a:gd name="connsiteY6" fmla="*/ 6350 h 498475"/>
              <a:gd name="connsiteX7" fmla="*/ 796925 w 1651000"/>
              <a:gd name="connsiteY7" fmla="*/ 34925 h 498475"/>
              <a:gd name="connsiteX8" fmla="*/ 898525 w 1651000"/>
              <a:gd name="connsiteY8" fmla="*/ 3175 h 498475"/>
              <a:gd name="connsiteX9" fmla="*/ 971550 w 1651000"/>
              <a:gd name="connsiteY9" fmla="*/ 28575 h 498475"/>
              <a:gd name="connsiteX10" fmla="*/ 1076325 w 1651000"/>
              <a:gd name="connsiteY10" fmla="*/ 3175 h 498475"/>
              <a:gd name="connsiteX11" fmla="*/ 1171575 w 1651000"/>
              <a:gd name="connsiteY11" fmla="*/ 25400 h 498475"/>
              <a:gd name="connsiteX12" fmla="*/ 1219200 w 1651000"/>
              <a:gd name="connsiteY12" fmla="*/ 31750 h 498475"/>
              <a:gd name="connsiteX13" fmla="*/ 1282700 w 1651000"/>
              <a:gd name="connsiteY13" fmla="*/ 0 h 498475"/>
              <a:gd name="connsiteX14" fmla="*/ 1447800 w 1651000"/>
              <a:gd name="connsiteY14" fmla="*/ 31750 h 498475"/>
              <a:gd name="connsiteX15" fmla="*/ 1581150 w 1651000"/>
              <a:gd name="connsiteY15" fmla="*/ 0 h 498475"/>
              <a:gd name="connsiteX16" fmla="*/ 1651000 w 1651000"/>
              <a:gd name="connsiteY16" fmla="*/ 9525 h 498475"/>
              <a:gd name="connsiteX17" fmla="*/ 1647825 w 1651000"/>
              <a:gd name="connsiteY17" fmla="*/ 498475 h 498475"/>
              <a:gd name="connsiteX18" fmla="*/ 0 w 1651000"/>
              <a:gd name="connsiteY18" fmla="*/ 498475 h 498475"/>
              <a:gd name="connsiteX19" fmla="*/ 0 w 1651000"/>
              <a:gd name="connsiteY19" fmla="*/ 15875 h 49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51000" h="498475">
                <a:moveTo>
                  <a:pt x="0" y="15875"/>
                </a:moveTo>
                <a:lnTo>
                  <a:pt x="73025" y="34925"/>
                </a:lnTo>
                <a:lnTo>
                  <a:pt x="285750" y="15875"/>
                </a:lnTo>
                <a:lnTo>
                  <a:pt x="355600" y="22225"/>
                </a:lnTo>
                <a:lnTo>
                  <a:pt x="409575" y="6350"/>
                </a:lnTo>
                <a:lnTo>
                  <a:pt x="555625" y="38100"/>
                </a:lnTo>
                <a:lnTo>
                  <a:pt x="676275" y="6350"/>
                </a:lnTo>
                <a:lnTo>
                  <a:pt x="796925" y="34925"/>
                </a:lnTo>
                <a:lnTo>
                  <a:pt x="898525" y="3175"/>
                </a:lnTo>
                <a:lnTo>
                  <a:pt x="971550" y="28575"/>
                </a:lnTo>
                <a:lnTo>
                  <a:pt x="1076325" y="3175"/>
                </a:lnTo>
                <a:lnTo>
                  <a:pt x="1171575" y="25400"/>
                </a:lnTo>
                <a:lnTo>
                  <a:pt x="1219200" y="31750"/>
                </a:lnTo>
                <a:lnTo>
                  <a:pt x="1282700" y="0"/>
                </a:lnTo>
                <a:lnTo>
                  <a:pt x="1447800" y="31750"/>
                </a:lnTo>
                <a:lnTo>
                  <a:pt x="1581150" y="0"/>
                </a:lnTo>
                <a:lnTo>
                  <a:pt x="1651000" y="9525"/>
                </a:lnTo>
                <a:cubicBezTo>
                  <a:pt x="1649942" y="172508"/>
                  <a:pt x="1648883" y="335492"/>
                  <a:pt x="1647825" y="498475"/>
                </a:cubicBezTo>
                <a:lnTo>
                  <a:pt x="0" y="498475"/>
                </a:lnTo>
                <a:lnTo>
                  <a:pt x="0" y="1587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713CC84-3176-FFF8-0B34-16574DEC3654}"/>
              </a:ext>
            </a:extLst>
          </p:cNvPr>
          <p:cNvSpPr/>
          <p:nvPr/>
        </p:nvSpPr>
        <p:spPr>
          <a:xfrm>
            <a:off x="6599764" y="3333158"/>
            <a:ext cx="337883" cy="233360"/>
          </a:xfrm>
          <a:custGeom>
            <a:avLst/>
            <a:gdLst>
              <a:gd name="connsiteX0" fmla="*/ 0 w 1651000"/>
              <a:gd name="connsiteY0" fmla="*/ 15875 h 498475"/>
              <a:gd name="connsiteX1" fmla="*/ 73025 w 1651000"/>
              <a:gd name="connsiteY1" fmla="*/ 34925 h 498475"/>
              <a:gd name="connsiteX2" fmla="*/ 285750 w 1651000"/>
              <a:gd name="connsiteY2" fmla="*/ 15875 h 498475"/>
              <a:gd name="connsiteX3" fmla="*/ 355600 w 1651000"/>
              <a:gd name="connsiteY3" fmla="*/ 22225 h 498475"/>
              <a:gd name="connsiteX4" fmla="*/ 409575 w 1651000"/>
              <a:gd name="connsiteY4" fmla="*/ 6350 h 498475"/>
              <a:gd name="connsiteX5" fmla="*/ 555625 w 1651000"/>
              <a:gd name="connsiteY5" fmla="*/ 38100 h 498475"/>
              <a:gd name="connsiteX6" fmla="*/ 676275 w 1651000"/>
              <a:gd name="connsiteY6" fmla="*/ 6350 h 498475"/>
              <a:gd name="connsiteX7" fmla="*/ 796925 w 1651000"/>
              <a:gd name="connsiteY7" fmla="*/ 34925 h 498475"/>
              <a:gd name="connsiteX8" fmla="*/ 898525 w 1651000"/>
              <a:gd name="connsiteY8" fmla="*/ 3175 h 498475"/>
              <a:gd name="connsiteX9" fmla="*/ 971550 w 1651000"/>
              <a:gd name="connsiteY9" fmla="*/ 28575 h 498475"/>
              <a:gd name="connsiteX10" fmla="*/ 1076325 w 1651000"/>
              <a:gd name="connsiteY10" fmla="*/ 3175 h 498475"/>
              <a:gd name="connsiteX11" fmla="*/ 1171575 w 1651000"/>
              <a:gd name="connsiteY11" fmla="*/ 25400 h 498475"/>
              <a:gd name="connsiteX12" fmla="*/ 1219200 w 1651000"/>
              <a:gd name="connsiteY12" fmla="*/ 31750 h 498475"/>
              <a:gd name="connsiteX13" fmla="*/ 1282700 w 1651000"/>
              <a:gd name="connsiteY13" fmla="*/ 0 h 498475"/>
              <a:gd name="connsiteX14" fmla="*/ 1447800 w 1651000"/>
              <a:gd name="connsiteY14" fmla="*/ 31750 h 498475"/>
              <a:gd name="connsiteX15" fmla="*/ 1581150 w 1651000"/>
              <a:gd name="connsiteY15" fmla="*/ 0 h 498475"/>
              <a:gd name="connsiteX16" fmla="*/ 1651000 w 1651000"/>
              <a:gd name="connsiteY16" fmla="*/ 9525 h 498475"/>
              <a:gd name="connsiteX17" fmla="*/ 1647825 w 1651000"/>
              <a:gd name="connsiteY17" fmla="*/ 498475 h 498475"/>
              <a:gd name="connsiteX18" fmla="*/ 0 w 1651000"/>
              <a:gd name="connsiteY18" fmla="*/ 498475 h 498475"/>
              <a:gd name="connsiteX19" fmla="*/ 0 w 1651000"/>
              <a:gd name="connsiteY19" fmla="*/ 15875 h 49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51000" h="498475">
                <a:moveTo>
                  <a:pt x="0" y="15875"/>
                </a:moveTo>
                <a:lnTo>
                  <a:pt x="73025" y="34925"/>
                </a:lnTo>
                <a:lnTo>
                  <a:pt x="285750" y="15875"/>
                </a:lnTo>
                <a:lnTo>
                  <a:pt x="355600" y="22225"/>
                </a:lnTo>
                <a:lnTo>
                  <a:pt x="409575" y="6350"/>
                </a:lnTo>
                <a:lnTo>
                  <a:pt x="555625" y="38100"/>
                </a:lnTo>
                <a:lnTo>
                  <a:pt x="676275" y="6350"/>
                </a:lnTo>
                <a:lnTo>
                  <a:pt x="796925" y="34925"/>
                </a:lnTo>
                <a:lnTo>
                  <a:pt x="898525" y="3175"/>
                </a:lnTo>
                <a:lnTo>
                  <a:pt x="971550" y="28575"/>
                </a:lnTo>
                <a:lnTo>
                  <a:pt x="1076325" y="3175"/>
                </a:lnTo>
                <a:lnTo>
                  <a:pt x="1171575" y="25400"/>
                </a:lnTo>
                <a:lnTo>
                  <a:pt x="1219200" y="31750"/>
                </a:lnTo>
                <a:lnTo>
                  <a:pt x="1282700" y="0"/>
                </a:lnTo>
                <a:lnTo>
                  <a:pt x="1447800" y="31750"/>
                </a:lnTo>
                <a:lnTo>
                  <a:pt x="1581150" y="0"/>
                </a:lnTo>
                <a:lnTo>
                  <a:pt x="1651000" y="9525"/>
                </a:lnTo>
                <a:cubicBezTo>
                  <a:pt x="1649942" y="172508"/>
                  <a:pt x="1648883" y="335492"/>
                  <a:pt x="1647825" y="498475"/>
                </a:cubicBezTo>
                <a:lnTo>
                  <a:pt x="0" y="498475"/>
                </a:lnTo>
                <a:lnTo>
                  <a:pt x="0" y="1587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Google Shape;898;p88">
            <a:extLst>
              <a:ext uri="{FF2B5EF4-FFF2-40B4-BE49-F238E27FC236}">
                <a16:creationId xmlns:a16="http://schemas.microsoft.com/office/drawing/2014/main" id="{0C8D5468-88F6-372A-256C-148449043187}"/>
              </a:ext>
            </a:extLst>
          </p:cNvPr>
          <p:cNvSpPr txBox="1"/>
          <p:nvPr/>
        </p:nvSpPr>
        <p:spPr>
          <a:xfrm>
            <a:off x="2592346" y="2944752"/>
            <a:ext cx="1898032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Utilization</a:t>
            </a:r>
            <a:r>
              <a:rPr lang="en-US" sz="10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 over time</a:t>
            </a:r>
          </a:p>
        </p:txBody>
      </p:sp>
      <p:sp>
        <p:nvSpPr>
          <p:cNvPr id="52" name="Google Shape;898;p88">
            <a:extLst>
              <a:ext uri="{FF2B5EF4-FFF2-40B4-BE49-F238E27FC236}">
                <a16:creationId xmlns:a16="http://schemas.microsoft.com/office/drawing/2014/main" id="{C1D2F708-E209-8F73-3473-DA56C82EF2F3}"/>
              </a:ext>
            </a:extLst>
          </p:cNvPr>
          <p:cNvSpPr txBox="1"/>
          <p:nvPr/>
        </p:nvSpPr>
        <p:spPr>
          <a:xfrm>
            <a:off x="2678992" y="3244247"/>
            <a:ext cx="433072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5"/>
                </a:solidFill>
                <a:latin typeface="+mj-lt"/>
                <a:ea typeface="Montserrat"/>
                <a:cs typeface="+mj-lt"/>
                <a:sym typeface="Montserrat"/>
              </a:rPr>
              <a:t>GPU 1</a:t>
            </a:r>
          </a:p>
        </p:txBody>
      </p:sp>
      <p:sp>
        <p:nvSpPr>
          <p:cNvPr id="53" name="Google Shape;898;p88">
            <a:extLst>
              <a:ext uri="{FF2B5EF4-FFF2-40B4-BE49-F238E27FC236}">
                <a16:creationId xmlns:a16="http://schemas.microsoft.com/office/drawing/2014/main" id="{23E84894-4394-11EC-D95D-9A7081A84F0B}"/>
              </a:ext>
            </a:extLst>
          </p:cNvPr>
          <p:cNvSpPr txBox="1"/>
          <p:nvPr/>
        </p:nvSpPr>
        <p:spPr>
          <a:xfrm>
            <a:off x="5652193" y="3612286"/>
            <a:ext cx="409625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</a:p>
        </p:txBody>
      </p:sp>
      <p:sp>
        <p:nvSpPr>
          <p:cNvPr id="55" name="Google Shape;898;p88">
            <a:extLst>
              <a:ext uri="{FF2B5EF4-FFF2-40B4-BE49-F238E27FC236}">
                <a16:creationId xmlns:a16="http://schemas.microsoft.com/office/drawing/2014/main" id="{3D81BBFA-EBF1-F1CA-9CA3-67D0510DC9A1}"/>
              </a:ext>
            </a:extLst>
          </p:cNvPr>
          <p:cNvSpPr txBox="1"/>
          <p:nvPr/>
        </p:nvSpPr>
        <p:spPr>
          <a:xfrm>
            <a:off x="658825" y="1069129"/>
            <a:ext cx="124365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Working like this…</a:t>
            </a:r>
          </a:p>
        </p:txBody>
      </p:sp>
      <p:sp>
        <p:nvSpPr>
          <p:cNvPr id="56" name="Google Shape;898;p88">
            <a:extLst>
              <a:ext uri="{FF2B5EF4-FFF2-40B4-BE49-F238E27FC236}">
                <a16:creationId xmlns:a16="http://schemas.microsoft.com/office/drawing/2014/main" id="{E302B172-91F2-4424-DE7A-7DBF33C7219F}"/>
              </a:ext>
            </a:extLst>
          </p:cNvPr>
          <p:cNvSpPr txBox="1"/>
          <p:nvPr/>
        </p:nvSpPr>
        <p:spPr>
          <a:xfrm>
            <a:off x="709256" y="2779145"/>
            <a:ext cx="176690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…can lead to this utilization</a:t>
            </a:r>
          </a:p>
        </p:txBody>
      </p:sp>
      <p:sp>
        <p:nvSpPr>
          <p:cNvPr id="63" name="Google Shape;898;p88">
            <a:extLst>
              <a:ext uri="{FF2B5EF4-FFF2-40B4-BE49-F238E27FC236}">
                <a16:creationId xmlns:a16="http://schemas.microsoft.com/office/drawing/2014/main" id="{DC8C959A-1A10-FD86-96CB-683B52476698}"/>
              </a:ext>
            </a:extLst>
          </p:cNvPr>
          <p:cNvSpPr txBox="1"/>
          <p:nvPr/>
        </p:nvSpPr>
        <p:spPr>
          <a:xfrm>
            <a:off x="3386894" y="3779271"/>
            <a:ext cx="205848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Sporadic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and infrequent usage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4DFD38E-2644-D08A-E219-5662819711E6}"/>
              </a:ext>
            </a:extLst>
          </p:cNvPr>
          <p:cNvSpPr/>
          <p:nvPr/>
        </p:nvSpPr>
        <p:spPr>
          <a:xfrm>
            <a:off x="3176106" y="3114524"/>
            <a:ext cx="2663307" cy="490342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Google Shape;1486;p114">
            <a:extLst>
              <a:ext uri="{FF2B5EF4-FFF2-40B4-BE49-F238E27FC236}">
                <a16:creationId xmlns:a16="http://schemas.microsoft.com/office/drawing/2014/main" id="{5BB5B2CF-82FF-8359-AC08-509C9B85A2E5}"/>
              </a:ext>
            </a:extLst>
          </p:cNvPr>
          <p:cNvCxnSpPr>
            <a:cxnSpLocks/>
            <a:stCxn id="66" idx="4"/>
            <a:endCxn id="63" idx="0"/>
          </p:cNvCxnSpPr>
          <p:nvPr/>
        </p:nvCxnSpPr>
        <p:spPr>
          <a:xfrm flipH="1">
            <a:off x="4416137" y="3604866"/>
            <a:ext cx="91623" cy="174405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</p:spPr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F54F204-B08F-0B84-0658-E93E0B1D423D}"/>
              </a:ext>
            </a:extLst>
          </p:cNvPr>
          <p:cNvGrpSpPr/>
          <p:nvPr/>
        </p:nvGrpSpPr>
        <p:grpSpPr>
          <a:xfrm>
            <a:off x="2476159" y="1216072"/>
            <a:ext cx="6039656" cy="1690267"/>
            <a:chOff x="2476159" y="1216072"/>
            <a:chExt cx="6039656" cy="1690267"/>
          </a:xfrm>
        </p:grpSpPr>
        <p:sp>
          <p:nvSpPr>
            <p:cNvPr id="7" name="Google Shape;898;p88">
              <a:extLst>
                <a:ext uri="{FF2B5EF4-FFF2-40B4-BE49-F238E27FC236}">
                  <a16:creationId xmlns:a16="http://schemas.microsoft.com/office/drawing/2014/main" id="{3FFB46A0-8D44-D85A-58BE-82D66EE5E393}"/>
                </a:ext>
              </a:extLst>
            </p:cNvPr>
            <p:cNvSpPr txBox="1"/>
            <p:nvPr/>
          </p:nvSpPr>
          <p:spPr>
            <a:xfrm>
              <a:off x="5647339" y="2710901"/>
              <a:ext cx="397242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1000" dirty="0">
                  <a:solidFill>
                    <a:schemeClr val="tx2">
                      <a:lumMod val="25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Time</a:t>
              </a:r>
              <a:endParaRPr lang="en-US" sz="1000" i="0" u="none" strike="noStrike" cap="none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cxnSp>
          <p:nvCxnSpPr>
            <p:cNvPr id="9" name="Google Shape;1486;p114">
              <a:extLst>
                <a:ext uri="{FF2B5EF4-FFF2-40B4-BE49-F238E27FC236}">
                  <a16:creationId xmlns:a16="http://schemas.microsoft.com/office/drawing/2014/main" id="{201E0F28-995C-46A6-049A-C187D63794F0}"/>
                </a:ext>
              </a:extLst>
            </p:cNvPr>
            <p:cNvCxnSpPr>
              <a:cxnSpLocks/>
            </p:cNvCxnSpPr>
            <p:nvPr/>
          </p:nvCxnSpPr>
          <p:spPr>
            <a:xfrm>
              <a:off x="3129243" y="1216072"/>
              <a:ext cx="0" cy="1473173"/>
            </a:xfrm>
            <a:prstGeom prst="straightConnector1">
              <a:avLst/>
            </a:prstGeom>
            <a:noFill/>
            <a:ln w="19050" cap="flat" cmpd="sng">
              <a:solidFill>
                <a:schemeClr val="tx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" name="Google Shape;898;p88">
              <a:extLst>
                <a:ext uri="{FF2B5EF4-FFF2-40B4-BE49-F238E27FC236}">
                  <a16:creationId xmlns:a16="http://schemas.microsoft.com/office/drawing/2014/main" id="{BF94B4D7-5AA2-5527-8E0D-B9E61B87D59F}"/>
                </a:ext>
              </a:extLst>
            </p:cNvPr>
            <p:cNvSpPr txBox="1"/>
            <p:nvPr/>
          </p:nvSpPr>
          <p:spPr>
            <a:xfrm>
              <a:off x="2592346" y="1270068"/>
              <a:ext cx="502922" cy="372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algn="r">
                <a:lnSpc>
                  <a:spcPct val="115000"/>
                </a:lnSpc>
              </a:pPr>
              <a:r>
                <a:rPr lang="en-US" sz="1000" dirty="0">
                  <a:solidFill>
                    <a:schemeClr val="tx2">
                      <a:lumMod val="25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GPU </a:t>
              </a:r>
            </a:p>
            <a:p>
              <a:pPr algn="r">
                <a:lnSpc>
                  <a:spcPct val="115000"/>
                </a:lnSpc>
              </a:pPr>
              <a:r>
                <a:rPr lang="en-US" sz="1000" dirty="0">
                  <a:solidFill>
                    <a:schemeClr val="tx2">
                      <a:lumMod val="25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Assigned</a:t>
              </a:r>
              <a:endParaRPr lang="en-US" sz="1000" i="0" u="none" strike="noStrike" cap="none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6DC956F-882A-BA40-9E0B-D15BAAE027C4}"/>
                </a:ext>
              </a:extLst>
            </p:cNvPr>
            <p:cNvGrpSpPr/>
            <p:nvPr/>
          </p:nvGrpSpPr>
          <p:grpSpPr>
            <a:xfrm>
              <a:off x="3176107" y="1270068"/>
              <a:ext cx="5339708" cy="348117"/>
              <a:chOff x="2387282" y="2689922"/>
              <a:chExt cx="1118049" cy="348117"/>
            </a:xfrm>
          </p:grpSpPr>
          <p:sp>
            <p:nvSpPr>
              <p:cNvPr id="41" name="Google Shape;898;p88">
                <a:extLst>
                  <a:ext uri="{FF2B5EF4-FFF2-40B4-BE49-F238E27FC236}">
                    <a16:creationId xmlns:a16="http://schemas.microsoft.com/office/drawing/2014/main" id="{C95CE02C-64EE-B108-4A58-F1B27B3C5B78}"/>
                  </a:ext>
                </a:extLst>
              </p:cNvPr>
              <p:cNvSpPr txBox="1"/>
              <p:nvPr/>
            </p:nvSpPr>
            <p:spPr>
              <a:xfrm>
                <a:off x="2735166" y="2759738"/>
                <a:ext cx="422281" cy="1954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5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GPU-1</a:t>
                </a:r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B693BACB-765C-56F0-381D-7389E83D0967}"/>
                  </a:ext>
                </a:extLst>
              </p:cNvPr>
              <p:cNvSpPr/>
              <p:nvPr/>
            </p:nvSpPr>
            <p:spPr>
              <a:xfrm>
                <a:off x="2387282" y="2689922"/>
                <a:ext cx="1118049" cy="348117"/>
              </a:xfrm>
              <a:prstGeom prst="roundRect">
                <a:avLst/>
              </a:pr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Google Shape;898;p88">
              <a:extLst>
                <a:ext uri="{FF2B5EF4-FFF2-40B4-BE49-F238E27FC236}">
                  <a16:creationId xmlns:a16="http://schemas.microsoft.com/office/drawing/2014/main" id="{3758C080-8A94-BBD9-61FC-B23BAF576607}"/>
                </a:ext>
              </a:extLst>
            </p:cNvPr>
            <p:cNvSpPr txBox="1"/>
            <p:nvPr/>
          </p:nvSpPr>
          <p:spPr>
            <a:xfrm>
              <a:off x="2476159" y="1770065"/>
              <a:ext cx="619109" cy="372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algn="r">
                <a:lnSpc>
                  <a:spcPct val="115000"/>
                </a:lnSpc>
              </a:pPr>
              <a:r>
                <a:rPr lang="en-US" sz="1000" i="0" u="none" strike="noStrike" cap="none" dirty="0" err="1">
                  <a:solidFill>
                    <a:schemeClr val="tx2">
                      <a:lumMod val="25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Jupyter</a:t>
              </a:r>
              <a:r>
                <a:rPr lang="en-US" sz="1000" i="0" u="none" strike="noStrike" cap="none" dirty="0">
                  <a:solidFill>
                    <a:schemeClr val="tx2">
                      <a:lumMod val="25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 notebooks</a:t>
              </a:r>
            </a:p>
          </p:txBody>
        </p:sp>
        <p:sp>
          <p:nvSpPr>
            <p:cNvPr id="17" name="Google Shape;898;p88">
              <a:extLst>
                <a:ext uri="{FF2B5EF4-FFF2-40B4-BE49-F238E27FC236}">
                  <a16:creationId xmlns:a16="http://schemas.microsoft.com/office/drawing/2014/main" id="{2209D7CD-6249-825F-6F65-B1A851FF313E}"/>
                </a:ext>
              </a:extLst>
            </p:cNvPr>
            <p:cNvSpPr txBox="1"/>
            <p:nvPr/>
          </p:nvSpPr>
          <p:spPr>
            <a:xfrm>
              <a:off x="2813668" y="2270063"/>
              <a:ext cx="292031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algn="r">
                <a:lnSpc>
                  <a:spcPct val="115000"/>
                </a:lnSpc>
              </a:pPr>
              <a:r>
                <a:rPr lang="en-US" sz="1000" i="0" u="none" strike="noStrike" cap="none" dirty="0">
                  <a:solidFill>
                    <a:schemeClr val="tx2">
                      <a:lumMod val="25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Task</a:t>
              </a:r>
            </a:p>
          </p:txBody>
        </p:sp>
        <p:cxnSp>
          <p:nvCxnSpPr>
            <p:cNvPr id="18" name="Google Shape;1487;p114">
              <a:extLst>
                <a:ext uri="{FF2B5EF4-FFF2-40B4-BE49-F238E27FC236}">
                  <a16:creationId xmlns:a16="http://schemas.microsoft.com/office/drawing/2014/main" id="{5596EE10-9690-BB72-23E6-68CBC5C6F2D4}"/>
                </a:ext>
              </a:extLst>
            </p:cNvPr>
            <p:cNvCxnSpPr>
              <a:cxnSpLocks/>
            </p:cNvCxnSpPr>
            <p:nvPr/>
          </p:nvCxnSpPr>
          <p:spPr>
            <a:xfrm>
              <a:off x="3129243" y="2689245"/>
              <a:ext cx="5386572" cy="0"/>
            </a:xfrm>
            <a:prstGeom prst="straightConnector1">
              <a:avLst/>
            </a:prstGeom>
            <a:noFill/>
            <a:ln w="19050" cap="flat" cmpd="sng">
              <a:solidFill>
                <a:schemeClr val="tx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404FD43-25F0-5466-0E74-7F455152F1F8}"/>
                </a:ext>
              </a:extLst>
            </p:cNvPr>
            <p:cNvGrpSpPr/>
            <p:nvPr/>
          </p:nvGrpSpPr>
          <p:grpSpPr>
            <a:xfrm>
              <a:off x="3176107" y="2244066"/>
              <a:ext cx="2663307" cy="348117"/>
              <a:chOff x="2387282" y="2689922"/>
              <a:chExt cx="1108463" cy="348117"/>
            </a:xfrm>
          </p:grpSpPr>
          <p:sp>
            <p:nvSpPr>
              <p:cNvPr id="39" name="Google Shape;898;p88">
                <a:extLst>
                  <a:ext uri="{FF2B5EF4-FFF2-40B4-BE49-F238E27FC236}">
                    <a16:creationId xmlns:a16="http://schemas.microsoft.com/office/drawing/2014/main" id="{B7077D7C-0BD1-6557-749E-7268C1D181FF}"/>
                  </a:ext>
                </a:extLst>
              </p:cNvPr>
              <p:cNvSpPr txBox="1"/>
              <p:nvPr/>
            </p:nvSpPr>
            <p:spPr>
              <a:xfrm>
                <a:off x="2735166" y="2759738"/>
                <a:ext cx="422281" cy="1954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3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Analysis</a:t>
                </a:r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2A26ACA9-6493-FB5F-17A6-97B69E6236D7}"/>
                  </a:ext>
                </a:extLst>
              </p:cNvPr>
              <p:cNvSpPr/>
              <p:nvPr/>
            </p:nvSpPr>
            <p:spPr>
              <a:xfrm>
                <a:off x="2387282" y="2689922"/>
                <a:ext cx="1108463" cy="348117"/>
              </a:xfrm>
              <a:prstGeom prst="roundRect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C3EBBA6-B758-F2BC-CB27-DA3DA537D519}"/>
                </a:ext>
              </a:extLst>
            </p:cNvPr>
            <p:cNvGrpSpPr/>
            <p:nvPr/>
          </p:nvGrpSpPr>
          <p:grpSpPr>
            <a:xfrm>
              <a:off x="5862446" y="2244066"/>
              <a:ext cx="466154" cy="348117"/>
              <a:chOff x="2387282" y="2689922"/>
              <a:chExt cx="1118049" cy="348117"/>
            </a:xfrm>
          </p:grpSpPr>
          <p:sp>
            <p:nvSpPr>
              <p:cNvPr id="37" name="Google Shape;898;p88">
                <a:extLst>
                  <a:ext uri="{FF2B5EF4-FFF2-40B4-BE49-F238E27FC236}">
                    <a16:creationId xmlns:a16="http://schemas.microsoft.com/office/drawing/2014/main" id="{AF79BB06-5A8A-486D-E958-E6B8DD1938A8}"/>
                  </a:ext>
                </a:extLst>
              </p:cNvPr>
              <p:cNvSpPr txBox="1"/>
              <p:nvPr/>
            </p:nvSpPr>
            <p:spPr>
              <a:xfrm>
                <a:off x="2397286" y="2759738"/>
                <a:ext cx="1108045" cy="1954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4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Train</a:t>
                </a:r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1D6E9C2D-81A2-8F94-DD77-E54B228817A1}"/>
                  </a:ext>
                </a:extLst>
              </p:cNvPr>
              <p:cNvSpPr/>
              <p:nvPr/>
            </p:nvSpPr>
            <p:spPr>
              <a:xfrm>
                <a:off x="2387282" y="2689922"/>
                <a:ext cx="1118049" cy="348117"/>
              </a:xfrm>
              <a:prstGeom prst="roundRect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0F8495A-B7AA-6F1C-32B6-D62A85306645}"/>
                </a:ext>
              </a:extLst>
            </p:cNvPr>
            <p:cNvGrpSpPr/>
            <p:nvPr/>
          </p:nvGrpSpPr>
          <p:grpSpPr>
            <a:xfrm>
              <a:off x="3176107" y="1783576"/>
              <a:ext cx="5339708" cy="348117"/>
              <a:chOff x="3027501" y="2315685"/>
              <a:chExt cx="5339708" cy="348117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DEE68639-FCBE-6E2E-C064-2A529F59D4DE}"/>
                  </a:ext>
                </a:extLst>
              </p:cNvPr>
              <p:cNvSpPr/>
              <p:nvPr/>
            </p:nvSpPr>
            <p:spPr>
              <a:xfrm>
                <a:off x="3027501" y="2315685"/>
                <a:ext cx="5339708" cy="348117"/>
              </a:xfrm>
              <a:prstGeom prst="roundRect">
                <a:avLst/>
              </a:prstGeom>
              <a:noFill/>
              <a:ln>
                <a:solidFill>
                  <a:srgbClr val="F377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Google Shape;898;p88">
                <a:extLst>
                  <a:ext uri="{FF2B5EF4-FFF2-40B4-BE49-F238E27FC236}">
                    <a16:creationId xmlns:a16="http://schemas.microsoft.com/office/drawing/2014/main" id="{B141CDDC-05A6-401A-6E70-CE00AB31350C}"/>
                  </a:ext>
                </a:extLst>
              </p:cNvPr>
              <p:cNvSpPr txBox="1"/>
              <p:nvPr/>
            </p:nvSpPr>
            <p:spPr>
              <a:xfrm>
                <a:off x="4688966" y="2396959"/>
                <a:ext cx="2016779" cy="1954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2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notebook-1.ipynb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6C8A010-E7F1-FC0F-FE01-30ED80097252}"/>
                </a:ext>
              </a:extLst>
            </p:cNvPr>
            <p:cNvGrpSpPr/>
            <p:nvPr/>
          </p:nvGrpSpPr>
          <p:grpSpPr>
            <a:xfrm>
              <a:off x="6599764" y="2244066"/>
              <a:ext cx="337883" cy="348117"/>
              <a:chOff x="2387282" y="2689922"/>
              <a:chExt cx="1118049" cy="348117"/>
            </a:xfrm>
          </p:grpSpPr>
          <p:sp>
            <p:nvSpPr>
              <p:cNvPr id="3" name="Google Shape;898;p88">
                <a:extLst>
                  <a:ext uri="{FF2B5EF4-FFF2-40B4-BE49-F238E27FC236}">
                    <a16:creationId xmlns:a16="http://schemas.microsoft.com/office/drawing/2014/main" id="{554121D5-7C99-DF1F-2759-8D3F5EBE4325}"/>
                  </a:ext>
                </a:extLst>
              </p:cNvPr>
              <p:cNvSpPr txBox="1"/>
              <p:nvPr/>
            </p:nvSpPr>
            <p:spPr>
              <a:xfrm>
                <a:off x="2397286" y="2759738"/>
                <a:ext cx="1108045" cy="1954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4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Train</a:t>
                </a:r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E3E57CEB-5A7B-1C6B-B6EC-419067452703}"/>
                  </a:ext>
                </a:extLst>
              </p:cNvPr>
              <p:cNvSpPr/>
              <p:nvPr/>
            </p:nvSpPr>
            <p:spPr>
              <a:xfrm>
                <a:off x="2387282" y="2689922"/>
                <a:ext cx="1118049" cy="348117"/>
              </a:xfrm>
              <a:prstGeom prst="roundRect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695C7E8-DDE7-5CC0-0974-8A7C19FAD263}"/>
                </a:ext>
              </a:extLst>
            </p:cNvPr>
            <p:cNvGrpSpPr/>
            <p:nvPr/>
          </p:nvGrpSpPr>
          <p:grpSpPr>
            <a:xfrm>
              <a:off x="7259711" y="2244066"/>
              <a:ext cx="337883" cy="348117"/>
              <a:chOff x="2387282" y="2689922"/>
              <a:chExt cx="1118049" cy="348117"/>
            </a:xfrm>
          </p:grpSpPr>
          <p:sp>
            <p:nvSpPr>
              <p:cNvPr id="8" name="Google Shape;898;p88">
                <a:extLst>
                  <a:ext uri="{FF2B5EF4-FFF2-40B4-BE49-F238E27FC236}">
                    <a16:creationId xmlns:a16="http://schemas.microsoft.com/office/drawing/2014/main" id="{DFECEB25-14BA-EE87-0EB1-136668E5F07A}"/>
                  </a:ext>
                </a:extLst>
              </p:cNvPr>
              <p:cNvSpPr txBox="1"/>
              <p:nvPr/>
            </p:nvSpPr>
            <p:spPr>
              <a:xfrm>
                <a:off x="2397286" y="2759738"/>
                <a:ext cx="1108045" cy="1954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4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Train</a:t>
                </a: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BE9BB76C-AF2E-7BB2-4810-0DADA66DBD7C}"/>
                  </a:ext>
                </a:extLst>
              </p:cNvPr>
              <p:cNvSpPr/>
              <p:nvPr/>
            </p:nvSpPr>
            <p:spPr>
              <a:xfrm>
                <a:off x="2387282" y="2689922"/>
                <a:ext cx="1118049" cy="348117"/>
              </a:xfrm>
              <a:prstGeom prst="roundRect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7B2EE71-75E3-C238-8A74-C6F3E3D1B223}"/>
                </a:ext>
              </a:extLst>
            </p:cNvPr>
            <p:cNvGrpSpPr/>
            <p:nvPr/>
          </p:nvGrpSpPr>
          <p:grpSpPr>
            <a:xfrm>
              <a:off x="7916830" y="2244066"/>
              <a:ext cx="598985" cy="348117"/>
              <a:chOff x="2387282" y="2689922"/>
              <a:chExt cx="1118049" cy="348117"/>
            </a:xfrm>
          </p:grpSpPr>
          <p:sp>
            <p:nvSpPr>
              <p:cNvPr id="15" name="Google Shape;898;p88">
                <a:extLst>
                  <a:ext uri="{FF2B5EF4-FFF2-40B4-BE49-F238E27FC236}">
                    <a16:creationId xmlns:a16="http://schemas.microsoft.com/office/drawing/2014/main" id="{D9073CC0-7D8C-F0D0-A4A9-67A3ED733553}"/>
                  </a:ext>
                </a:extLst>
              </p:cNvPr>
              <p:cNvSpPr txBox="1"/>
              <p:nvPr/>
            </p:nvSpPr>
            <p:spPr>
              <a:xfrm>
                <a:off x="2397286" y="2759738"/>
                <a:ext cx="1108045" cy="1954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4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Train</a:t>
                </a:r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4BE81082-9BE1-C51E-76FA-52DACF2E9475}"/>
                  </a:ext>
                </a:extLst>
              </p:cNvPr>
              <p:cNvSpPr/>
              <p:nvPr/>
            </p:nvSpPr>
            <p:spPr>
              <a:xfrm>
                <a:off x="2387282" y="2689922"/>
                <a:ext cx="1118049" cy="348117"/>
              </a:xfrm>
              <a:prstGeom prst="roundRect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15709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common workflow can inhibit </a:t>
            </a:r>
            <a:r>
              <a:rPr lang="en-US" dirty="0" err="1"/>
              <a:t>run:ai</a:t>
            </a:r>
            <a:endParaRPr lang="en-US" dirty="0"/>
          </a:p>
        </p:txBody>
      </p:sp>
      <p:cxnSp>
        <p:nvCxnSpPr>
          <p:cNvPr id="46" name="Google Shape;1487;p114">
            <a:extLst>
              <a:ext uri="{FF2B5EF4-FFF2-40B4-BE49-F238E27FC236}">
                <a16:creationId xmlns:a16="http://schemas.microsoft.com/office/drawing/2014/main" id="{69264F00-3BA8-04B8-745B-1E56EA2FB896}"/>
              </a:ext>
            </a:extLst>
          </p:cNvPr>
          <p:cNvCxnSpPr>
            <a:cxnSpLocks/>
          </p:cNvCxnSpPr>
          <p:nvPr/>
        </p:nvCxnSpPr>
        <p:spPr>
          <a:xfrm flipH="1">
            <a:off x="5800321" y="3557708"/>
            <a:ext cx="2725431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A8537B3E-D98D-7705-1DF5-8070BA376C46}"/>
              </a:ext>
            </a:extLst>
          </p:cNvPr>
          <p:cNvSpPr/>
          <p:nvPr/>
        </p:nvSpPr>
        <p:spPr>
          <a:xfrm>
            <a:off x="4816311" y="3197655"/>
            <a:ext cx="984010" cy="379823"/>
          </a:xfrm>
          <a:custGeom>
            <a:avLst/>
            <a:gdLst>
              <a:gd name="connsiteX0" fmla="*/ 0 w 1640681"/>
              <a:gd name="connsiteY0" fmla="*/ 323850 h 330994"/>
              <a:gd name="connsiteX1" fmla="*/ 188119 w 1640681"/>
              <a:gd name="connsiteY1" fmla="*/ 323850 h 330994"/>
              <a:gd name="connsiteX2" fmla="*/ 188119 w 1640681"/>
              <a:gd name="connsiteY2" fmla="*/ 2381 h 330994"/>
              <a:gd name="connsiteX3" fmla="*/ 188119 w 1640681"/>
              <a:gd name="connsiteY3" fmla="*/ 316706 h 330994"/>
              <a:gd name="connsiteX4" fmla="*/ 450056 w 1640681"/>
              <a:gd name="connsiteY4" fmla="*/ 316706 h 330994"/>
              <a:gd name="connsiteX5" fmla="*/ 681038 w 1640681"/>
              <a:gd name="connsiteY5" fmla="*/ 316706 h 330994"/>
              <a:gd name="connsiteX6" fmla="*/ 681038 w 1640681"/>
              <a:gd name="connsiteY6" fmla="*/ 0 h 330994"/>
              <a:gd name="connsiteX7" fmla="*/ 681038 w 1640681"/>
              <a:gd name="connsiteY7" fmla="*/ 314325 h 330994"/>
              <a:gd name="connsiteX8" fmla="*/ 1107281 w 1640681"/>
              <a:gd name="connsiteY8" fmla="*/ 314325 h 330994"/>
              <a:gd name="connsiteX9" fmla="*/ 1107281 w 1640681"/>
              <a:gd name="connsiteY9" fmla="*/ 2381 h 330994"/>
              <a:gd name="connsiteX10" fmla="*/ 1107281 w 1640681"/>
              <a:gd name="connsiteY10" fmla="*/ 314325 h 330994"/>
              <a:gd name="connsiteX11" fmla="*/ 1640681 w 1640681"/>
              <a:gd name="connsiteY11" fmla="*/ 314325 h 330994"/>
              <a:gd name="connsiteX12" fmla="*/ 1640681 w 1640681"/>
              <a:gd name="connsiteY12" fmla="*/ 2381 h 330994"/>
              <a:gd name="connsiteX13" fmla="*/ 1640681 w 1640681"/>
              <a:gd name="connsiteY13" fmla="*/ 330994 h 330994"/>
              <a:gd name="connsiteX14" fmla="*/ 0 w 1640681"/>
              <a:gd name="connsiteY14" fmla="*/ 323850 h 330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40681" h="330994">
                <a:moveTo>
                  <a:pt x="0" y="323850"/>
                </a:moveTo>
                <a:lnTo>
                  <a:pt x="188119" y="323850"/>
                </a:lnTo>
                <a:lnTo>
                  <a:pt x="188119" y="2381"/>
                </a:lnTo>
                <a:lnTo>
                  <a:pt x="188119" y="316706"/>
                </a:lnTo>
                <a:lnTo>
                  <a:pt x="450056" y="316706"/>
                </a:lnTo>
                <a:lnTo>
                  <a:pt x="681038" y="316706"/>
                </a:lnTo>
                <a:lnTo>
                  <a:pt x="681038" y="0"/>
                </a:lnTo>
                <a:lnTo>
                  <a:pt x="681038" y="314325"/>
                </a:lnTo>
                <a:lnTo>
                  <a:pt x="1107281" y="314325"/>
                </a:lnTo>
                <a:lnTo>
                  <a:pt x="1107281" y="2381"/>
                </a:lnTo>
                <a:lnTo>
                  <a:pt x="1107281" y="314325"/>
                </a:lnTo>
                <a:lnTo>
                  <a:pt x="1640681" y="314325"/>
                </a:lnTo>
                <a:lnTo>
                  <a:pt x="1640681" y="2381"/>
                </a:lnTo>
                <a:lnTo>
                  <a:pt x="1640681" y="330994"/>
                </a:lnTo>
                <a:lnTo>
                  <a:pt x="0" y="32385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87A3A91-4CE0-0A92-3EE6-D5D9BBF91C61}"/>
              </a:ext>
            </a:extLst>
          </p:cNvPr>
          <p:cNvSpPr/>
          <p:nvPr/>
        </p:nvSpPr>
        <p:spPr>
          <a:xfrm>
            <a:off x="3168471" y="3197655"/>
            <a:ext cx="1774604" cy="379823"/>
          </a:xfrm>
          <a:custGeom>
            <a:avLst/>
            <a:gdLst>
              <a:gd name="connsiteX0" fmla="*/ 0 w 1640681"/>
              <a:gd name="connsiteY0" fmla="*/ 323850 h 330994"/>
              <a:gd name="connsiteX1" fmla="*/ 188119 w 1640681"/>
              <a:gd name="connsiteY1" fmla="*/ 323850 h 330994"/>
              <a:gd name="connsiteX2" fmla="*/ 188119 w 1640681"/>
              <a:gd name="connsiteY2" fmla="*/ 2381 h 330994"/>
              <a:gd name="connsiteX3" fmla="*/ 188119 w 1640681"/>
              <a:gd name="connsiteY3" fmla="*/ 316706 h 330994"/>
              <a:gd name="connsiteX4" fmla="*/ 450056 w 1640681"/>
              <a:gd name="connsiteY4" fmla="*/ 316706 h 330994"/>
              <a:gd name="connsiteX5" fmla="*/ 681038 w 1640681"/>
              <a:gd name="connsiteY5" fmla="*/ 316706 h 330994"/>
              <a:gd name="connsiteX6" fmla="*/ 681038 w 1640681"/>
              <a:gd name="connsiteY6" fmla="*/ 0 h 330994"/>
              <a:gd name="connsiteX7" fmla="*/ 681038 w 1640681"/>
              <a:gd name="connsiteY7" fmla="*/ 314325 h 330994"/>
              <a:gd name="connsiteX8" fmla="*/ 1107281 w 1640681"/>
              <a:gd name="connsiteY8" fmla="*/ 314325 h 330994"/>
              <a:gd name="connsiteX9" fmla="*/ 1107281 w 1640681"/>
              <a:gd name="connsiteY9" fmla="*/ 2381 h 330994"/>
              <a:gd name="connsiteX10" fmla="*/ 1107281 w 1640681"/>
              <a:gd name="connsiteY10" fmla="*/ 314325 h 330994"/>
              <a:gd name="connsiteX11" fmla="*/ 1640681 w 1640681"/>
              <a:gd name="connsiteY11" fmla="*/ 314325 h 330994"/>
              <a:gd name="connsiteX12" fmla="*/ 1640681 w 1640681"/>
              <a:gd name="connsiteY12" fmla="*/ 2381 h 330994"/>
              <a:gd name="connsiteX13" fmla="*/ 1640681 w 1640681"/>
              <a:gd name="connsiteY13" fmla="*/ 330994 h 330994"/>
              <a:gd name="connsiteX14" fmla="*/ 0 w 1640681"/>
              <a:gd name="connsiteY14" fmla="*/ 323850 h 330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40681" h="330994">
                <a:moveTo>
                  <a:pt x="0" y="323850"/>
                </a:moveTo>
                <a:lnTo>
                  <a:pt x="188119" y="323850"/>
                </a:lnTo>
                <a:lnTo>
                  <a:pt x="188119" y="2381"/>
                </a:lnTo>
                <a:lnTo>
                  <a:pt x="188119" y="316706"/>
                </a:lnTo>
                <a:lnTo>
                  <a:pt x="450056" y="316706"/>
                </a:lnTo>
                <a:lnTo>
                  <a:pt x="681038" y="316706"/>
                </a:lnTo>
                <a:lnTo>
                  <a:pt x="681038" y="0"/>
                </a:lnTo>
                <a:lnTo>
                  <a:pt x="681038" y="314325"/>
                </a:lnTo>
                <a:lnTo>
                  <a:pt x="1107281" y="314325"/>
                </a:lnTo>
                <a:lnTo>
                  <a:pt x="1107281" y="2381"/>
                </a:lnTo>
                <a:lnTo>
                  <a:pt x="1107281" y="314325"/>
                </a:lnTo>
                <a:lnTo>
                  <a:pt x="1640681" y="314325"/>
                </a:lnTo>
                <a:lnTo>
                  <a:pt x="1640681" y="2381"/>
                </a:lnTo>
                <a:lnTo>
                  <a:pt x="1640681" y="330994"/>
                </a:lnTo>
                <a:lnTo>
                  <a:pt x="0" y="32385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Google Shape;1486;p114">
            <a:extLst>
              <a:ext uri="{FF2B5EF4-FFF2-40B4-BE49-F238E27FC236}">
                <a16:creationId xmlns:a16="http://schemas.microsoft.com/office/drawing/2014/main" id="{55805C4A-B914-0CF5-F72E-B1D1474B42E3}"/>
              </a:ext>
            </a:extLst>
          </p:cNvPr>
          <p:cNvCxnSpPr>
            <a:cxnSpLocks/>
          </p:cNvCxnSpPr>
          <p:nvPr/>
        </p:nvCxnSpPr>
        <p:spPr>
          <a:xfrm>
            <a:off x="3160985" y="3159481"/>
            <a:ext cx="0" cy="420895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1487;p114">
            <a:extLst>
              <a:ext uri="{FF2B5EF4-FFF2-40B4-BE49-F238E27FC236}">
                <a16:creationId xmlns:a16="http://schemas.microsoft.com/office/drawing/2014/main" id="{A05DC2D7-F024-18EB-0751-E85EEFE13E8D}"/>
              </a:ext>
            </a:extLst>
          </p:cNvPr>
          <p:cNvCxnSpPr/>
          <p:nvPr/>
        </p:nvCxnSpPr>
        <p:spPr>
          <a:xfrm flipH="1">
            <a:off x="3156864" y="3576451"/>
            <a:ext cx="1815986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1487;p114">
            <a:extLst>
              <a:ext uri="{FF2B5EF4-FFF2-40B4-BE49-F238E27FC236}">
                <a16:creationId xmlns:a16="http://schemas.microsoft.com/office/drawing/2014/main" id="{E062D6D6-97CC-185F-8CC9-89E7B9D32C51}"/>
              </a:ext>
            </a:extLst>
          </p:cNvPr>
          <p:cNvCxnSpPr/>
          <p:nvPr/>
        </p:nvCxnSpPr>
        <p:spPr>
          <a:xfrm flipH="1">
            <a:off x="3150340" y="3159481"/>
            <a:ext cx="1815986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BAE2D3B-71E9-08F6-D14C-5FDC057AAD81}"/>
              </a:ext>
            </a:extLst>
          </p:cNvPr>
          <p:cNvSpPr/>
          <p:nvPr/>
        </p:nvSpPr>
        <p:spPr>
          <a:xfrm>
            <a:off x="7259712" y="3181436"/>
            <a:ext cx="337883" cy="385084"/>
          </a:xfrm>
          <a:custGeom>
            <a:avLst/>
            <a:gdLst>
              <a:gd name="connsiteX0" fmla="*/ 0 w 1651000"/>
              <a:gd name="connsiteY0" fmla="*/ 15875 h 498475"/>
              <a:gd name="connsiteX1" fmla="*/ 73025 w 1651000"/>
              <a:gd name="connsiteY1" fmla="*/ 34925 h 498475"/>
              <a:gd name="connsiteX2" fmla="*/ 285750 w 1651000"/>
              <a:gd name="connsiteY2" fmla="*/ 15875 h 498475"/>
              <a:gd name="connsiteX3" fmla="*/ 355600 w 1651000"/>
              <a:gd name="connsiteY3" fmla="*/ 22225 h 498475"/>
              <a:gd name="connsiteX4" fmla="*/ 409575 w 1651000"/>
              <a:gd name="connsiteY4" fmla="*/ 6350 h 498475"/>
              <a:gd name="connsiteX5" fmla="*/ 555625 w 1651000"/>
              <a:gd name="connsiteY5" fmla="*/ 38100 h 498475"/>
              <a:gd name="connsiteX6" fmla="*/ 676275 w 1651000"/>
              <a:gd name="connsiteY6" fmla="*/ 6350 h 498475"/>
              <a:gd name="connsiteX7" fmla="*/ 796925 w 1651000"/>
              <a:gd name="connsiteY7" fmla="*/ 34925 h 498475"/>
              <a:gd name="connsiteX8" fmla="*/ 898525 w 1651000"/>
              <a:gd name="connsiteY8" fmla="*/ 3175 h 498475"/>
              <a:gd name="connsiteX9" fmla="*/ 971550 w 1651000"/>
              <a:gd name="connsiteY9" fmla="*/ 28575 h 498475"/>
              <a:gd name="connsiteX10" fmla="*/ 1076325 w 1651000"/>
              <a:gd name="connsiteY10" fmla="*/ 3175 h 498475"/>
              <a:gd name="connsiteX11" fmla="*/ 1171575 w 1651000"/>
              <a:gd name="connsiteY11" fmla="*/ 25400 h 498475"/>
              <a:gd name="connsiteX12" fmla="*/ 1219200 w 1651000"/>
              <a:gd name="connsiteY12" fmla="*/ 31750 h 498475"/>
              <a:gd name="connsiteX13" fmla="*/ 1282700 w 1651000"/>
              <a:gd name="connsiteY13" fmla="*/ 0 h 498475"/>
              <a:gd name="connsiteX14" fmla="*/ 1447800 w 1651000"/>
              <a:gd name="connsiteY14" fmla="*/ 31750 h 498475"/>
              <a:gd name="connsiteX15" fmla="*/ 1581150 w 1651000"/>
              <a:gd name="connsiteY15" fmla="*/ 0 h 498475"/>
              <a:gd name="connsiteX16" fmla="*/ 1651000 w 1651000"/>
              <a:gd name="connsiteY16" fmla="*/ 9525 h 498475"/>
              <a:gd name="connsiteX17" fmla="*/ 1647825 w 1651000"/>
              <a:gd name="connsiteY17" fmla="*/ 498475 h 498475"/>
              <a:gd name="connsiteX18" fmla="*/ 0 w 1651000"/>
              <a:gd name="connsiteY18" fmla="*/ 498475 h 498475"/>
              <a:gd name="connsiteX19" fmla="*/ 0 w 1651000"/>
              <a:gd name="connsiteY19" fmla="*/ 15875 h 49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51000" h="498475">
                <a:moveTo>
                  <a:pt x="0" y="15875"/>
                </a:moveTo>
                <a:lnTo>
                  <a:pt x="73025" y="34925"/>
                </a:lnTo>
                <a:lnTo>
                  <a:pt x="285750" y="15875"/>
                </a:lnTo>
                <a:lnTo>
                  <a:pt x="355600" y="22225"/>
                </a:lnTo>
                <a:lnTo>
                  <a:pt x="409575" y="6350"/>
                </a:lnTo>
                <a:lnTo>
                  <a:pt x="555625" y="38100"/>
                </a:lnTo>
                <a:lnTo>
                  <a:pt x="676275" y="6350"/>
                </a:lnTo>
                <a:lnTo>
                  <a:pt x="796925" y="34925"/>
                </a:lnTo>
                <a:lnTo>
                  <a:pt x="898525" y="3175"/>
                </a:lnTo>
                <a:lnTo>
                  <a:pt x="971550" y="28575"/>
                </a:lnTo>
                <a:lnTo>
                  <a:pt x="1076325" y="3175"/>
                </a:lnTo>
                <a:lnTo>
                  <a:pt x="1171575" y="25400"/>
                </a:lnTo>
                <a:lnTo>
                  <a:pt x="1219200" y="31750"/>
                </a:lnTo>
                <a:lnTo>
                  <a:pt x="1282700" y="0"/>
                </a:lnTo>
                <a:lnTo>
                  <a:pt x="1447800" y="31750"/>
                </a:lnTo>
                <a:lnTo>
                  <a:pt x="1581150" y="0"/>
                </a:lnTo>
                <a:lnTo>
                  <a:pt x="1651000" y="9525"/>
                </a:lnTo>
                <a:cubicBezTo>
                  <a:pt x="1649942" y="172508"/>
                  <a:pt x="1648883" y="335492"/>
                  <a:pt x="1647825" y="498475"/>
                </a:cubicBezTo>
                <a:lnTo>
                  <a:pt x="0" y="498475"/>
                </a:lnTo>
                <a:lnTo>
                  <a:pt x="0" y="1587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221C4B7-28A7-678E-CED8-93903273A087}"/>
              </a:ext>
            </a:extLst>
          </p:cNvPr>
          <p:cNvSpPr/>
          <p:nvPr/>
        </p:nvSpPr>
        <p:spPr>
          <a:xfrm>
            <a:off x="7916830" y="3181436"/>
            <a:ext cx="611357" cy="385084"/>
          </a:xfrm>
          <a:custGeom>
            <a:avLst/>
            <a:gdLst>
              <a:gd name="connsiteX0" fmla="*/ 0 w 1651000"/>
              <a:gd name="connsiteY0" fmla="*/ 15875 h 498475"/>
              <a:gd name="connsiteX1" fmla="*/ 73025 w 1651000"/>
              <a:gd name="connsiteY1" fmla="*/ 34925 h 498475"/>
              <a:gd name="connsiteX2" fmla="*/ 285750 w 1651000"/>
              <a:gd name="connsiteY2" fmla="*/ 15875 h 498475"/>
              <a:gd name="connsiteX3" fmla="*/ 355600 w 1651000"/>
              <a:gd name="connsiteY3" fmla="*/ 22225 h 498475"/>
              <a:gd name="connsiteX4" fmla="*/ 409575 w 1651000"/>
              <a:gd name="connsiteY4" fmla="*/ 6350 h 498475"/>
              <a:gd name="connsiteX5" fmla="*/ 555625 w 1651000"/>
              <a:gd name="connsiteY5" fmla="*/ 38100 h 498475"/>
              <a:gd name="connsiteX6" fmla="*/ 676275 w 1651000"/>
              <a:gd name="connsiteY6" fmla="*/ 6350 h 498475"/>
              <a:gd name="connsiteX7" fmla="*/ 796925 w 1651000"/>
              <a:gd name="connsiteY7" fmla="*/ 34925 h 498475"/>
              <a:gd name="connsiteX8" fmla="*/ 898525 w 1651000"/>
              <a:gd name="connsiteY8" fmla="*/ 3175 h 498475"/>
              <a:gd name="connsiteX9" fmla="*/ 971550 w 1651000"/>
              <a:gd name="connsiteY9" fmla="*/ 28575 h 498475"/>
              <a:gd name="connsiteX10" fmla="*/ 1076325 w 1651000"/>
              <a:gd name="connsiteY10" fmla="*/ 3175 h 498475"/>
              <a:gd name="connsiteX11" fmla="*/ 1171575 w 1651000"/>
              <a:gd name="connsiteY11" fmla="*/ 25400 h 498475"/>
              <a:gd name="connsiteX12" fmla="*/ 1219200 w 1651000"/>
              <a:gd name="connsiteY12" fmla="*/ 31750 h 498475"/>
              <a:gd name="connsiteX13" fmla="*/ 1282700 w 1651000"/>
              <a:gd name="connsiteY13" fmla="*/ 0 h 498475"/>
              <a:gd name="connsiteX14" fmla="*/ 1447800 w 1651000"/>
              <a:gd name="connsiteY14" fmla="*/ 31750 h 498475"/>
              <a:gd name="connsiteX15" fmla="*/ 1581150 w 1651000"/>
              <a:gd name="connsiteY15" fmla="*/ 0 h 498475"/>
              <a:gd name="connsiteX16" fmla="*/ 1651000 w 1651000"/>
              <a:gd name="connsiteY16" fmla="*/ 9525 h 498475"/>
              <a:gd name="connsiteX17" fmla="*/ 1647825 w 1651000"/>
              <a:gd name="connsiteY17" fmla="*/ 498475 h 498475"/>
              <a:gd name="connsiteX18" fmla="*/ 0 w 1651000"/>
              <a:gd name="connsiteY18" fmla="*/ 498475 h 498475"/>
              <a:gd name="connsiteX19" fmla="*/ 0 w 1651000"/>
              <a:gd name="connsiteY19" fmla="*/ 15875 h 49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51000" h="498475">
                <a:moveTo>
                  <a:pt x="0" y="15875"/>
                </a:moveTo>
                <a:lnTo>
                  <a:pt x="73025" y="34925"/>
                </a:lnTo>
                <a:lnTo>
                  <a:pt x="285750" y="15875"/>
                </a:lnTo>
                <a:lnTo>
                  <a:pt x="355600" y="22225"/>
                </a:lnTo>
                <a:lnTo>
                  <a:pt x="409575" y="6350"/>
                </a:lnTo>
                <a:lnTo>
                  <a:pt x="555625" y="38100"/>
                </a:lnTo>
                <a:lnTo>
                  <a:pt x="676275" y="6350"/>
                </a:lnTo>
                <a:lnTo>
                  <a:pt x="796925" y="34925"/>
                </a:lnTo>
                <a:lnTo>
                  <a:pt x="898525" y="3175"/>
                </a:lnTo>
                <a:lnTo>
                  <a:pt x="971550" y="28575"/>
                </a:lnTo>
                <a:lnTo>
                  <a:pt x="1076325" y="3175"/>
                </a:lnTo>
                <a:lnTo>
                  <a:pt x="1171575" y="25400"/>
                </a:lnTo>
                <a:lnTo>
                  <a:pt x="1219200" y="31750"/>
                </a:lnTo>
                <a:lnTo>
                  <a:pt x="1282700" y="0"/>
                </a:lnTo>
                <a:lnTo>
                  <a:pt x="1447800" y="31750"/>
                </a:lnTo>
                <a:lnTo>
                  <a:pt x="1581150" y="0"/>
                </a:lnTo>
                <a:lnTo>
                  <a:pt x="1651000" y="9525"/>
                </a:lnTo>
                <a:cubicBezTo>
                  <a:pt x="1649942" y="172508"/>
                  <a:pt x="1648883" y="335492"/>
                  <a:pt x="1647825" y="498475"/>
                </a:cubicBezTo>
                <a:lnTo>
                  <a:pt x="0" y="498475"/>
                </a:lnTo>
                <a:lnTo>
                  <a:pt x="0" y="1587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Google Shape;1487;p114">
            <a:extLst>
              <a:ext uri="{FF2B5EF4-FFF2-40B4-BE49-F238E27FC236}">
                <a16:creationId xmlns:a16="http://schemas.microsoft.com/office/drawing/2014/main" id="{654BD3CA-5942-BEBE-973C-6EC8DE06A090}"/>
              </a:ext>
            </a:extLst>
          </p:cNvPr>
          <p:cNvCxnSpPr/>
          <p:nvPr/>
        </p:nvCxnSpPr>
        <p:spPr>
          <a:xfrm flipH="1">
            <a:off x="6709766" y="3576451"/>
            <a:ext cx="1815986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1487;p114">
            <a:extLst>
              <a:ext uri="{FF2B5EF4-FFF2-40B4-BE49-F238E27FC236}">
                <a16:creationId xmlns:a16="http://schemas.microsoft.com/office/drawing/2014/main" id="{E286004C-3660-2253-19CA-D9C07844CBA3}"/>
              </a:ext>
            </a:extLst>
          </p:cNvPr>
          <p:cNvCxnSpPr/>
          <p:nvPr/>
        </p:nvCxnSpPr>
        <p:spPr>
          <a:xfrm flipH="1">
            <a:off x="6703241" y="3159481"/>
            <a:ext cx="1815986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1487;p114">
            <a:extLst>
              <a:ext uri="{FF2B5EF4-FFF2-40B4-BE49-F238E27FC236}">
                <a16:creationId xmlns:a16="http://schemas.microsoft.com/office/drawing/2014/main" id="{3FBC7F94-171B-2F9C-9676-A956784DD163}"/>
              </a:ext>
            </a:extLst>
          </p:cNvPr>
          <p:cNvCxnSpPr/>
          <p:nvPr/>
        </p:nvCxnSpPr>
        <p:spPr>
          <a:xfrm flipH="1">
            <a:off x="4940664" y="3576450"/>
            <a:ext cx="1815986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1487;p114">
            <a:extLst>
              <a:ext uri="{FF2B5EF4-FFF2-40B4-BE49-F238E27FC236}">
                <a16:creationId xmlns:a16="http://schemas.microsoft.com/office/drawing/2014/main" id="{D9BBD765-BFEB-EFB4-EE1B-727CDB1A74B9}"/>
              </a:ext>
            </a:extLst>
          </p:cNvPr>
          <p:cNvCxnSpPr/>
          <p:nvPr/>
        </p:nvCxnSpPr>
        <p:spPr>
          <a:xfrm flipH="1">
            <a:off x="4934139" y="3159479"/>
            <a:ext cx="1815986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02243643-1254-F70A-81C7-570BAD718BD9}"/>
              </a:ext>
            </a:extLst>
          </p:cNvPr>
          <p:cNvSpPr/>
          <p:nvPr/>
        </p:nvSpPr>
        <p:spPr>
          <a:xfrm>
            <a:off x="5856727" y="3333158"/>
            <a:ext cx="471873" cy="233360"/>
          </a:xfrm>
          <a:custGeom>
            <a:avLst/>
            <a:gdLst>
              <a:gd name="connsiteX0" fmla="*/ 0 w 1651000"/>
              <a:gd name="connsiteY0" fmla="*/ 15875 h 498475"/>
              <a:gd name="connsiteX1" fmla="*/ 73025 w 1651000"/>
              <a:gd name="connsiteY1" fmla="*/ 34925 h 498475"/>
              <a:gd name="connsiteX2" fmla="*/ 285750 w 1651000"/>
              <a:gd name="connsiteY2" fmla="*/ 15875 h 498475"/>
              <a:gd name="connsiteX3" fmla="*/ 355600 w 1651000"/>
              <a:gd name="connsiteY3" fmla="*/ 22225 h 498475"/>
              <a:gd name="connsiteX4" fmla="*/ 409575 w 1651000"/>
              <a:gd name="connsiteY4" fmla="*/ 6350 h 498475"/>
              <a:gd name="connsiteX5" fmla="*/ 555625 w 1651000"/>
              <a:gd name="connsiteY5" fmla="*/ 38100 h 498475"/>
              <a:gd name="connsiteX6" fmla="*/ 676275 w 1651000"/>
              <a:gd name="connsiteY6" fmla="*/ 6350 h 498475"/>
              <a:gd name="connsiteX7" fmla="*/ 796925 w 1651000"/>
              <a:gd name="connsiteY7" fmla="*/ 34925 h 498475"/>
              <a:gd name="connsiteX8" fmla="*/ 898525 w 1651000"/>
              <a:gd name="connsiteY8" fmla="*/ 3175 h 498475"/>
              <a:gd name="connsiteX9" fmla="*/ 971550 w 1651000"/>
              <a:gd name="connsiteY9" fmla="*/ 28575 h 498475"/>
              <a:gd name="connsiteX10" fmla="*/ 1076325 w 1651000"/>
              <a:gd name="connsiteY10" fmla="*/ 3175 h 498475"/>
              <a:gd name="connsiteX11" fmla="*/ 1171575 w 1651000"/>
              <a:gd name="connsiteY11" fmla="*/ 25400 h 498475"/>
              <a:gd name="connsiteX12" fmla="*/ 1219200 w 1651000"/>
              <a:gd name="connsiteY12" fmla="*/ 31750 h 498475"/>
              <a:gd name="connsiteX13" fmla="*/ 1282700 w 1651000"/>
              <a:gd name="connsiteY13" fmla="*/ 0 h 498475"/>
              <a:gd name="connsiteX14" fmla="*/ 1447800 w 1651000"/>
              <a:gd name="connsiteY14" fmla="*/ 31750 h 498475"/>
              <a:gd name="connsiteX15" fmla="*/ 1581150 w 1651000"/>
              <a:gd name="connsiteY15" fmla="*/ 0 h 498475"/>
              <a:gd name="connsiteX16" fmla="*/ 1651000 w 1651000"/>
              <a:gd name="connsiteY16" fmla="*/ 9525 h 498475"/>
              <a:gd name="connsiteX17" fmla="*/ 1647825 w 1651000"/>
              <a:gd name="connsiteY17" fmla="*/ 498475 h 498475"/>
              <a:gd name="connsiteX18" fmla="*/ 0 w 1651000"/>
              <a:gd name="connsiteY18" fmla="*/ 498475 h 498475"/>
              <a:gd name="connsiteX19" fmla="*/ 0 w 1651000"/>
              <a:gd name="connsiteY19" fmla="*/ 15875 h 49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51000" h="498475">
                <a:moveTo>
                  <a:pt x="0" y="15875"/>
                </a:moveTo>
                <a:lnTo>
                  <a:pt x="73025" y="34925"/>
                </a:lnTo>
                <a:lnTo>
                  <a:pt x="285750" y="15875"/>
                </a:lnTo>
                <a:lnTo>
                  <a:pt x="355600" y="22225"/>
                </a:lnTo>
                <a:lnTo>
                  <a:pt x="409575" y="6350"/>
                </a:lnTo>
                <a:lnTo>
                  <a:pt x="555625" y="38100"/>
                </a:lnTo>
                <a:lnTo>
                  <a:pt x="676275" y="6350"/>
                </a:lnTo>
                <a:lnTo>
                  <a:pt x="796925" y="34925"/>
                </a:lnTo>
                <a:lnTo>
                  <a:pt x="898525" y="3175"/>
                </a:lnTo>
                <a:lnTo>
                  <a:pt x="971550" y="28575"/>
                </a:lnTo>
                <a:lnTo>
                  <a:pt x="1076325" y="3175"/>
                </a:lnTo>
                <a:lnTo>
                  <a:pt x="1171575" y="25400"/>
                </a:lnTo>
                <a:lnTo>
                  <a:pt x="1219200" y="31750"/>
                </a:lnTo>
                <a:lnTo>
                  <a:pt x="1282700" y="0"/>
                </a:lnTo>
                <a:lnTo>
                  <a:pt x="1447800" y="31750"/>
                </a:lnTo>
                <a:lnTo>
                  <a:pt x="1581150" y="0"/>
                </a:lnTo>
                <a:lnTo>
                  <a:pt x="1651000" y="9525"/>
                </a:lnTo>
                <a:cubicBezTo>
                  <a:pt x="1649942" y="172508"/>
                  <a:pt x="1648883" y="335492"/>
                  <a:pt x="1647825" y="498475"/>
                </a:cubicBezTo>
                <a:lnTo>
                  <a:pt x="0" y="498475"/>
                </a:lnTo>
                <a:lnTo>
                  <a:pt x="0" y="1587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713CC84-3176-FFF8-0B34-16574DEC3654}"/>
              </a:ext>
            </a:extLst>
          </p:cNvPr>
          <p:cNvSpPr/>
          <p:nvPr/>
        </p:nvSpPr>
        <p:spPr>
          <a:xfrm>
            <a:off x="6599764" y="3333158"/>
            <a:ext cx="337883" cy="233360"/>
          </a:xfrm>
          <a:custGeom>
            <a:avLst/>
            <a:gdLst>
              <a:gd name="connsiteX0" fmla="*/ 0 w 1651000"/>
              <a:gd name="connsiteY0" fmla="*/ 15875 h 498475"/>
              <a:gd name="connsiteX1" fmla="*/ 73025 w 1651000"/>
              <a:gd name="connsiteY1" fmla="*/ 34925 h 498475"/>
              <a:gd name="connsiteX2" fmla="*/ 285750 w 1651000"/>
              <a:gd name="connsiteY2" fmla="*/ 15875 h 498475"/>
              <a:gd name="connsiteX3" fmla="*/ 355600 w 1651000"/>
              <a:gd name="connsiteY3" fmla="*/ 22225 h 498475"/>
              <a:gd name="connsiteX4" fmla="*/ 409575 w 1651000"/>
              <a:gd name="connsiteY4" fmla="*/ 6350 h 498475"/>
              <a:gd name="connsiteX5" fmla="*/ 555625 w 1651000"/>
              <a:gd name="connsiteY5" fmla="*/ 38100 h 498475"/>
              <a:gd name="connsiteX6" fmla="*/ 676275 w 1651000"/>
              <a:gd name="connsiteY6" fmla="*/ 6350 h 498475"/>
              <a:gd name="connsiteX7" fmla="*/ 796925 w 1651000"/>
              <a:gd name="connsiteY7" fmla="*/ 34925 h 498475"/>
              <a:gd name="connsiteX8" fmla="*/ 898525 w 1651000"/>
              <a:gd name="connsiteY8" fmla="*/ 3175 h 498475"/>
              <a:gd name="connsiteX9" fmla="*/ 971550 w 1651000"/>
              <a:gd name="connsiteY9" fmla="*/ 28575 h 498475"/>
              <a:gd name="connsiteX10" fmla="*/ 1076325 w 1651000"/>
              <a:gd name="connsiteY10" fmla="*/ 3175 h 498475"/>
              <a:gd name="connsiteX11" fmla="*/ 1171575 w 1651000"/>
              <a:gd name="connsiteY11" fmla="*/ 25400 h 498475"/>
              <a:gd name="connsiteX12" fmla="*/ 1219200 w 1651000"/>
              <a:gd name="connsiteY12" fmla="*/ 31750 h 498475"/>
              <a:gd name="connsiteX13" fmla="*/ 1282700 w 1651000"/>
              <a:gd name="connsiteY13" fmla="*/ 0 h 498475"/>
              <a:gd name="connsiteX14" fmla="*/ 1447800 w 1651000"/>
              <a:gd name="connsiteY14" fmla="*/ 31750 h 498475"/>
              <a:gd name="connsiteX15" fmla="*/ 1581150 w 1651000"/>
              <a:gd name="connsiteY15" fmla="*/ 0 h 498475"/>
              <a:gd name="connsiteX16" fmla="*/ 1651000 w 1651000"/>
              <a:gd name="connsiteY16" fmla="*/ 9525 h 498475"/>
              <a:gd name="connsiteX17" fmla="*/ 1647825 w 1651000"/>
              <a:gd name="connsiteY17" fmla="*/ 498475 h 498475"/>
              <a:gd name="connsiteX18" fmla="*/ 0 w 1651000"/>
              <a:gd name="connsiteY18" fmla="*/ 498475 h 498475"/>
              <a:gd name="connsiteX19" fmla="*/ 0 w 1651000"/>
              <a:gd name="connsiteY19" fmla="*/ 15875 h 49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51000" h="498475">
                <a:moveTo>
                  <a:pt x="0" y="15875"/>
                </a:moveTo>
                <a:lnTo>
                  <a:pt x="73025" y="34925"/>
                </a:lnTo>
                <a:lnTo>
                  <a:pt x="285750" y="15875"/>
                </a:lnTo>
                <a:lnTo>
                  <a:pt x="355600" y="22225"/>
                </a:lnTo>
                <a:lnTo>
                  <a:pt x="409575" y="6350"/>
                </a:lnTo>
                <a:lnTo>
                  <a:pt x="555625" y="38100"/>
                </a:lnTo>
                <a:lnTo>
                  <a:pt x="676275" y="6350"/>
                </a:lnTo>
                <a:lnTo>
                  <a:pt x="796925" y="34925"/>
                </a:lnTo>
                <a:lnTo>
                  <a:pt x="898525" y="3175"/>
                </a:lnTo>
                <a:lnTo>
                  <a:pt x="971550" y="28575"/>
                </a:lnTo>
                <a:lnTo>
                  <a:pt x="1076325" y="3175"/>
                </a:lnTo>
                <a:lnTo>
                  <a:pt x="1171575" y="25400"/>
                </a:lnTo>
                <a:lnTo>
                  <a:pt x="1219200" y="31750"/>
                </a:lnTo>
                <a:lnTo>
                  <a:pt x="1282700" y="0"/>
                </a:lnTo>
                <a:lnTo>
                  <a:pt x="1447800" y="31750"/>
                </a:lnTo>
                <a:lnTo>
                  <a:pt x="1581150" y="0"/>
                </a:lnTo>
                <a:lnTo>
                  <a:pt x="1651000" y="9525"/>
                </a:lnTo>
                <a:cubicBezTo>
                  <a:pt x="1649942" y="172508"/>
                  <a:pt x="1648883" y="335492"/>
                  <a:pt x="1647825" y="498475"/>
                </a:cubicBezTo>
                <a:lnTo>
                  <a:pt x="0" y="498475"/>
                </a:lnTo>
                <a:lnTo>
                  <a:pt x="0" y="1587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Google Shape;898;p88">
            <a:extLst>
              <a:ext uri="{FF2B5EF4-FFF2-40B4-BE49-F238E27FC236}">
                <a16:creationId xmlns:a16="http://schemas.microsoft.com/office/drawing/2014/main" id="{0C8D5468-88F6-372A-256C-148449043187}"/>
              </a:ext>
            </a:extLst>
          </p:cNvPr>
          <p:cNvSpPr txBox="1"/>
          <p:nvPr/>
        </p:nvSpPr>
        <p:spPr>
          <a:xfrm>
            <a:off x="2592346" y="2944752"/>
            <a:ext cx="1898032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Utilization</a:t>
            </a:r>
            <a:r>
              <a:rPr lang="en-US" sz="10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 over time</a:t>
            </a:r>
          </a:p>
        </p:txBody>
      </p:sp>
      <p:sp>
        <p:nvSpPr>
          <p:cNvPr id="52" name="Google Shape;898;p88">
            <a:extLst>
              <a:ext uri="{FF2B5EF4-FFF2-40B4-BE49-F238E27FC236}">
                <a16:creationId xmlns:a16="http://schemas.microsoft.com/office/drawing/2014/main" id="{C1D2F708-E209-8F73-3473-DA56C82EF2F3}"/>
              </a:ext>
            </a:extLst>
          </p:cNvPr>
          <p:cNvSpPr txBox="1"/>
          <p:nvPr/>
        </p:nvSpPr>
        <p:spPr>
          <a:xfrm>
            <a:off x="2678992" y="3244247"/>
            <a:ext cx="433072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5"/>
                </a:solidFill>
                <a:latin typeface="+mj-lt"/>
                <a:ea typeface="Montserrat"/>
                <a:cs typeface="+mj-lt"/>
                <a:sym typeface="Montserrat"/>
              </a:rPr>
              <a:t>GPU 1</a:t>
            </a:r>
          </a:p>
        </p:txBody>
      </p:sp>
      <p:sp>
        <p:nvSpPr>
          <p:cNvPr id="53" name="Google Shape;898;p88">
            <a:extLst>
              <a:ext uri="{FF2B5EF4-FFF2-40B4-BE49-F238E27FC236}">
                <a16:creationId xmlns:a16="http://schemas.microsoft.com/office/drawing/2014/main" id="{23E84894-4394-11EC-D95D-9A7081A84F0B}"/>
              </a:ext>
            </a:extLst>
          </p:cNvPr>
          <p:cNvSpPr txBox="1"/>
          <p:nvPr/>
        </p:nvSpPr>
        <p:spPr>
          <a:xfrm>
            <a:off x="5652193" y="3612286"/>
            <a:ext cx="409625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</a:p>
        </p:txBody>
      </p:sp>
      <p:sp>
        <p:nvSpPr>
          <p:cNvPr id="55" name="Google Shape;898;p88">
            <a:extLst>
              <a:ext uri="{FF2B5EF4-FFF2-40B4-BE49-F238E27FC236}">
                <a16:creationId xmlns:a16="http://schemas.microsoft.com/office/drawing/2014/main" id="{3D81BBFA-EBF1-F1CA-9CA3-67D0510DC9A1}"/>
              </a:ext>
            </a:extLst>
          </p:cNvPr>
          <p:cNvSpPr txBox="1"/>
          <p:nvPr/>
        </p:nvSpPr>
        <p:spPr>
          <a:xfrm>
            <a:off x="658825" y="1069129"/>
            <a:ext cx="124365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Working like this…</a:t>
            </a:r>
          </a:p>
        </p:txBody>
      </p:sp>
      <p:sp>
        <p:nvSpPr>
          <p:cNvPr id="56" name="Google Shape;898;p88">
            <a:extLst>
              <a:ext uri="{FF2B5EF4-FFF2-40B4-BE49-F238E27FC236}">
                <a16:creationId xmlns:a16="http://schemas.microsoft.com/office/drawing/2014/main" id="{E302B172-91F2-4424-DE7A-7DBF33C7219F}"/>
              </a:ext>
            </a:extLst>
          </p:cNvPr>
          <p:cNvSpPr txBox="1"/>
          <p:nvPr/>
        </p:nvSpPr>
        <p:spPr>
          <a:xfrm>
            <a:off x="709256" y="2779145"/>
            <a:ext cx="176690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…can lead to this utilization</a:t>
            </a:r>
          </a:p>
        </p:txBody>
      </p:sp>
      <p:sp>
        <p:nvSpPr>
          <p:cNvPr id="63" name="Google Shape;898;p88">
            <a:extLst>
              <a:ext uri="{FF2B5EF4-FFF2-40B4-BE49-F238E27FC236}">
                <a16:creationId xmlns:a16="http://schemas.microsoft.com/office/drawing/2014/main" id="{DC8C959A-1A10-FD86-96CB-683B52476698}"/>
              </a:ext>
            </a:extLst>
          </p:cNvPr>
          <p:cNvSpPr txBox="1"/>
          <p:nvPr/>
        </p:nvSpPr>
        <p:spPr>
          <a:xfrm>
            <a:off x="3386894" y="3779271"/>
            <a:ext cx="205848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Sporadic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and infrequent usage</a:t>
            </a:r>
          </a:p>
        </p:txBody>
      </p:sp>
      <p:sp>
        <p:nvSpPr>
          <p:cNvPr id="64" name="Google Shape;898;p88">
            <a:extLst>
              <a:ext uri="{FF2B5EF4-FFF2-40B4-BE49-F238E27FC236}">
                <a16:creationId xmlns:a16="http://schemas.microsoft.com/office/drawing/2014/main" id="{F75806F9-4921-6AB4-22F2-14C2105339DC}"/>
              </a:ext>
            </a:extLst>
          </p:cNvPr>
          <p:cNvSpPr txBox="1"/>
          <p:nvPr/>
        </p:nvSpPr>
        <p:spPr>
          <a:xfrm>
            <a:off x="5327699" y="3998388"/>
            <a:ext cx="1382067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Steady but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low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usage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4DFD38E-2644-D08A-E219-5662819711E6}"/>
              </a:ext>
            </a:extLst>
          </p:cNvPr>
          <p:cNvSpPr/>
          <p:nvPr/>
        </p:nvSpPr>
        <p:spPr>
          <a:xfrm>
            <a:off x="3176106" y="3114524"/>
            <a:ext cx="2663307" cy="490342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Google Shape;1486;p114">
            <a:extLst>
              <a:ext uri="{FF2B5EF4-FFF2-40B4-BE49-F238E27FC236}">
                <a16:creationId xmlns:a16="http://schemas.microsoft.com/office/drawing/2014/main" id="{5BB5B2CF-82FF-8359-AC08-509C9B85A2E5}"/>
              </a:ext>
            </a:extLst>
          </p:cNvPr>
          <p:cNvCxnSpPr>
            <a:cxnSpLocks/>
            <a:stCxn id="66" idx="4"/>
            <a:endCxn id="63" idx="0"/>
          </p:cNvCxnSpPr>
          <p:nvPr/>
        </p:nvCxnSpPr>
        <p:spPr>
          <a:xfrm flipH="1">
            <a:off x="4416137" y="3604866"/>
            <a:ext cx="91623" cy="174405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ADC6E59B-5D51-D078-CD4C-1C1AED65EC11}"/>
              </a:ext>
            </a:extLst>
          </p:cNvPr>
          <p:cNvSpPr/>
          <p:nvPr/>
        </p:nvSpPr>
        <p:spPr>
          <a:xfrm>
            <a:off x="5839413" y="3298518"/>
            <a:ext cx="523962" cy="329501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A821E84-9E86-34FC-7194-8875263C10AF}"/>
              </a:ext>
            </a:extLst>
          </p:cNvPr>
          <p:cNvSpPr/>
          <p:nvPr/>
        </p:nvSpPr>
        <p:spPr>
          <a:xfrm>
            <a:off x="6559134" y="3308155"/>
            <a:ext cx="437369" cy="311383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Google Shape;1486;p114">
            <a:extLst>
              <a:ext uri="{FF2B5EF4-FFF2-40B4-BE49-F238E27FC236}">
                <a16:creationId xmlns:a16="http://schemas.microsoft.com/office/drawing/2014/main" id="{EF817061-AB29-8F76-3692-ABCD301600BB}"/>
              </a:ext>
            </a:extLst>
          </p:cNvPr>
          <p:cNvCxnSpPr>
            <a:cxnSpLocks/>
            <a:stCxn id="74" idx="4"/>
            <a:endCxn id="64" idx="0"/>
          </p:cNvCxnSpPr>
          <p:nvPr/>
        </p:nvCxnSpPr>
        <p:spPr>
          <a:xfrm flipH="1">
            <a:off x="6018733" y="3628019"/>
            <a:ext cx="82661" cy="370369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</p:spPr>
      </p:cxnSp>
      <p:cxnSp>
        <p:nvCxnSpPr>
          <p:cNvPr id="80" name="Google Shape;1486;p114">
            <a:extLst>
              <a:ext uri="{FF2B5EF4-FFF2-40B4-BE49-F238E27FC236}">
                <a16:creationId xmlns:a16="http://schemas.microsoft.com/office/drawing/2014/main" id="{9219B025-4DBC-D5F5-864F-680751B464B7}"/>
              </a:ext>
            </a:extLst>
          </p:cNvPr>
          <p:cNvCxnSpPr>
            <a:cxnSpLocks/>
            <a:stCxn id="75" idx="4"/>
            <a:endCxn id="64" idx="0"/>
          </p:cNvCxnSpPr>
          <p:nvPr/>
        </p:nvCxnSpPr>
        <p:spPr>
          <a:xfrm flipH="1">
            <a:off x="6018733" y="3619538"/>
            <a:ext cx="759086" cy="378850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</p:spPr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CB013AB3-7D5A-511F-172C-DD2D30234905}"/>
              </a:ext>
            </a:extLst>
          </p:cNvPr>
          <p:cNvGrpSpPr/>
          <p:nvPr/>
        </p:nvGrpSpPr>
        <p:grpSpPr>
          <a:xfrm>
            <a:off x="2476159" y="1216072"/>
            <a:ext cx="6039656" cy="1690267"/>
            <a:chOff x="2476159" y="1216072"/>
            <a:chExt cx="6039656" cy="1690267"/>
          </a:xfrm>
        </p:grpSpPr>
        <p:sp>
          <p:nvSpPr>
            <p:cNvPr id="3" name="Google Shape;898;p88">
              <a:extLst>
                <a:ext uri="{FF2B5EF4-FFF2-40B4-BE49-F238E27FC236}">
                  <a16:creationId xmlns:a16="http://schemas.microsoft.com/office/drawing/2014/main" id="{214F3EF5-E0BC-6D10-0283-DF38D1665182}"/>
                </a:ext>
              </a:extLst>
            </p:cNvPr>
            <p:cNvSpPr txBox="1"/>
            <p:nvPr/>
          </p:nvSpPr>
          <p:spPr>
            <a:xfrm>
              <a:off x="5647339" y="2710901"/>
              <a:ext cx="397242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1000" dirty="0">
                  <a:solidFill>
                    <a:schemeClr val="tx2">
                      <a:lumMod val="25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Time</a:t>
              </a:r>
              <a:endParaRPr lang="en-US" sz="1000" i="0" u="none" strike="noStrike" cap="none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cxnSp>
          <p:nvCxnSpPr>
            <p:cNvPr id="5" name="Google Shape;1486;p114">
              <a:extLst>
                <a:ext uri="{FF2B5EF4-FFF2-40B4-BE49-F238E27FC236}">
                  <a16:creationId xmlns:a16="http://schemas.microsoft.com/office/drawing/2014/main" id="{C03A2E50-3AAA-DA04-F06D-85754C75D39C}"/>
                </a:ext>
              </a:extLst>
            </p:cNvPr>
            <p:cNvCxnSpPr>
              <a:cxnSpLocks/>
            </p:cNvCxnSpPr>
            <p:nvPr/>
          </p:nvCxnSpPr>
          <p:spPr>
            <a:xfrm>
              <a:off x="3129243" y="1216072"/>
              <a:ext cx="0" cy="1473173"/>
            </a:xfrm>
            <a:prstGeom prst="straightConnector1">
              <a:avLst/>
            </a:prstGeom>
            <a:noFill/>
            <a:ln w="19050" cap="flat" cmpd="sng">
              <a:solidFill>
                <a:schemeClr val="tx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" name="Google Shape;898;p88">
              <a:extLst>
                <a:ext uri="{FF2B5EF4-FFF2-40B4-BE49-F238E27FC236}">
                  <a16:creationId xmlns:a16="http://schemas.microsoft.com/office/drawing/2014/main" id="{1808EB26-361E-1D89-8490-25B49925D7DD}"/>
                </a:ext>
              </a:extLst>
            </p:cNvPr>
            <p:cNvSpPr txBox="1"/>
            <p:nvPr/>
          </p:nvSpPr>
          <p:spPr>
            <a:xfrm>
              <a:off x="2592346" y="1270068"/>
              <a:ext cx="502922" cy="372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algn="r">
                <a:lnSpc>
                  <a:spcPct val="115000"/>
                </a:lnSpc>
              </a:pPr>
              <a:r>
                <a:rPr lang="en-US" sz="1000" dirty="0">
                  <a:solidFill>
                    <a:schemeClr val="tx2">
                      <a:lumMod val="25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GPU </a:t>
              </a:r>
            </a:p>
            <a:p>
              <a:pPr algn="r">
                <a:lnSpc>
                  <a:spcPct val="115000"/>
                </a:lnSpc>
              </a:pPr>
              <a:r>
                <a:rPr lang="en-US" sz="1000" dirty="0">
                  <a:solidFill>
                    <a:schemeClr val="tx2">
                      <a:lumMod val="25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Assigned</a:t>
              </a:r>
              <a:endParaRPr lang="en-US" sz="1000" i="0" u="none" strike="noStrike" cap="none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E195295-214E-EFF5-F50E-E32CDFB835C4}"/>
                </a:ext>
              </a:extLst>
            </p:cNvPr>
            <p:cNvGrpSpPr/>
            <p:nvPr/>
          </p:nvGrpSpPr>
          <p:grpSpPr>
            <a:xfrm>
              <a:off x="3176107" y="1270068"/>
              <a:ext cx="5339708" cy="348117"/>
              <a:chOff x="2387282" y="2689922"/>
              <a:chExt cx="1118049" cy="348117"/>
            </a:xfrm>
          </p:grpSpPr>
          <p:sp>
            <p:nvSpPr>
              <p:cNvPr id="71" name="Google Shape;898;p88">
                <a:extLst>
                  <a:ext uri="{FF2B5EF4-FFF2-40B4-BE49-F238E27FC236}">
                    <a16:creationId xmlns:a16="http://schemas.microsoft.com/office/drawing/2014/main" id="{56C6A3F5-4597-E295-2BBF-6C87BD4B4CCD}"/>
                  </a:ext>
                </a:extLst>
              </p:cNvPr>
              <p:cNvSpPr txBox="1"/>
              <p:nvPr/>
            </p:nvSpPr>
            <p:spPr>
              <a:xfrm>
                <a:off x="2735166" y="2759738"/>
                <a:ext cx="422281" cy="1954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5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GPU-1</a:t>
                </a:r>
              </a:p>
            </p:txBody>
          </p:sp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6379D27C-CF90-6E21-2F0D-35A32FBAEF53}"/>
                  </a:ext>
                </a:extLst>
              </p:cNvPr>
              <p:cNvSpPr/>
              <p:nvPr/>
            </p:nvSpPr>
            <p:spPr>
              <a:xfrm>
                <a:off x="2387282" y="2689922"/>
                <a:ext cx="1118049" cy="348117"/>
              </a:xfrm>
              <a:prstGeom prst="roundRect">
                <a:avLst/>
              </a:pr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" name="Google Shape;898;p88">
              <a:extLst>
                <a:ext uri="{FF2B5EF4-FFF2-40B4-BE49-F238E27FC236}">
                  <a16:creationId xmlns:a16="http://schemas.microsoft.com/office/drawing/2014/main" id="{93E84D04-3B2D-B3AA-5644-671EE3B3E9C6}"/>
                </a:ext>
              </a:extLst>
            </p:cNvPr>
            <p:cNvSpPr txBox="1"/>
            <p:nvPr/>
          </p:nvSpPr>
          <p:spPr>
            <a:xfrm>
              <a:off x="2476159" y="1770065"/>
              <a:ext cx="619109" cy="372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algn="r">
                <a:lnSpc>
                  <a:spcPct val="115000"/>
                </a:lnSpc>
              </a:pPr>
              <a:r>
                <a:rPr lang="en-US" sz="1000" i="0" u="none" strike="noStrike" cap="none" dirty="0" err="1">
                  <a:solidFill>
                    <a:schemeClr val="tx2">
                      <a:lumMod val="25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Jupyter</a:t>
              </a:r>
              <a:r>
                <a:rPr lang="en-US" sz="1000" i="0" u="none" strike="noStrike" cap="none" dirty="0">
                  <a:solidFill>
                    <a:schemeClr val="tx2">
                      <a:lumMod val="25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 notebooks</a:t>
              </a:r>
            </a:p>
          </p:txBody>
        </p:sp>
        <p:sp>
          <p:nvSpPr>
            <p:cNvPr id="13" name="Google Shape;898;p88">
              <a:extLst>
                <a:ext uri="{FF2B5EF4-FFF2-40B4-BE49-F238E27FC236}">
                  <a16:creationId xmlns:a16="http://schemas.microsoft.com/office/drawing/2014/main" id="{F2513576-5355-1FE8-D8E3-99B0B5D0993F}"/>
                </a:ext>
              </a:extLst>
            </p:cNvPr>
            <p:cNvSpPr txBox="1"/>
            <p:nvPr/>
          </p:nvSpPr>
          <p:spPr>
            <a:xfrm>
              <a:off x="2813668" y="2270063"/>
              <a:ext cx="292031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algn="r">
                <a:lnSpc>
                  <a:spcPct val="115000"/>
                </a:lnSpc>
              </a:pPr>
              <a:r>
                <a:rPr lang="en-US" sz="1000" i="0" u="none" strike="noStrike" cap="none" dirty="0">
                  <a:solidFill>
                    <a:schemeClr val="tx2">
                      <a:lumMod val="25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Task</a:t>
              </a:r>
            </a:p>
          </p:txBody>
        </p:sp>
        <p:cxnSp>
          <p:nvCxnSpPr>
            <p:cNvPr id="15" name="Google Shape;1487;p114">
              <a:extLst>
                <a:ext uri="{FF2B5EF4-FFF2-40B4-BE49-F238E27FC236}">
                  <a16:creationId xmlns:a16="http://schemas.microsoft.com/office/drawing/2014/main" id="{7D59D54D-1206-6CDC-43DE-E7B5E1E7C40B}"/>
                </a:ext>
              </a:extLst>
            </p:cNvPr>
            <p:cNvCxnSpPr>
              <a:cxnSpLocks/>
            </p:cNvCxnSpPr>
            <p:nvPr/>
          </p:nvCxnSpPr>
          <p:spPr>
            <a:xfrm>
              <a:off x="3129243" y="2689245"/>
              <a:ext cx="5386572" cy="0"/>
            </a:xfrm>
            <a:prstGeom prst="straightConnector1">
              <a:avLst/>
            </a:prstGeom>
            <a:noFill/>
            <a:ln w="19050" cap="flat" cmpd="sng">
              <a:solidFill>
                <a:schemeClr val="tx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30B33FD-DF1E-C8AD-9DD3-922501C4633D}"/>
                </a:ext>
              </a:extLst>
            </p:cNvPr>
            <p:cNvGrpSpPr/>
            <p:nvPr/>
          </p:nvGrpSpPr>
          <p:grpSpPr>
            <a:xfrm>
              <a:off x="3176107" y="2244066"/>
              <a:ext cx="2663307" cy="348117"/>
              <a:chOff x="2387282" y="2689922"/>
              <a:chExt cx="1108463" cy="348117"/>
            </a:xfrm>
          </p:grpSpPr>
          <p:sp>
            <p:nvSpPr>
              <p:cNvPr id="69" name="Google Shape;898;p88">
                <a:extLst>
                  <a:ext uri="{FF2B5EF4-FFF2-40B4-BE49-F238E27FC236}">
                    <a16:creationId xmlns:a16="http://schemas.microsoft.com/office/drawing/2014/main" id="{2D1FC415-C5E4-D7C6-C60B-62C075F910C5}"/>
                  </a:ext>
                </a:extLst>
              </p:cNvPr>
              <p:cNvSpPr txBox="1"/>
              <p:nvPr/>
            </p:nvSpPr>
            <p:spPr>
              <a:xfrm>
                <a:off x="2735166" y="2759738"/>
                <a:ext cx="422281" cy="1954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3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Analysis</a:t>
                </a:r>
              </a:p>
            </p:txBody>
          </p:sp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55B39535-1176-93CC-2FAA-9C2A4779409A}"/>
                  </a:ext>
                </a:extLst>
              </p:cNvPr>
              <p:cNvSpPr/>
              <p:nvPr/>
            </p:nvSpPr>
            <p:spPr>
              <a:xfrm>
                <a:off x="2387282" y="2689922"/>
                <a:ext cx="1108463" cy="348117"/>
              </a:xfrm>
              <a:prstGeom prst="roundRect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2CF29C5-7237-A53F-8157-2D32EBE20155}"/>
                </a:ext>
              </a:extLst>
            </p:cNvPr>
            <p:cNvGrpSpPr/>
            <p:nvPr/>
          </p:nvGrpSpPr>
          <p:grpSpPr>
            <a:xfrm>
              <a:off x="5862446" y="2244066"/>
              <a:ext cx="466154" cy="348117"/>
              <a:chOff x="2387282" y="2689922"/>
              <a:chExt cx="1118049" cy="348117"/>
            </a:xfrm>
          </p:grpSpPr>
          <p:sp>
            <p:nvSpPr>
              <p:cNvPr id="65" name="Google Shape;898;p88">
                <a:extLst>
                  <a:ext uri="{FF2B5EF4-FFF2-40B4-BE49-F238E27FC236}">
                    <a16:creationId xmlns:a16="http://schemas.microsoft.com/office/drawing/2014/main" id="{46E52F76-3C91-5F57-AD36-084EE5C342A5}"/>
                  </a:ext>
                </a:extLst>
              </p:cNvPr>
              <p:cNvSpPr txBox="1"/>
              <p:nvPr/>
            </p:nvSpPr>
            <p:spPr>
              <a:xfrm>
                <a:off x="2397286" y="2759738"/>
                <a:ext cx="1108045" cy="1954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4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Train</a:t>
                </a:r>
              </a:p>
            </p:txBody>
          </p:sp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D76FC5CF-7300-7F2E-B451-AD72108CC1DC}"/>
                  </a:ext>
                </a:extLst>
              </p:cNvPr>
              <p:cNvSpPr/>
              <p:nvPr/>
            </p:nvSpPr>
            <p:spPr>
              <a:xfrm>
                <a:off x="2387282" y="2689922"/>
                <a:ext cx="1118049" cy="348117"/>
              </a:xfrm>
              <a:prstGeom prst="roundRect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92BFC92-0A52-DC2E-7638-DCB60A7541D1}"/>
                </a:ext>
              </a:extLst>
            </p:cNvPr>
            <p:cNvGrpSpPr/>
            <p:nvPr/>
          </p:nvGrpSpPr>
          <p:grpSpPr>
            <a:xfrm>
              <a:off x="3176107" y="1783576"/>
              <a:ext cx="5339708" cy="348117"/>
              <a:chOff x="3027501" y="2315685"/>
              <a:chExt cx="5339708" cy="348117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59FAF874-69EB-C3C7-89AA-C635E49DE62B}"/>
                  </a:ext>
                </a:extLst>
              </p:cNvPr>
              <p:cNvSpPr/>
              <p:nvPr/>
            </p:nvSpPr>
            <p:spPr>
              <a:xfrm>
                <a:off x="3027501" y="2315685"/>
                <a:ext cx="5339708" cy="348117"/>
              </a:xfrm>
              <a:prstGeom prst="roundRect">
                <a:avLst/>
              </a:prstGeom>
              <a:noFill/>
              <a:ln>
                <a:solidFill>
                  <a:srgbClr val="F377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Google Shape;898;p88">
                <a:extLst>
                  <a:ext uri="{FF2B5EF4-FFF2-40B4-BE49-F238E27FC236}">
                    <a16:creationId xmlns:a16="http://schemas.microsoft.com/office/drawing/2014/main" id="{62D2938F-E134-1680-1E8C-1382F3D9B1B5}"/>
                  </a:ext>
                </a:extLst>
              </p:cNvPr>
              <p:cNvSpPr txBox="1"/>
              <p:nvPr/>
            </p:nvSpPr>
            <p:spPr>
              <a:xfrm>
                <a:off x="4688966" y="2396959"/>
                <a:ext cx="2016779" cy="1954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2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notebook-1.ipynb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2F56A2EF-7417-2966-513A-77431F4F8610}"/>
                </a:ext>
              </a:extLst>
            </p:cNvPr>
            <p:cNvGrpSpPr/>
            <p:nvPr/>
          </p:nvGrpSpPr>
          <p:grpSpPr>
            <a:xfrm>
              <a:off x="6599764" y="2244066"/>
              <a:ext cx="337883" cy="348117"/>
              <a:chOff x="2387282" y="2689922"/>
              <a:chExt cx="1118049" cy="348117"/>
            </a:xfrm>
          </p:grpSpPr>
          <p:sp>
            <p:nvSpPr>
              <p:cNvPr id="59" name="Google Shape;898;p88">
                <a:extLst>
                  <a:ext uri="{FF2B5EF4-FFF2-40B4-BE49-F238E27FC236}">
                    <a16:creationId xmlns:a16="http://schemas.microsoft.com/office/drawing/2014/main" id="{D4AF4143-FB0C-2444-C8A9-77F0E909259F}"/>
                  </a:ext>
                </a:extLst>
              </p:cNvPr>
              <p:cNvSpPr txBox="1"/>
              <p:nvPr/>
            </p:nvSpPr>
            <p:spPr>
              <a:xfrm>
                <a:off x="2397286" y="2759738"/>
                <a:ext cx="1108045" cy="1954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4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Train</a:t>
                </a:r>
              </a:p>
            </p:txBody>
          </p:sp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66BCC044-8EA6-793B-06E5-6D585571CD46}"/>
                  </a:ext>
                </a:extLst>
              </p:cNvPr>
              <p:cNvSpPr/>
              <p:nvPr/>
            </p:nvSpPr>
            <p:spPr>
              <a:xfrm>
                <a:off x="2387282" y="2689922"/>
                <a:ext cx="1118049" cy="348117"/>
              </a:xfrm>
              <a:prstGeom prst="roundRect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A9025B1-F5A4-B5E3-0649-DD6F8DD912B1}"/>
                </a:ext>
              </a:extLst>
            </p:cNvPr>
            <p:cNvGrpSpPr/>
            <p:nvPr/>
          </p:nvGrpSpPr>
          <p:grpSpPr>
            <a:xfrm>
              <a:off x="7259711" y="2244066"/>
              <a:ext cx="337883" cy="348117"/>
              <a:chOff x="2387282" y="2689922"/>
              <a:chExt cx="1118049" cy="348117"/>
            </a:xfrm>
          </p:grpSpPr>
          <p:sp>
            <p:nvSpPr>
              <p:cNvPr id="57" name="Google Shape;898;p88">
                <a:extLst>
                  <a:ext uri="{FF2B5EF4-FFF2-40B4-BE49-F238E27FC236}">
                    <a16:creationId xmlns:a16="http://schemas.microsoft.com/office/drawing/2014/main" id="{E5644FA3-DF64-B5D4-6E82-8D133A3C7329}"/>
                  </a:ext>
                </a:extLst>
              </p:cNvPr>
              <p:cNvSpPr txBox="1"/>
              <p:nvPr/>
            </p:nvSpPr>
            <p:spPr>
              <a:xfrm>
                <a:off x="2397286" y="2759738"/>
                <a:ext cx="1108045" cy="1954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4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Train</a:t>
                </a:r>
              </a:p>
            </p:txBody>
          </p:sp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80580A33-4F96-6230-6E68-8C5B110E645D}"/>
                  </a:ext>
                </a:extLst>
              </p:cNvPr>
              <p:cNvSpPr/>
              <p:nvPr/>
            </p:nvSpPr>
            <p:spPr>
              <a:xfrm>
                <a:off x="2387282" y="2689922"/>
                <a:ext cx="1118049" cy="348117"/>
              </a:xfrm>
              <a:prstGeom prst="roundRect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4641FBA-C558-A261-A83D-4E2B81ACB0D9}"/>
                </a:ext>
              </a:extLst>
            </p:cNvPr>
            <p:cNvGrpSpPr/>
            <p:nvPr/>
          </p:nvGrpSpPr>
          <p:grpSpPr>
            <a:xfrm>
              <a:off x="7916830" y="2244066"/>
              <a:ext cx="598985" cy="348117"/>
              <a:chOff x="2387282" y="2689922"/>
              <a:chExt cx="1118049" cy="348117"/>
            </a:xfrm>
          </p:grpSpPr>
          <p:sp>
            <p:nvSpPr>
              <p:cNvPr id="50" name="Google Shape;898;p88">
                <a:extLst>
                  <a:ext uri="{FF2B5EF4-FFF2-40B4-BE49-F238E27FC236}">
                    <a16:creationId xmlns:a16="http://schemas.microsoft.com/office/drawing/2014/main" id="{B0B45385-A1EF-A821-E1A1-A1D5A4D4A3FF}"/>
                  </a:ext>
                </a:extLst>
              </p:cNvPr>
              <p:cNvSpPr txBox="1"/>
              <p:nvPr/>
            </p:nvSpPr>
            <p:spPr>
              <a:xfrm>
                <a:off x="2397286" y="2759738"/>
                <a:ext cx="1108045" cy="1954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4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Train</a:t>
                </a:r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EFA06442-89DC-E5F5-F8E0-15D24F0CDB60}"/>
                  </a:ext>
                </a:extLst>
              </p:cNvPr>
              <p:cNvSpPr/>
              <p:nvPr/>
            </p:nvSpPr>
            <p:spPr>
              <a:xfrm>
                <a:off x="2387282" y="2689922"/>
                <a:ext cx="1118049" cy="348117"/>
              </a:xfrm>
              <a:prstGeom prst="roundRect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9708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common workflow can inhibit </a:t>
            </a:r>
            <a:r>
              <a:rPr lang="en-US" dirty="0" err="1"/>
              <a:t>run:ai</a:t>
            </a:r>
            <a:endParaRPr lang="en-US" dirty="0"/>
          </a:p>
        </p:txBody>
      </p:sp>
      <p:cxnSp>
        <p:nvCxnSpPr>
          <p:cNvPr id="46" name="Google Shape;1487;p114">
            <a:extLst>
              <a:ext uri="{FF2B5EF4-FFF2-40B4-BE49-F238E27FC236}">
                <a16:creationId xmlns:a16="http://schemas.microsoft.com/office/drawing/2014/main" id="{69264F00-3BA8-04B8-745B-1E56EA2FB896}"/>
              </a:ext>
            </a:extLst>
          </p:cNvPr>
          <p:cNvCxnSpPr>
            <a:cxnSpLocks/>
          </p:cNvCxnSpPr>
          <p:nvPr/>
        </p:nvCxnSpPr>
        <p:spPr>
          <a:xfrm flipH="1">
            <a:off x="5800321" y="3557708"/>
            <a:ext cx="2725431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A8537B3E-D98D-7705-1DF5-8070BA376C46}"/>
              </a:ext>
            </a:extLst>
          </p:cNvPr>
          <p:cNvSpPr/>
          <p:nvPr/>
        </p:nvSpPr>
        <p:spPr>
          <a:xfrm>
            <a:off x="4816311" y="3197655"/>
            <a:ext cx="984010" cy="379823"/>
          </a:xfrm>
          <a:custGeom>
            <a:avLst/>
            <a:gdLst>
              <a:gd name="connsiteX0" fmla="*/ 0 w 1640681"/>
              <a:gd name="connsiteY0" fmla="*/ 323850 h 330994"/>
              <a:gd name="connsiteX1" fmla="*/ 188119 w 1640681"/>
              <a:gd name="connsiteY1" fmla="*/ 323850 h 330994"/>
              <a:gd name="connsiteX2" fmla="*/ 188119 w 1640681"/>
              <a:gd name="connsiteY2" fmla="*/ 2381 h 330994"/>
              <a:gd name="connsiteX3" fmla="*/ 188119 w 1640681"/>
              <a:gd name="connsiteY3" fmla="*/ 316706 h 330994"/>
              <a:gd name="connsiteX4" fmla="*/ 450056 w 1640681"/>
              <a:gd name="connsiteY4" fmla="*/ 316706 h 330994"/>
              <a:gd name="connsiteX5" fmla="*/ 681038 w 1640681"/>
              <a:gd name="connsiteY5" fmla="*/ 316706 h 330994"/>
              <a:gd name="connsiteX6" fmla="*/ 681038 w 1640681"/>
              <a:gd name="connsiteY6" fmla="*/ 0 h 330994"/>
              <a:gd name="connsiteX7" fmla="*/ 681038 w 1640681"/>
              <a:gd name="connsiteY7" fmla="*/ 314325 h 330994"/>
              <a:gd name="connsiteX8" fmla="*/ 1107281 w 1640681"/>
              <a:gd name="connsiteY8" fmla="*/ 314325 h 330994"/>
              <a:gd name="connsiteX9" fmla="*/ 1107281 w 1640681"/>
              <a:gd name="connsiteY9" fmla="*/ 2381 h 330994"/>
              <a:gd name="connsiteX10" fmla="*/ 1107281 w 1640681"/>
              <a:gd name="connsiteY10" fmla="*/ 314325 h 330994"/>
              <a:gd name="connsiteX11" fmla="*/ 1640681 w 1640681"/>
              <a:gd name="connsiteY11" fmla="*/ 314325 h 330994"/>
              <a:gd name="connsiteX12" fmla="*/ 1640681 w 1640681"/>
              <a:gd name="connsiteY12" fmla="*/ 2381 h 330994"/>
              <a:gd name="connsiteX13" fmla="*/ 1640681 w 1640681"/>
              <a:gd name="connsiteY13" fmla="*/ 330994 h 330994"/>
              <a:gd name="connsiteX14" fmla="*/ 0 w 1640681"/>
              <a:gd name="connsiteY14" fmla="*/ 323850 h 330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40681" h="330994">
                <a:moveTo>
                  <a:pt x="0" y="323850"/>
                </a:moveTo>
                <a:lnTo>
                  <a:pt x="188119" y="323850"/>
                </a:lnTo>
                <a:lnTo>
                  <a:pt x="188119" y="2381"/>
                </a:lnTo>
                <a:lnTo>
                  <a:pt x="188119" y="316706"/>
                </a:lnTo>
                <a:lnTo>
                  <a:pt x="450056" y="316706"/>
                </a:lnTo>
                <a:lnTo>
                  <a:pt x="681038" y="316706"/>
                </a:lnTo>
                <a:lnTo>
                  <a:pt x="681038" y="0"/>
                </a:lnTo>
                <a:lnTo>
                  <a:pt x="681038" y="314325"/>
                </a:lnTo>
                <a:lnTo>
                  <a:pt x="1107281" y="314325"/>
                </a:lnTo>
                <a:lnTo>
                  <a:pt x="1107281" y="2381"/>
                </a:lnTo>
                <a:lnTo>
                  <a:pt x="1107281" y="314325"/>
                </a:lnTo>
                <a:lnTo>
                  <a:pt x="1640681" y="314325"/>
                </a:lnTo>
                <a:lnTo>
                  <a:pt x="1640681" y="2381"/>
                </a:lnTo>
                <a:lnTo>
                  <a:pt x="1640681" y="330994"/>
                </a:lnTo>
                <a:lnTo>
                  <a:pt x="0" y="32385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87A3A91-4CE0-0A92-3EE6-D5D9BBF91C61}"/>
              </a:ext>
            </a:extLst>
          </p:cNvPr>
          <p:cNvSpPr/>
          <p:nvPr/>
        </p:nvSpPr>
        <p:spPr>
          <a:xfrm>
            <a:off x="3168471" y="3197655"/>
            <a:ext cx="1774604" cy="379823"/>
          </a:xfrm>
          <a:custGeom>
            <a:avLst/>
            <a:gdLst>
              <a:gd name="connsiteX0" fmla="*/ 0 w 1640681"/>
              <a:gd name="connsiteY0" fmla="*/ 323850 h 330994"/>
              <a:gd name="connsiteX1" fmla="*/ 188119 w 1640681"/>
              <a:gd name="connsiteY1" fmla="*/ 323850 h 330994"/>
              <a:gd name="connsiteX2" fmla="*/ 188119 w 1640681"/>
              <a:gd name="connsiteY2" fmla="*/ 2381 h 330994"/>
              <a:gd name="connsiteX3" fmla="*/ 188119 w 1640681"/>
              <a:gd name="connsiteY3" fmla="*/ 316706 h 330994"/>
              <a:gd name="connsiteX4" fmla="*/ 450056 w 1640681"/>
              <a:gd name="connsiteY4" fmla="*/ 316706 h 330994"/>
              <a:gd name="connsiteX5" fmla="*/ 681038 w 1640681"/>
              <a:gd name="connsiteY5" fmla="*/ 316706 h 330994"/>
              <a:gd name="connsiteX6" fmla="*/ 681038 w 1640681"/>
              <a:gd name="connsiteY6" fmla="*/ 0 h 330994"/>
              <a:gd name="connsiteX7" fmla="*/ 681038 w 1640681"/>
              <a:gd name="connsiteY7" fmla="*/ 314325 h 330994"/>
              <a:gd name="connsiteX8" fmla="*/ 1107281 w 1640681"/>
              <a:gd name="connsiteY8" fmla="*/ 314325 h 330994"/>
              <a:gd name="connsiteX9" fmla="*/ 1107281 w 1640681"/>
              <a:gd name="connsiteY9" fmla="*/ 2381 h 330994"/>
              <a:gd name="connsiteX10" fmla="*/ 1107281 w 1640681"/>
              <a:gd name="connsiteY10" fmla="*/ 314325 h 330994"/>
              <a:gd name="connsiteX11" fmla="*/ 1640681 w 1640681"/>
              <a:gd name="connsiteY11" fmla="*/ 314325 h 330994"/>
              <a:gd name="connsiteX12" fmla="*/ 1640681 w 1640681"/>
              <a:gd name="connsiteY12" fmla="*/ 2381 h 330994"/>
              <a:gd name="connsiteX13" fmla="*/ 1640681 w 1640681"/>
              <a:gd name="connsiteY13" fmla="*/ 330994 h 330994"/>
              <a:gd name="connsiteX14" fmla="*/ 0 w 1640681"/>
              <a:gd name="connsiteY14" fmla="*/ 323850 h 330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40681" h="330994">
                <a:moveTo>
                  <a:pt x="0" y="323850"/>
                </a:moveTo>
                <a:lnTo>
                  <a:pt x="188119" y="323850"/>
                </a:lnTo>
                <a:lnTo>
                  <a:pt x="188119" y="2381"/>
                </a:lnTo>
                <a:lnTo>
                  <a:pt x="188119" y="316706"/>
                </a:lnTo>
                <a:lnTo>
                  <a:pt x="450056" y="316706"/>
                </a:lnTo>
                <a:lnTo>
                  <a:pt x="681038" y="316706"/>
                </a:lnTo>
                <a:lnTo>
                  <a:pt x="681038" y="0"/>
                </a:lnTo>
                <a:lnTo>
                  <a:pt x="681038" y="314325"/>
                </a:lnTo>
                <a:lnTo>
                  <a:pt x="1107281" y="314325"/>
                </a:lnTo>
                <a:lnTo>
                  <a:pt x="1107281" y="2381"/>
                </a:lnTo>
                <a:lnTo>
                  <a:pt x="1107281" y="314325"/>
                </a:lnTo>
                <a:lnTo>
                  <a:pt x="1640681" y="314325"/>
                </a:lnTo>
                <a:lnTo>
                  <a:pt x="1640681" y="2381"/>
                </a:lnTo>
                <a:lnTo>
                  <a:pt x="1640681" y="330994"/>
                </a:lnTo>
                <a:lnTo>
                  <a:pt x="0" y="32385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Google Shape;1486;p114">
            <a:extLst>
              <a:ext uri="{FF2B5EF4-FFF2-40B4-BE49-F238E27FC236}">
                <a16:creationId xmlns:a16="http://schemas.microsoft.com/office/drawing/2014/main" id="{55805C4A-B914-0CF5-F72E-B1D1474B42E3}"/>
              </a:ext>
            </a:extLst>
          </p:cNvPr>
          <p:cNvCxnSpPr>
            <a:cxnSpLocks/>
          </p:cNvCxnSpPr>
          <p:nvPr/>
        </p:nvCxnSpPr>
        <p:spPr>
          <a:xfrm>
            <a:off x="3160985" y="3159481"/>
            <a:ext cx="0" cy="420895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1487;p114">
            <a:extLst>
              <a:ext uri="{FF2B5EF4-FFF2-40B4-BE49-F238E27FC236}">
                <a16:creationId xmlns:a16="http://schemas.microsoft.com/office/drawing/2014/main" id="{A05DC2D7-F024-18EB-0751-E85EEFE13E8D}"/>
              </a:ext>
            </a:extLst>
          </p:cNvPr>
          <p:cNvCxnSpPr/>
          <p:nvPr/>
        </p:nvCxnSpPr>
        <p:spPr>
          <a:xfrm flipH="1">
            <a:off x="3156864" y="3576451"/>
            <a:ext cx="1815986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1487;p114">
            <a:extLst>
              <a:ext uri="{FF2B5EF4-FFF2-40B4-BE49-F238E27FC236}">
                <a16:creationId xmlns:a16="http://schemas.microsoft.com/office/drawing/2014/main" id="{E062D6D6-97CC-185F-8CC9-89E7B9D32C51}"/>
              </a:ext>
            </a:extLst>
          </p:cNvPr>
          <p:cNvCxnSpPr/>
          <p:nvPr/>
        </p:nvCxnSpPr>
        <p:spPr>
          <a:xfrm flipH="1">
            <a:off x="3150340" y="3159481"/>
            <a:ext cx="1815986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BAE2D3B-71E9-08F6-D14C-5FDC057AAD81}"/>
              </a:ext>
            </a:extLst>
          </p:cNvPr>
          <p:cNvSpPr/>
          <p:nvPr/>
        </p:nvSpPr>
        <p:spPr>
          <a:xfrm>
            <a:off x="7259712" y="3181436"/>
            <a:ext cx="337883" cy="385084"/>
          </a:xfrm>
          <a:custGeom>
            <a:avLst/>
            <a:gdLst>
              <a:gd name="connsiteX0" fmla="*/ 0 w 1651000"/>
              <a:gd name="connsiteY0" fmla="*/ 15875 h 498475"/>
              <a:gd name="connsiteX1" fmla="*/ 73025 w 1651000"/>
              <a:gd name="connsiteY1" fmla="*/ 34925 h 498475"/>
              <a:gd name="connsiteX2" fmla="*/ 285750 w 1651000"/>
              <a:gd name="connsiteY2" fmla="*/ 15875 h 498475"/>
              <a:gd name="connsiteX3" fmla="*/ 355600 w 1651000"/>
              <a:gd name="connsiteY3" fmla="*/ 22225 h 498475"/>
              <a:gd name="connsiteX4" fmla="*/ 409575 w 1651000"/>
              <a:gd name="connsiteY4" fmla="*/ 6350 h 498475"/>
              <a:gd name="connsiteX5" fmla="*/ 555625 w 1651000"/>
              <a:gd name="connsiteY5" fmla="*/ 38100 h 498475"/>
              <a:gd name="connsiteX6" fmla="*/ 676275 w 1651000"/>
              <a:gd name="connsiteY6" fmla="*/ 6350 h 498475"/>
              <a:gd name="connsiteX7" fmla="*/ 796925 w 1651000"/>
              <a:gd name="connsiteY7" fmla="*/ 34925 h 498475"/>
              <a:gd name="connsiteX8" fmla="*/ 898525 w 1651000"/>
              <a:gd name="connsiteY8" fmla="*/ 3175 h 498475"/>
              <a:gd name="connsiteX9" fmla="*/ 971550 w 1651000"/>
              <a:gd name="connsiteY9" fmla="*/ 28575 h 498475"/>
              <a:gd name="connsiteX10" fmla="*/ 1076325 w 1651000"/>
              <a:gd name="connsiteY10" fmla="*/ 3175 h 498475"/>
              <a:gd name="connsiteX11" fmla="*/ 1171575 w 1651000"/>
              <a:gd name="connsiteY11" fmla="*/ 25400 h 498475"/>
              <a:gd name="connsiteX12" fmla="*/ 1219200 w 1651000"/>
              <a:gd name="connsiteY12" fmla="*/ 31750 h 498475"/>
              <a:gd name="connsiteX13" fmla="*/ 1282700 w 1651000"/>
              <a:gd name="connsiteY13" fmla="*/ 0 h 498475"/>
              <a:gd name="connsiteX14" fmla="*/ 1447800 w 1651000"/>
              <a:gd name="connsiteY14" fmla="*/ 31750 h 498475"/>
              <a:gd name="connsiteX15" fmla="*/ 1581150 w 1651000"/>
              <a:gd name="connsiteY15" fmla="*/ 0 h 498475"/>
              <a:gd name="connsiteX16" fmla="*/ 1651000 w 1651000"/>
              <a:gd name="connsiteY16" fmla="*/ 9525 h 498475"/>
              <a:gd name="connsiteX17" fmla="*/ 1647825 w 1651000"/>
              <a:gd name="connsiteY17" fmla="*/ 498475 h 498475"/>
              <a:gd name="connsiteX18" fmla="*/ 0 w 1651000"/>
              <a:gd name="connsiteY18" fmla="*/ 498475 h 498475"/>
              <a:gd name="connsiteX19" fmla="*/ 0 w 1651000"/>
              <a:gd name="connsiteY19" fmla="*/ 15875 h 49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51000" h="498475">
                <a:moveTo>
                  <a:pt x="0" y="15875"/>
                </a:moveTo>
                <a:lnTo>
                  <a:pt x="73025" y="34925"/>
                </a:lnTo>
                <a:lnTo>
                  <a:pt x="285750" y="15875"/>
                </a:lnTo>
                <a:lnTo>
                  <a:pt x="355600" y="22225"/>
                </a:lnTo>
                <a:lnTo>
                  <a:pt x="409575" y="6350"/>
                </a:lnTo>
                <a:lnTo>
                  <a:pt x="555625" y="38100"/>
                </a:lnTo>
                <a:lnTo>
                  <a:pt x="676275" y="6350"/>
                </a:lnTo>
                <a:lnTo>
                  <a:pt x="796925" y="34925"/>
                </a:lnTo>
                <a:lnTo>
                  <a:pt x="898525" y="3175"/>
                </a:lnTo>
                <a:lnTo>
                  <a:pt x="971550" y="28575"/>
                </a:lnTo>
                <a:lnTo>
                  <a:pt x="1076325" y="3175"/>
                </a:lnTo>
                <a:lnTo>
                  <a:pt x="1171575" y="25400"/>
                </a:lnTo>
                <a:lnTo>
                  <a:pt x="1219200" y="31750"/>
                </a:lnTo>
                <a:lnTo>
                  <a:pt x="1282700" y="0"/>
                </a:lnTo>
                <a:lnTo>
                  <a:pt x="1447800" y="31750"/>
                </a:lnTo>
                <a:lnTo>
                  <a:pt x="1581150" y="0"/>
                </a:lnTo>
                <a:lnTo>
                  <a:pt x="1651000" y="9525"/>
                </a:lnTo>
                <a:cubicBezTo>
                  <a:pt x="1649942" y="172508"/>
                  <a:pt x="1648883" y="335492"/>
                  <a:pt x="1647825" y="498475"/>
                </a:cubicBezTo>
                <a:lnTo>
                  <a:pt x="0" y="498475"/>
                </a:lnTo>
                <a:lnTo>
                  <a:pt x="0" y="1587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221C4B7-28A7-678E-CED8-93903273A087}"/>
              </a:ext>
            </a:extLst>
          </p:cNvPr>
          <p:cNvSpPr/>
          <p:nvPr/>
        </p:nvSpPr>
        <p:spPr>
          <a:xfrm>
            <a:off x="7916830" y="3181436"/>
            <a:ext cx="611357" cy="385084"/>
          </a:xfrm>
          <a:custGeom>
            <a:avLst/>
            <a:gdLst>
              <a:gd name="connsiteX0" fmla="*/ 0 w 1651000"/>
              <a:gd name="connsiteY0" fmla="*/ 15875 h 498475"/>
              <a:gd name="connsiteX1" fmla="*/ 73025 w 1651000"/>
              <a:gd name="connsiteY1" fmla="*/ 34925 h 498475"/>
              <a:gd name="connsiteX2" fmla="*/ 285750 w 1651000"/>
              <a:gd name="connsiteY2" fmla="*/ 15875 h 498475"/>
              <a:gd name="connsiteX3" fmla="*/ 355600 w 1651000"/>
              <a:gd name="connsiteY3" fmla="*/ 22225 h 498475"/>
              <a:gd name="connsiteX4" fmla="*/ 409575 w 1651000"/>
              <a:gd name="connsiteY4" fmla="*/ 6350 h 498475"/>
              <a:gd name="connsiteX5" fmla="*/ 555625 w 1651000"/>
              <a:gd name="connsiteY5" fmla="*/ 38100 h 498475"/>
              <a:gd name="connsiteX6" fmla="*/ 676275 w 1651000"/>
              <a:gd name="connsiteY6" fmla="*/ 6350 h 498475"/>
              <a:gd name="connsiteX7" fmla="*/ 796925 w 1651000"/>
              <a:gd name="connsiteY7" fmla="*/ 34925 h 498475"/>
              <a:gd name="connsiteX8" fmla="*/ 898525 w 1651000"/>
              <a:gd name="connsiteY8" fmla="*/ 3175 h 498475"/>
              <a:gd name="connsiteX9" fmla="*/ 971550 w 1651000"/>
              <a:gd name="connsiteY9" fmla="*/ 28575 h 498475"/>
              <a:gd name="connsiteX10" fmla="*/ 1076325 w 1651000"/>
              <a:gd name="connsiteY10" fmla="*/ 3175 h 498475"/>
              <a:gd name="connsiteX11" fmla="*/ 1171575 w 1651000"/>
              <a:gd name="connsiteY11" fmla="*/ 25400 h 498475"/>
              <a:gd name="connsiteX12" fmla="*/ 1219200 w 1651000"/>
              <a:gd name="connsiteY12" fmla="*/ 31750 h 498475"/>
              <a:gd name="connsiteX13" fmla="*/ 1282700 w 1651000"/>
              <a:gd name="connsiteY13" fmla="*/ 0 h 498475"/>
              <a:gd name="connsiteX14" fmla="*/ 1447800 w 1651000"/>
              <a:gd name="connsiteY14" fmla="*/ 31750 h 498475"/>
              <a:gd name="connsiteX15" fmla="*/ 1581150 w 1651000"/>
              <a:gd name="connsiteY15" fmla="*/ 0 h 498475"/>
              <a:gd name="connsiteX16" fmla="*/ 1651000 w 1651000"/>
              <a:gd name="connsiteY16" fmla="*/ 9525 h 498475"/>
              <a:gd name="connsiteX17" fmla="*/ 1647825 w 1651000"/>
              <a:gd name="connsiteY17" fmla="*/ 498475 h 498475"/>
              <a:gd name="connsiteX18" fmla="*/ 0 w 1651000"/>
              <a:gd name="connsiteY18" fmla="*/ 498475 h 498475"/>
              <a:gd name="connsiteX19" fmla="*/ 0 w 1651000"/>
              <a:gd name="connsiteY19" fmla="*/ 15875 h 49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51000" h="498475">
                <a:moveTo>
                  <a:pt x="0" y="15875"/>
                </a:moveTo>
                <a:lnTo>
                  <a:pt x="73025" y="34925"/>
                </a:lnTo>
                <a:lnTo>
                  <a:pt x="285750" y="15875"/>
                </a:lnTo>
                <a:lnTo>
                  <a:pt x="355600" y="22225"/>
                </a:lnTo>
                <a:lnTo>
                  <a:pt x="409575" y="6350"/>
                </a:lnTo>
                <a:lnTo>
                  <a:pt x="555625" y="38100"/>
                </a:lnTo>
                <a:lnTo>
                  <a:pt x="676275" y="6350"/>
                </a:lnTo>
                <a:lnTo>
                  <a:pt x="796925" y="34925"/>
                </a:lnTo>
                <a:lnTo>
                  <a:pt x="898525" y="3175"/>
                </a:lnTo>
                <a:lnTo>
                  <a:pt x="971550" y="28575"/>
                </a:lnTo>
                <a:lnTo>
                  <a:pt x="1076325" y="3175"/>
                </a:lnTo>
                <a:lnTo>
                  <a:pt x="1171575" y="25400"/>
                </a:lnTo>
                <a:lnTo>
                  <a:pt x="1219200" y="31750"/>
                </a:lnTo>
                <a:lnTo>
                  <a:pt x="1282700" y="0"/>
                </a:lnTo>
                <a:lnTo>
                  <a:pt x="1447800" y="31750"/>
                </a:lnTo>
                <a:lnTo>
                  <a:pt x="1581150" y="0"/>
                </a:lnTo>
                <a:lnTo>
                  <a:pt x="1651000" y="9525"/>
                </a:lnTo>
                <a:cubicBezTo>
                  <a:pt x="1649942" y="172508"/>
                  <a:pt x="1648883" y="335492"/>
                  <a:pt x="1647825" y="498475"/>
                </a:cubicBezTo>
                <a:lnTo>
                  <a:pt x="0" y="498475"/>
                </a:lnTo>
                <a:lnTo>
                  <a:pt x="0" y="1587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Google Shape;1487;p114">
            <a:extLst>
              <a:ext uri="{FF2B5EF4-FFF2-40B4-BE49-F238E27FC236}">
                <a16:creationId xmlns:a16="http://schemas.microsoft.com/office/drawing/2014/main" id="{654BD3CA-5942-BEBE-973C-6EC8DE06A090}"/>
              </a:ext>
            </a:extLst>
          </p:cNvPr>
          <p:cNvCxnSpPr/>
          <p:nvPr/>
        </p:nvCxnSpPr>
        <p:spPr>
          <a:xfrm flipH="1">
            <a:off x="6709766" y="3576451"/>
            <a:ext cx="1815986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1487;p114">
            <a:extLst>
              <a:ext uri="{FF2B5EF4-FFF2-40B4-BE49-F238E27FC236}">
                <a16:creationId xmlns:a16="http://schemas.microsoft.com/office/drawing/2014/main" id="{E286004C-3660-2253-19CA-D9C07844CBA3}"/>
              </a:ext>
            </a:extLst>
          </p:cNvPr>
          <p:cNvCxnSpPr/>
          <p:nvPr/>
        </p:nvCxnSpPr>
        <p:spPr>
          <a:xfrm flipH="1">
            <a:off x="6703241" y="3159481"/>
            <a:ext cx="1815986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1487;p114">
            <a:extLst>
              <a:ext uri="{FF2B5EF4-FFF2-40B4-BE49-F238E27FC236}">
                <a16:creationId xmlns:a16="http://schemas.microsoft.com/office/drawing/2014/main" id="{3FBC7F94-171B-2F9C-9676-A956784DD163}"/>
              </a:ext>
            </a:extLst>
          </p:cNvPr>
          <p:cNvCxnSpPr/>
          <p:nvPr/>
        </p:nvCxnSpPr>
        <p:spPr>
          <a:xfrm flipH="1">
            <a:off x="4940664" y="3576450"/>
            <a:ext cx="1815986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1487;p114">
            <a:extLst>
              <a:ext uri="{FF2B5EF4-FFF2-40B4-BE49-F238E27FC236}">
                <a16:creationId xmlns:a16="http://schemas.microsoft.com/office/drawing/2014/main" id="{D9BBD765-BFEB-EFB4-EE1B-727CDB1A74B9}"/>
              </a:ext>
            </a:extLst>
          </p:cNvPr>
          <p:cNvCxnSpPr/>
          <p:nvPr/>
        </p:nvCxnSpPr>
        <p:spPr>
          <a:xfrm flipH="1">
            <a:off x="4934139" y="3159479"/>
            <a:ext cx="1815986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02243643-1254-F70A-81C7-570BAD718BD9}"/>
              </a:ext>
            </a:extLst>
          </p:cNvPr>
          <p:cNvSpPr/>
          <p:nvPr/>
        </p:nvSpPr>
        <p:spPr>
          <a:xfrm>
            <a:off x="5856727" y="3333158"/>
            <a:ext cx="471873" cy="233360"/>
          </a:xfrm>
          <a:custGeom>
            <a:avLst/>
            <a:gdLst>
              <a:gd name="connsiteX0" fmla="*/ 0 w 1651000"/>
              <a:gd name="connsiteY0" fmla="*/ 15875 h 498475"/>
              <a:gd name="connsiteX1" fmla="*/ 73025 w 1651000"/>
              <a:gd name="connsiteY1" fmla="*/ 34925 h 498475"/>
              <a:gd name="connsiteX2" fmla="*/ 285750 w 1651000"/>
              <a:gd name="connsiteY2" fmla="*/ 15875 h 498475"/>
              <a:gd name="connsiteX3" fmla="*/ 355600 w 1651000"/>
              <a:gd name="connsiteY3" fmla="*/ 22225 h 498475"/>
              <a:gd name="connsiteX4" fmla="*/ 409575 w 1651000"/>
              <a:gd name="connsiteY4" fmla="*/ 6350 h 498475"/>
              <a:gd name="connsiteX5" fmla="*/ 555625 w 1651000"/>
              <a:gd name="connsiteY5" fmla="*/ 38100 h 498475"/>
              <a:gd name="connsiteX6" fmla="*/ 676275 w 1651000"/>
              <a:gd name="connsiteY6" fmla="*/ 6350 h 498475"/>
              <a:gd name="connsiteX7" fmla="*/ 796925 w 1651000"/>
              <a:gd name="connsiteY7" fmla="*/ 34925 h 498475"/>
              <a:gd name="connsiteX8" fmla="*/ 898525 w 1651000"/>
              <a:gd name="connsiteY8" fmla="*/ 3175 h 498475"/>
              <a:gd name="connsiteX9" fmla="*/ 971550 w 1651000"/>
              <a:gd name="connsiteY9" fmla="*/ 28575 h 498475"/>
              <a:gd name="connsiteX10" fmla="*/ 1076325 w 1651000"/>
              <a:gd name="connsiteY10" fmla="*/ 3175 h 498475"/>
              <a:gd name="connsiteX11" fmla="*/ 1171575 w 1651000"/>
              <a:gd name="connsiteY11" fmla="*/ 25400 h 498475"/>
              <a:gd name="connsiteX12" fmla="*/ 1219200 w 1651000"/>
              <a:gd name="connsiteY12" fmla="*/ 31750 h 498475"/>
              <a:gd name="connsiteX13" fmla="*/ 1282700 w 1651000"/>
              <a:gd name="connsiteY13" fmla="*/ 0 h 498475"/>
              <a:gd name="connsiteX14" fmla="*/ 1447800 w 1651000"/>
              <a:gd name="connsiteY14" fmla="*/ 31750 h 498475"/>
              <a:gd name="connsiteX15" fmla="*/ 1581150 w 1651000"/>
              <a:gd name="connsiteY15" fmla="*/ 0 h 498475"/>
              <a:gd name="connsiteX16" fmla="*/ 1651000 w 1651000"/>
              <a:gd name="connsiteY16" fmla="*/ 9525 h 498475"/>
              <a:gd name="connsiteX17" fmla="*/ 1647825 w 1651000"/>
              <a:gd name="connsiteY17" fmla="*/ 498475 h 498475"/>
              <a:gd name="connsiteX18" fmla="*/ 0 w 1651000"/>
              <a:gd name="connsiteY18" fmla="*/ 498475 h 498475"/>
              <a:gd name="connsiteX19" fmla="*/ 0 w 1651000"/>
              <a:gd name="connsiteY19" fmla="*/ 15875 h 49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51000" h="498475">
                <a:moveTo>
                  <a:pt x="0" y="15875"/>
                </a:moveTo>
                <a:lnTo>
                  <a:pt x="73025" y="34925"/>
                </a:lnTo>
                <a:lnTo>
                  <a:pt x="285750" y="15875"/>
                </a:lnTo>
                <a:lnTo>
                  <a:pt x="355600" y="22225"/>
                </a:lnTo>
                <a:lnTo>
                  <a:pt x="409575" y="6350"/>
                </a:lnTo>
                <a:lnTo>
                  <a:pt x="555625" y="38100"/>
                </a:lnTo>
                <a:lnTo>
                  <a:pt x="676275" y="6350"/>
                </a:lnTo>
                <a:lnTo>
                  <a:pt x="796925" y="34925"/>
                </a:lnTo>
                <a:lnTo>
                  <a:pt x="898525" y="3175"/>
                </a:lnTo>
                <a:lnTo>
                  <a:pt x="971550" y="28575"/>
                </a:lnTo>
                <a:lnTo>
                  <a:pt x="1076325" y="3175"/>
                </a:lnTo>
                <a:lnTo>
                  <a:pt x="1171575" y="25400"/>
                </a:lnTo>
                <a:lnTo>
                  <a:pt x="1219200" y="31750"/>
                </a:lnTo>
                <a:lnTo>
                  <a:pt x="1282700" y="0"/>
                </a:lnTo>
                <a:lnTo>
                  <a:pt x="1447800" y="31750"/>
                </a:lnTo>
                <a:lnTo>
                  <a:pt x="1581150" y="0"/>
                </a:lnTo>
                <a:lnTo>
                  <a:pt x="1651000" y="9525"/>
                </a:lnTo>
                <a:cubicBezTo>
                  <a:pt x="1649942" y="172508"/>
                  <a:pt x="1648883" y="335492"/>
                  <a:pt x="1647825" y="498475"/>
                </a:cubicBezTo>
                <a:lnTo>
                  <a:pt x="0" y="498475"/>
                </a:lnTo>
                <a:lnTo>
                  <a:pt x="0" y="1587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713CC84-3176-FFF8-0B34-16574DEC3654}"/>
              </a:ext>
            </a:extLst>
          </p:cNvPr>
          <p:cNvSpPr/>
          <p:nvPr/>
        </p:nvSpPr>
        <p:spPr>
          <a:xfrm>
            <a:off x="6599764" y="3333158"/>
            <a:ext cx="337883" cy="233360"/>
          </a:xfrm>
          <a:custGeom>
            <a:avLst/>
            <a:gdLst>
              <a:gd name="connsiteX0" fmla="*/ 0 w 1651000"/>
              <a:gd name="connsiteY0" fmla="*/ 15875 h 498475"/>
              <a:gd name="connsiteX1" fmla="*/ 73025 w 1651000"/>
              <a:gd name="connsiteY1" fmla="*/ 34925 h 498475"/>
              <a:gd name="connsiteX2" fmla="*/ 285750 w 1651000"/>
              <a:gd name="connsiteY2" fmla="*/ 15875 h 498475"/>
              <a:gd name="connsiteX3" fmla="*/ 355600 w 1651000"/>
              <a:gd name="connsiteY3" fmla="*/ 22225 h 498475"/>
              <a:gd name="connsiteX4" fmla="*/ 409575 w 1651000"/>
              <a:gd name="connsiteY4" fmla="*/ 6350 h 498475"/>
              <a:gd name="connsiteX5" fmla="*/ 555625 w 1651000"/>
              <a:gd name="connsiteY5" fmla="*/ 38100 h 498475"/>
              <a:gd name="connsiteX6" fmla="*/ 676275 w 1651000"/>
              <a:gd name="connsiteY6" fmla="*/ 6350 h 498475"/>
              <a:gd name="connsiteX7" fmla="*/ 796925 w 1651000"/>
              <a:gd name="connsiteY7" fmla="*/ 34925 h 498475"/>
              <a:gd name="connsiteX8" fmla="*/ 898525 w 1651000"/>
              <a:gd name="connsiteY8" fmla="*/ 3175 h 498475"/>
              <a:gd name="connsiteX9" fmla="*/ 971550 w 1651000"/>
              <a:gd name="connsiteY9" fmla="*/ 28575 h 498475"/>
              <a:gd name="connsiteX10" fmla="*/ 1076325 w 1651000"/>
              <a:gd name="connsiteY10" fmla="*/ 3175 h 498475"/>
              <a:gd name="connsiteX11" fmla="*/ 1171575 w 1651000"/>
              <a:gd name="connsiteY11" fmla="*/ 25400 h 498475"/>
              <a:gd name="connsiteX12" fmla="*/ 1219200 w 1651000"/>
              <a:gd name="connsiteY12" fmla="*/ 31750 h 498475"/>
              <a:gd name="connsiteX13" fmla="*/ 1282700 w 1651000"/>
              <a:gd name="connsiteY13" fmla="*/ 0 h 498475"/>
              <a:gd name="connsiteX14" fmla="*/ 1447800 w 1651000"/>
              <a:gd name="connsiteY14" fmla="*/ 31750 h 498475"/>
              <a:gd name="connsiteX15" fmla="*/ 1581150 w 1651000"/>
              <a:gd name="connsiteY15" fmla="*/ 0 h 498475"/>
              <a:gd name="connsiteX16" fmla="*/ 1651000 w 1651000"/>
              <a:gd name="connsiteY16" fmla="*/ 9525 h 498475"/>
              <a:gd name="connsiteX17" fmla="*/ 1647825 w 1651000"/>
              <a:gd name="connsiteY17" fmla="*/ 498475 h 498475"/>
              <a:gd name="connsiteX18" fmla="*/ 0 w 1651000"/>
              <a:gd name="connsiteY18" fmla="*/ 498475 h 498475"/>
              <a:gd name="connsiteX19" fmla="*/ 0 w 1651000"/>
              <a:gd name="connsiteY19" fmla="*/ 15875 h 49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51000" h="498475">
                <a:moveTo>
                  <a:pt x="0" y="15875"/>
                </a:moveTo>
                <a:lnTo>
                  <a:pt x="73025" y="34925"/>
                </a:lnTo>
                <a:lnTo>
                  <a:pt x="285750" y="15875"/>
                </a:lnTo>
                <a:lnTo>
                  <a:pt x="355600" y="22225"/>
                </a:lnTo>
                <a:lnTo>
                  <a:pt x="409575" y="6350"/>
                </a:lnTo>
                <a:lnTo>
                  <a:pt x="555625" y="38100"/>
                </a:lnTo>
                <a:lnTo>
                  <a:pt x="676275" y="6350"/>
                </a:lnTo>
                <a:lnTo>
                  <a:pt x="796925" y="34925"/>
                </a:lnTo>
                <a:lnTo>
                  <a:pt x="898525" y="3175"/>
                </a:lnTo>
                <a:lnTo>
                  <a:pt x="971550" y="28575"/>
                </a:lnTo>
                <a:lnTo>
                  <a:pt x="1076325" y="3175"/>
                </a:lnTo>
                <a:lnTo>
                  <a:pt x="1171575" y="25400"/>
                </a:lnTo>
                <a:lnTo>
                  <a:pt x="1219200" y="31750"/>
                </a:lnTo>
                <a:lnTo>
                  <a:pt x="1282700" y="0"/>
                </a:lnTo>
                <a:lnTo>
                  <a:pt x="1447800" y="31750"/>
                </a:lnTo>
                <a:lnTo>
                  <a:pt x="1581150" y="0"/>
                </a:lnTo>
                <a:lnTo>
                  <a:pt x="1651000" y="9525"/>
                </a:lnTo>
                <a:cubicBezTo>
                  <a:pt x="1649942" y="172508"/>
                  <a:pt x="1648883" y="335492"/>
                  <a:pt x="1647825" y="498475"/>
                </a:cubicBezTo>
                <a:lnTo>
                  <a:pt x="0" y="498475"/>
                </a:lnTo>
                <a:lnTo>
                  <a:pt x="0" y="1587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Google Shape;898;p88">
            <a:extLst>
              <a:ext uri="{FF2B5EF4-FFF2-40B4-BE49-F238E27FC236}">
                <a16:creationId xmlns:a16="http://schemas.microsoft.com/office/drawing/2014/main" id="{0C8D5468-88F6-372A-256C-148449043187}"/>
              </a:ext>
            </a:extLst>
          </p:cNvPr>
          <p:cNvSpPr txBox="1"/>
          <p:nvPr/>
        </p:nvSpPr>
        <p:spPr>
          <a:xfrm>
            <a:off x="2592346" y="2944752"/>
            <a:ext cx="1898032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Utilization</a:t>
            </a:r>
            <a:r>
              <a:rPr lang="en-US" sz="10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 over time</a:t>
            </a:r>
          </a:p>
        </p:txBody>
      </p:sp>
      <p:sp>
        <p:nvSpPr>
          <p:cNvPr id="52" name="Google Shape;898;p88">
            <a:extLst>
              <a:ext uri="{FF2B5EF4-FFF2-40B4-BE49-F238E27FC236}">
                <a16:creationId xmlns:a16="http://schemas.microsoft.com/office/drawing/2014/main" id="{C1D2F708-E209-8F73-3473-DA56C82EF2F3}"/>
              </a:ext>
            </a:extLst>
          </p:cNvPr>
          <p:cNvSpPr txBox="1"/>
          <p:nvPr/>
        </p:nvSpPr>
        <p:spPr>
          <a:xfrm>
            <a:off x="2678992" y="3244247"/>
            <a:ext cx="433072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5"/>
                </a:solidFill>
                <a:latin typeface="+mj-lt"/>
                <a:ea typeface="Montserrat"/>
                <a:cs typeface="+mj-lt"/>
                <a:sym typeface="Montserrat"/>
              </a:rPr>
              <a:t>GPU 1</a:t>
            </a:r>
          </a:p>
        </p:txBody>
      </p:sp>
      <p:sp>
        <p:nvSpPr>
          <p:cNvPr id="53" name="Google Shape;898;p88">
            <a:extLst>
              <a:ext uri="{FF2B5EF4-FFF2-40B4-BE49-F238E27FC236}">
                <a16:creationId xmlns:a16="http://schemas.microsoft.com/office/drawing/2014/main" id="{23E84894-4394-11EC-D95D-9A7081A84F0B}"/>
              </a:ext>
            </a:extLst>
          </p:cNvPr>
          <p:cNvSpPr txBox="1"/>
          <p:nvPr/>
        </p:nvSpPr>
        <p:spPr>
          <a:xfrm>
            <a:off x="5652193" y="3612286"/>
            <a:ext cx="409625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</a:p>
        </p:txBody>
      </p:sp>
      <p:sp>
        <p:nvSpPr>
          <p:cNvPr id="55" name="Google Shape;898;p88">
            <a:extLst>
              <a:ext uri="{FF2B5EF4-FFF2-40B4-BE49-F238E27FC236}">
                <a16:creationId xmlns:a16="http://schemas.microsoft.com/office/drawing/2014/main" id="{3D81BBFA-EBF1-F1CA-9CA3-67D0510DC9A1}"/>
              </a:ext>
            </a:extLst>
          </p:cNvPr>
          <p:cNvSpPr txBox="1"/>
          <p:nvPr/>
        </p:nvSpPr>
        <p:spPr>
          <a:xfrm>
            <a:off x="658825" y="1069129"/>
            <a:ext cx="124365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Working like this…</a:t>
            </a:r>
          </a:p>
        </p:txBody>
      </p:sp>
      <p:sp>
        <p:nvSpPr>
          <p:cNvPr id="56" name="Google Shape;898;p88">
            <a:extLst>
              <a:ext uri="{FF2B5EF4-FFF2-40B4-BE49-F238E27FC236}">
                <a16:creationId xmlns:a16="http://schemas.microsoft.com/office/drawing/2014/main" id="{E302B172-91F2-4424-DE7A-7DBF33C7219F}"/>
              </a:ext>
            </a:extLst>
          </p:cNvPr>
          <p:cNvSpPr txBox="1"/>
          <p:nvPr/>
        </p:nvSpPr>
        <p:spPr>
          <a:xfrm>
            <a:off x="709256" y="2779145"/>
            <a:ext cx="176690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…can lead to this utilization</a:t>
            </a:r>
          </a:p>
        </p:txBody>
      </p:sp>
      <p:sp>
        <p:nvSpPr>
          <p:cNvPr id="63" name="Google Shape;898;p88">
            <a:extLst>
              <a:ext uri="{FF2B5EF4-FFF2-40B4-BE49-F238E27FC236}">
                <a16:creationId xmlns:a16="http://schemas.microsoft.com/office/drawing/2014/main" id="{DC8C959A-1A10-FD86-96CB-683B52476698}"/>
              </a:ext>
            </a:extLst>
          </p:cNvPr>
          <p:cNvSpPr txBox="1"/>
          <p:nvPr/>
        </p:nvSpPr>
        <p:spPr>
          <a:xfrm>
            <a:off x="3386894" y="3779271"/>
            <a:ext cx="205848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Sporadic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and infrequent usage</a:t>
            </a:r>
          </a:p>
        </p:txBody>
      </p:sp>
      <p:sp>
        <p:nvSpPr>
          <p:cNvPr id="64" name="Google Shape;898;p88">
            <a:extLst>
              <a:ext uri="{FF2B5EF4-FFF2-40B4-BE49-F238E27FC236}">
                <a16:creationId xmlns:a16="http://schemas.microsoft.com/office/drawing/2014/main" id="{F75806F9-4921-6AB4-22F2-14C2105339DC}"/>
              </a:ext>
            </a:extLst>
          </p:cNvPr>
          <p:cNvSpPr txBox="1"/>
          <p:nvPr/>
        </p:nvSpPr>
        <p:spPr>
          <a:xfrm>
            <a:off x="5327699" y="3998388"/>
            <a:ext cx="1382067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Steady but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low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usage</a:t>
            </a:r>
          </a:p>
        </p:txBody>
      </p:sp>
      <p:sp>
        <p:nvSpPr>
          <p:cNvPr id="65" name="Google Shape;898;p88">
            <a:extLst>
              <a:ext uri="{FF2B5EF4-FFF2-40B4-BE49-F238E27FC236}">
                <a16:creationId xmlns:a16="http://schemas.microsoft.com/office/drawing/2014/main" id="{69A80A75-0018-DCA6-DDC8-B5866E84518C}"/>
              </a:ext>
            </a:extLst>
          </p:cNvPr>
          <p:cNvSpPr txBox="1"/>
          <p:nvPr/>
        </p:nvSpPr>
        <p:spPr>
          <a:xfrm>
            <a:off x="6797588" y="4220006"/>
            <a:ext cx="171126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Long periods of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idle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usage 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4DFD38E-2644-D08A-E219-5662819711E6}"/>
              </a:ext>
            </a:extLst>
          </p:cNvPr>
          <p:cNvSpPr/>
          <p:nvPr/>
        </p:nvSpPr>
        <p:spPr>
          <a:xfrm>
            <a:off x="3176106" y="3114524"/>
            <a:ext cx="2663307" cy="490342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Google Shape;1486;p114">
            <a:extLst>
              <a:ext uri="{FF2B5EF4-FFF2-40B4-BE49-F238E27FC236}">
                <a16:creationId xmlns:a16="http://schemas.microsoft.com/office/drawing/2014/main" id="{5BB5B2CF-82FF-8359-AC08-509C9B85A2E5}"/>
              </a:ext>
            </a:extLst>
          </p:cNvPr>
          <p:cNvCxnSpPr>
            <a:cxnSpLocks/>
            <a:stCxn id="66" idx="4"/>
            <a:endCxn id="63" idx="0"/>
          </p:cNvCxnSpPr>
          <p:nvPr/>
        </p:nvCxnSpPr>
        <p:spPr>
          <a:xfrm flipH="1">
            <a:off x="4416137" y="3604866"/>
            <a:ext cx="91623" cy="174405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ADC6E59B-5D51-D078-CD4C-1C1AED65EC11}"/>
              </a:ext>
            </a:extLst>
          </p:cNvPr>
          <p:cNvSpPr/>
          <p:nvPr/>
        </p:nvSpPr>
        <p:spPr>
          <a:xfrm>
            <a:off x="5839413" y="3298518"/>
            <a:ext cx="523962" cy="329501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A821E84-9E86-34FC-7194-8875263C10AF}"/>
              </a:ext>
            </a:extLst>
          </p:cNvPr>
          <p:cNvSpPr/>
          <p:nvPr/>
        </p:nvSpPr>
        <p:spPr>
          <a:xfrm>
            <a:off x="6559134" y="3308155"/>
            <a:ext cx="437369" cy="311383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Google Shape;1486;p114">
            <a:extLst>
              <a:ext uri="{FF2B5EF4-FFF2-40B4-BE49-F238E27FC236}">
                <a16:creationId xmlns:a16="http://schemas.microsoft.com/office/drawing/2014/main" id="{EF817061-AB29-8F76-3692-ABCD301600BB}"/>
              </a:ext>
            </a:extLst>
          </p:cNvPr>
          <p:cNvCxnSpPr>
            <a:cxnSpLocks/>
            <a:stCxn id="74" idx="4"/>
            <a:endCxn id="64" idx="0"/>
          </p:cNvCxnSpPr>
          <p:nvPr/>
        </p:nvCxnSpPr>
        <p:spPr>
          <a:xfrm flipH="1">
            <a:off x="6018733" y="3628019"/>
            <a:ext cx="82661" cy="370369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</p:spPr>
      </p:cxnSp>
      <p:cxnSp>
        <p:nvCxnSpPr>
          <p:cNvPr id="80" name="Google Shape;1486;p114">
            <a:extLst>
              <a:ext uri="{FF2B5EF4-FFF2-40B4-BE49-F238E27FC236}">
                <a16:creationId xmlns:a16="http://schemas.microsoft.com/office/drawing/2014/main" id="{9219B025-4DBC-D5F5-864F-680751B464B7}"/>
              </a:ext>
            </a:extLst>
          </p:cNvPr>
          <p:cNvCxnSpPr>
            <a:cxnSpLocks/>
            <a:stCxn id="75" idx="4"/>
            <a:endCxn id="64" idx="0"/>
          </p:cNvCxnSpPr>
          <p:nvPr/>
        </p:nvCxnSpPr>
        <p:spPr>
          <a:xfrm flipH="1">
            <a:off x="6018733" y="3619538"/>
            <a:ext cx="759086" cy="378850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</p:spPr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DC9236A0-915B-8E7A-4108-AEE43DC149AA}"/>
              </a:ext>
            </a:extLst>
          </p:cNvPr>
          <p:cNvSpPr/>
          <p:nvPr/>
        </p:nvSpPr>
        <p:spPr>
          <a:xfrm>
            <a:off x="6866211" y="3487118"/>
            <a:ext cx="462817" cy="14090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7D4CD6E-0869-06A9-B4B1-8A1B8CB86700}"/>
              </a:ext>
            </a:extLst>
          </p:cNvPr>
          <p:cNvSpPr/>
          <p:nvPr/>
        </p:nvSpPr>
        <p:spPr>
          <a:xfrm>
            <a:off x="6277660" y="3487118"/>
            <a:ext cx="368753" cy="14090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B001AA-595C-DACC-198A-D2CECFF72A1B}"/>
              </a:ext>
            </a:extLst>
          </p:cNvPr>
          <p:cNvSpPr/>
          <p:nvPr/>
        </p:nvSpPr>
        <p:spPr>
          <a:xfrm>
            <a:off x="7567493" y="3487118"/>
            <a:ext cx="368753" cy="14090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Google Shape;1486;p114">
            <a:extLst>
              <a:ext uri="{FF2B5EF4-FFF2-40B4-BE49-F238E27FC236}">
                <a16:creationId xmlns:a16="http://schemas.microsoft.com/office/drawing/2014/main" id="{17C0B782-0879-C34D-9994-C29448FE9DAC}"/>
              </a:ext>
            </a:extLst>
          </p:cNvPr>
          <p:cNvCxnSpPr>
            <a:cxnSpLocks/>
            <a:stCxn id="85" idx="4"/>
            <a:endCxn id="65" idx="0"/>
          </p:cNvCxnSpPr>
          <p:nvPr/>
        </p:nvCxnSpPr>
        <p:spPr>
          <a:xfrm>
            <a:off x="6462037" y="3628020"/>
            <a:ext cx="1191184" cy="591986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1486;p114">
            <a:extLst>
              <a:ext uri="{FF2B5EF4-FFF2-40B4-BE49-F238E27FC236}">
                <a16:creationId xmlns:a16="http://schemas.microsoft.com/office/drawing/2014/main" id="{589C474A-9072-2956-FD77-37BD17274862}"/>
              </a:ext>
            </a:extLst>
          </p:cNvPr>
          <p:cNvCxnSpPr>
            <a:cxnSpLocks/>
            <a:stCxn id="84" idx="4"/>
            <a:endCxn id="65" idx="0"/>
          </p:cNvCxnSpPr>
          <p:nvPr/>
        </p:nvCxnSpPr>
        <p:spPr>
          <a:xfrm>
            <a:off x="7097620" y="3628020"/>
            <a:ext cx="555601" cy="591986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1486;p114">
            <a:extLst>
              <a:ext uri="{FF2B5EF4-FFF2-40B4-BE49-F238E27FC236}">
                <a16:creationId xmlns:a16="http://schemas.microsoft.com/office/drawing/2014/main" id="{86F31FC6-F087-EE9C-A6F7-C5982C212EAE}"/>
              </a:ext>
            </a:extLst>
          </p:cNvPr>
          <p:cNvCxnSpPr>
            <a:cxnSpLocks/>
            <a:stCxn id="86" idx="4"/>
            <a:endCxn id="65" idx="0"/>
          </p:cNvCxnSpPr>
          <p:nvPr/>
        </p:nvCxnSpPr>
        <p:spPr>
          <a:xfrm flipH="1">
            <a:off x="7653221" y="3628020"/>
            <a:ext cx="98649" cy="591986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18098495-96EF-284F-DFBE-B9ED6085B62F}"/>
              </a:ext>
            </a:extLst>
          </p:cNvPr>
          <p:cNvGrpSpPr/>
          <p:nvPr/>
        </p:nvGrpSpPr>
        <p:grpSpPr>
          <a:xfrm>
            <a:off x="2476159" y="1216072"/>
            <a:ext cx="6039656" cy="1690267"/>
            <a:chOff x="2476159" y="1216072"/>
            <a:chExt cx="6039656" cy="1690267"/>
          </a:xfrm>
        </p:grpSpPr>
        <p:sp>
          <p:nvSpPr>
            <p:cNvPr id="3" name="Google Shape;898;p88">
              <a:extLst>
                <a:ext uri="{FF2B5EF4-FFF2-40B4-BE49-F238E27FC236}">
                  <a16:creationId xmlns:a16="http://schemas.microsoft.com/office/drawing/2014/main" id="{73B2A6B0-F202-478B-FA67-779F196A1D97}"/>
                </a:ext>
              </a:extLst>
            </p:cNvPr>
            <p:cNvSpPr txBox="1"/>
            <p:nvPr/>
          </p:nvSpPr>
          <p:spPr>
            <a:xfrm>
              <a:off x="5647339" y="2710901"/>
              <a:ext cx="397242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1000" dirty="0">
                  <a:solidFill>
                    <a:schemeClr val="tx2">
                      <a:lumMod val="25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Time</a:t>
              </a:r>
              <a:endParaRPr lang="en-US" sz="1000" i="0" u="none" strike="noStrike" cap="none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cxnSp>
          <p:nvCxnSpPr>
            <p:cNvPr id="5" name="Google Shape;1486;p114">
              <a:extLst>
                <a:ext uri="{FF2B5EF4-FFF2-40B4-BE49-F238E27FC236}">
                  <a16:creationId xmlns:a16="http://schemas.microsoft.com/office/drawing/2014/main" id="{EE711B58-64EB-8986-EAE3-1E6373762F48}"/>
                </a:ext>
              </a:extLst>
            </p:cNvPr>
            <p:cNvCxnSpPr>
              <a:cxnSpLocks/>
            </p:cNvCxnSpPr>
            <p:nvPr/>
          </p:nvCxnSpPr>
          <p:spPr>
            <a:xfrm>
              <a:off x="3129243" y="1216072"/>
              <a:ext cx="0" cy="1473173"/>
            </a:xfrm>
            <a:prstGeom prst="straightConnector1">
              <a:avLst/>
            </a:prstGeom>
            <a:noFill/>
            <a:ln w="19050" cap="flat" cmpd="sng">
              <a:solidFill>
                <a:schemeClr val="tx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" name="Google Shape;898;p88">
              <a:extLst>
                <a:ext uri="{FF2B5EF4-FFF2-40B4-BE49-F238E27FC236}">
                  <a16:creationId xmlns:a16="http://schemas.microsoft.com/office/drawing/2014/main" id="{6675A460-94A1-F921-7E0B-584B43E8A0DD}"/>
                </a:ext>
              </a:extLst>
            </p:cNvPr>
            <p:cNvSpPr txBox="1"/>
            <p:nvPr/>
          </p:nvSpPr>
          <p:spPr>
            <a:xfrm>
              <a:off x="2592346" y="1270068"/>
              <a:ext cx="502922" cy="372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algn="r">
                <a:lnSpc>
                  <a:spcPct val="115000"/>
                </a:lnSpc>
              </a:pPr>
              <a:r>
                <a:rPr lang="en-US" sz="1000" dirty="0">
                  <a:solidFill>
                    <a:schemeClr val="tx2">
                      <a:lumMod val="25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GPU </a:t>
              </a:r>
            </a:p>
            <a:p>
              <a:pPr algn="r">
                <a:lnSpc>
                  <a:spcPct val="115000"/>
                </a:lnSpc>
              </a:pPr>
              <a:r>
                <a:rPr lang="en-US" sz="1000" dirty="0">
                  <a:solidFill>
                    <a:schemeClr val="tx2">
                      <a:lumMod val="25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Assigned</a:t>
              </a:r>
              <a:endParaRPr lang="en-US" sz="1000" i="0" u="none" strike="noStrike" cap="none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05349CE-57B6-77B2-5DD0-C256BC791054}"/>
                </a:ext>
              </a:extLst>
            </p:cNvPr>
            <p:cNvGrpSpPr/>
            <p:nvPr/>
          </p:nvGrpSpPr>
          <p:grpSpPr>
            <a:xfrm>
              <a:off x="3176107" y="1270068"/>
              <a:ext cx="5339708" cy="348117"/>
              <a:chOff x="2387282" y="2689922"/>
              <a:chExt cx="1118049" cy="348117"/>
            </a:xfrm>
          </p:grpSpPr>
          <p:sp>
            <p:nvSpPr>
              <p:cNvPr id="72" name="Google Shape;898;p88">
                <a:extLst>
                  <a:ext uri="{FF2B5EF4-FFF2-40B4-BE49-F238E27FC236}">
                    <a16:creationId xmlns:a16="http://schemas.microsoft.com/office/drawing/2014/main" id="{DB9B24C5-24D1-DFAE-60E3-4AA2C0D27D09}"/>
                  </a:ext>
                </a:extLst>
              </p:cNvPr>
              <p:cNvSpPr txBox="1"/>
              <p:nvPr/>
            </p:nvSpPr>
            <p:spPr>
              <a:xfrm>
                <a:off x="2735166" y="2759738"/>
                <a:ext cx="422281" cy="1954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5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GPU-1</a:t>
                </a:r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B4D730F6-2F65-02AB-8AA1-D43F49B3A2AF}"/>
                  </a:ext>
                </a:extLst>
              </p:cNvPr>
              <p:cNvSpPr/>
              <p:nvPr/>
            </p:nvSpPr>
            <p:spPr>
              <a:xfrm>
                <a:off x="2387282" y="2689922"/>
                <a:ext cx="1118049" cy="348117"/>
              </a:xfrm>
              <a:prstGeom prst="roundRect">
                <a:avLst/>
              </a:pr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" name="Google Shape;898;p88">
              <a:extLst>
                <a:ext uri="{FF2B5EF4-FFF2-40B4-BE49-F238E27FC236}">
                  <a16:creationId xmlns:a16="http://schemas.microsoft.com/office/drawing/2014/main" id="{7808F451-A8B0-4C7F-160F-358F23BE09DA}"/>
                </a:ext>
              </a:extLst>
            </p:cNvPr>
            <p:cNvSpPr txBox="1"/>
            <p:nvPr/>
          </p:nvSpPr>
          <p:spPr>
            <a:xfrm>
              <a:off x="2476159" y="1770065"/>
              <a:ext cx="619109" cy="372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algn="r">
                <a:lnSpc>
                  <a:spcPct val="115000"/>
                </a:lnSpc>
              </a:pPr>
              <a:r>
                <a:rPr lang="en-US" sz="1000" i="0" u="none" strike="noStrike" cap="none" dirty="0" err="1">
                  <a:solidFill>
                    <a:schemeClr val="tx2">
                      <a:lumMod val="25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Jupyter</a:t>
              </a:r>
              <a:r>
                <a:rPr lang="en-US" sz="1000" i="0" u="none" strike="noStrike" cap="none" dirty="0">
                  <a:solidFill>
                    <a:schemeClr val="tx2">
                      <a:lumMod val="25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 notebooks</a:t>
              </a:r>
            </a:p>
          </p:txBody>
        </p:sp>
        <p:sp>
          <p:nvSpPr>
            <p:cNvPr id="13" name="Google Shape;898;p88">
              <a:extLst>
                <a:ext uri="{FF2B5EF4-FFF2-40B4-BE49-F238E27FC236}">
                  <a16:creationId xmlns:a16="http://schemas.microsoft.com/office/drawing/2014/main" id="{1013F3F1-A862-1D64-560D-6293E6040F1E}"/>
                </a:ext>
              </a:extLst>
            </p:cNvPr>
            <p:cNvSpPr txBox="1"/>
            <p:nvPr/>
          </p:nvSpPr>
          <p:spPr>
            <a:xfrm>
              <a:off x="2813668" y="2270063"/>
              <a:ext cx="292031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algn="r">
                <a:lnSpc>
                  <a:spcPct val="115000"/>
                </a:lnSpc>
              </a:pPr>
              <a:r>
                <a:rPr lang="en-US" sz="1000" i="0" u="none" strike="noStrike" cap="none" dirty="0">
                  <a:solidFill>
                    <a:schemeClr val="tx2">
                      <a:lumMod val="25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Task</a:t>
              </a:r>
            </a:p>
          </p:txBody>
        </p:sp>
        <p:cxnSp>
          <p:nvCxnSpPr>
            <p:cNvPr id="15" name="Google Shape;1487;p114">
              <a:extLst>
                <a:ext uri="{FF2B5EF4-FFF2-40B4-BE49-F238E27FC236}">
                  <a16:creationId xmlns:a16="http://schemas.microsoft.com/office/drawing/2014/main" id="{9DFCF653-A258-B43D-7B53-B77B7589CC8F}"/>
                </a:ext>
              </a:extLst>
            </p:cNvPr>
            <p:cNvCxnSpPr>
              <a:cxnSpLocks/>
            </p:cNvCxnSpPr>
            <p:nvPr/>
          </p:nvCxnSpPr>
          <p:spPr>
            <a:xfrm>
              <a:off x="3129243" y="2689245"/>
              <a:ext cx="5386572" cy="0"/>
            </a:xfrm>
            <a:prstGeom prst="straightConnector1">
              <a:avLst/>
            </a:prstGeom>
            <a:noFill/>
            <a:ln w="19050" cap="flat" cmpd="sng">
              <a:solidFill>
                <a:schemeClr val="tx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F3753A9-6E80-E8E6-8094-AB5BBE375664}"/>
                </a:ext>
              </a:extLst>
            </p:cNvPr>
            <p:cNvGrpSpPr/>
            <p:nvPr/>
          </p:nvGrpSpPr>
          <p:grpSpPr>
            <a:xfrm>
              <a:off x="3176107" y="2244066"/>
              <a:ext cx="2663307" cy="348117"/>
              <a:chOff x="2387282" y="2689922"/>
              <a:chExt cx="1108463" cy="348117"/>
            </a:xfrm>
          </p:grpSpPr>
          <p:sp>
            <p:nvSpPr>
              <p:cNvPr id="70" name="Google Shape;898;p88">
                <a:extLst>
                  <a:ext uri="{FF2B5EF4-FFF2-40B4-BE49-F238E27FC236}">
                    <a16:creationId xmlns:a16="http://schemas.microsoft.com/office/drawing/2014/main" id="{76F7C886-D2C1-59E2-74CC-ACA168F2DEC3}"/>
                  </a:ext>
                </a:extLst>
              </p:cNvPr>
              <p:cNvSpPr txBox="1"/>
              <p:nvPr/>
            </p:nvSpPr>
            <p:spPr>
              <a:xfrm>
                <a:off x="2735166" y="2759738"/>
                <a:ext cx="422281" cy="1954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3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Analysis</a:t>
                </a:r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E5DA0A8D-F1CD-28A5-B8F4-294CD9D502FA}"/>
                  </a:ext>
                </a:extLst>
              </p:cNvPr>
              <p:cNvSpPr/>
              <p:nvPr/>
            </p:nvSpPr>
            <p:spPr>
              <a:xfrm>
                <a:off x="2387282" y="2689922"/>
                <a:ext cx="1108463" cy="348117"/>
              </a:xfrm>
              <a:prstGeom prst="roundRect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9C4BB9D-A33F-2FC7-8B42-3A7E1DE6DF1B}"/>
                </a:ext>
              </a:extLst>
            </p:cNvPr>
            <p:cNvGrpSpPr/>
            <p:nvPr/>
          </p:nvGrpSpPr>
          <p:grpSpPr>
            <a:xfrm>
              <a:off x="5862446" y="2244066"/>
              <a:ext cx="466154" cy="348117"/>
              <a:chOff x="2387282" y="2689922"/>
              <a:chExt cx="1118049" cy="348117"/>
            </a:xfrm>
          </p:grpSpPr>
          <p:sp>
            <p:nvSpPr>
              <p:cNvPr id="68" name="Google Shape;898;p88">
                <a:extLst>
                  <a:ext uri="{FF2B5EF4-FFF2-40B4-BE49-F238E27FC236}">
                    <a16:creationId xmlns:a16="http://schemas.microsoft.com/office/drawing/2014/main" id="{FC0A452B-39A0-3D1B-2C4E-202EF0D19A74}"/>
                  </a:ext>
                </a:extLst>
              </p:cNvPr>
              <p:cNvSpPr txBox="1"/>
              <p:nvPr/>
            </p:nvSpPr>
            <p:spPr>
              <a:xfrm>
                <a:off x="2397286" y="2759738"/>
                <a:ext cx="1108045" cy="1954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4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Train</a:t>
                </a:r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AC010EC5-5620-F4A4-5D63-5E441ADB0B0A}"/>
                  </a:ext>
                </a:extLst>
              </p:cNvPr>
              <p:cNvSpPr/>
              <p:nvPr/>
            </p:nvSpPr>
            <p:spPr>
              <a:xfrm>
                <a:off x="2387282" y="2689922"/>
                <a:ext cx="1118049" cy="348117"/>
              </a:xfrm>
              <a:prstGeom prst="roundRect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41F64B3-C927-76A6-B462-8D0CFDBC568E}"/>
                </a:ext>
              </a:extLst>
            </p:cNvPr>
            <p:cNvGrpSpPr/>
            <p:nvPr/>
          </p:nvGrpSpPr>
          <p:grpSpPr>
            <a:xfrm>
              <a:off x="3176107" y="1783576"/>
              <a:ext cx="5339708" cy="348117"/>
              <a:chOff x="3027501" y="2315685"/>
              <a:chExt cx="5339708" cy="348117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51A6052D-0B76-6F27-BEF5-0B221CCFA98D}"/>
                  </a:ext>
                </a:extLst>
              </p:cNvPr>
              <p:cNvSpPr/>
              <p:nvPr/>
            </p:nvSpPr>
            <p:spPr>
              <a:xfrm>
                <a:off x="3027501" y="2315685"/>
                <a:ext cx="5339708" cy="348117"/>
              </a:xfrm>
              <a:prstGeom prst="roundRect">
                <a:avLst/>
              </a:prstGeom>
              <a:noFill/>
              <a:ln>
                <a:solidFill>
                  <a:srgbClr val="F377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Google Shape;898;p88">
                <a:extLst>
                  <a:ext uri="{FF2B5EF4-FFF2-40B4-BE49-F238E27FC236}">
                    <a16:creationId xmlns:a16="http://schemas.microsoft.com/office/drawing/2014/main" id="{E977F6BC-ECBD-E7E9-0483-E35DC5B401B0}"/>
                  </a:ext>
                </a:extLst>
              </p:cNvPr>
              <p:cNvSpPr txBox="1"/>
              <p:nvPr/>
            </p:nvSpPr>
            <p:spPr>
              <a:xfrm>
                <a:off x="4688966" y="2396959"/>
                <a:ext cx="2016779" cy="1954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2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notebook-1.ipynb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7C9AA31-39D1-2016-1ECF-E287B1C61455}"/>
                </a:ext>
              </a:extLst>
            </p:cNvPr>
            <p:cNvGrpSpPr/>
            <p:nvPr/>
          </p:nvGrpSpPr>
          <p:grpSpPr>
            <a:xfrm>
              <a:off x="6599764" y="2244066"/>
              <a:ext cx="337883" cy="348117"/>
              <a:chOff x="2387282" y="2689922"/>
              <a:chExt cx="1118049" cy="348117"/>
            </a:xfrm>
          </p:grpSpPr>
          <p:sp>
            <p:nvSpPr>
              <p:cNvPr id="59" name="Google Shape;898;p88">
                <a:extLst>
                  <a:ext uri="{FF2B5EF4-FFF2-40B4-BE49-F238E27FC236}">
                    <a16:creationId xmlns:a16="http://schemas.microsoft.com/office/drawing/2014/main" id="{2DAFB47F-C7BD-AF4F-2053-6C9B271B838A}"/>
                  </a:ext>
                </a:extLst>
              </p:cNvPr>
              <p:cNvSpPr txBox="1"/>
              <p:nvPr/>
            </p:nvSpPr>
            <p:spPr>
              <a:xfrm>
                <a:off x="2397286" y="2759738"/>
                <a:ext cx="1108045" cy="1954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4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Train</a:t>
                </a:r>
              </a:p>
            </p:txBody>
          </p:sp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21100B26-DBD8-2EEC-FFB9-9DC823E19946}"/>
                  </a:ext>
                </a:extLst>
              </p:cNvPr>
              <p:cNvSpPr/>
              <p:nvPr/>
            </p:nvSpPr>
            <p:spPr>
              <a:xfrm>
                <a:off x="2387282" y="2689922"/>
                <a:ext cx="1118049" cy="348117"/>
              </a:xfrm>
              <a:prstGeom prst="roundRect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E0615EE-192C-7FDA-A5BE-EAF830BCE58B}"/>
                </a:ext>
              </a:extLst>
            </p:cNvPr>
            <p:cNvGrpSpPr/>
            <p:nvPr/>
          </p:nvGrpSpPr>
          <p:grpSpPr>
            <a:xfrm>
              <a:off x="7259711" y="2244066"/>
              <a:ext cx="337883" cy="348117"/>
              <a:chOff x="2387282" y="2689922"/>
              <a:chExt cx="1118049" cy="348117"/>
            </a:xfrm>
          </p:grpSpPr>
          <p:sp>
            <p:nvSpPr>
              <p:cNvPr id="57" name="Google Shape;898;p88">
                <a:extLst>
                  <a:ext uri="{FF2B5EF4-FFF2-40B4-BE49-F238E27FC236}">
                    <a16:creationId xmlns:a16="http://schemas.microsoft.com/office/drawing/2014/main" id="{F059CC7F-DF14-5314-1577-3AD92DBB85E5}"/>
                  </a:ext>
                </a:extLst>
              </p:cNvPr>
              <p:cNvSpPr txBox="1"/>
              <p:nvPr/>
            </p:nvSpPr>
            <p:spPr>
              <a:xfrm>
                <a:off x="2397286" y="2759738"/>
                <a:ext cx="1108045" cy="1954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4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Train</a:t>
                </a:r>
              </a:p>
            </p:txBody>
          </p:sp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E952BAEE-00BE-9A4D-6546-0150448F8A82}"/>
                  </a:ext>
                </a:extLst>
              </p:cNvPr>
              <p:cNvSpPr/>
              <p:nvPr/>
            </p:nvSpPr>
            <p:spPr>
              <a:xfrm>
                <a:off x="2387282" y="2689922"/>
                <a:ext cx="1118049" cy="348117"/>
              </a:xfrm>
              <a:prstGeom prst="roundRect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2E3EC45-6EE7-5883-0BB5-E50236964503}"/>
                </a:ext>
              </a:extLst>
            </p:cNvPr>
            <p:cNvGrpSpPr/>
            <p:nvPr/>
          </p:nvGrpSpPr>
          <p:grpSpPr>
            <a:xfrm>
              <a:off x="7916830" y="2244066"/>
              <a:ext cx="598985" cy="348117"/>
              <a:chOff x="2387282" y="2689922"/>
              <a:chExt cx="1118049" cy="348117"/>
            </a:xfrm>
          </p:grpSpPr>
          <p:sp>
            <p:nvSpPr>
              <p:cNvPr id="50" name="Google Shape;898;p88">
                <a:extLst>
                  <a:ext uri="{FF2B5EF4-FFF2-40B4-BE49-F238E27FC236}">
                    <a16:creationId xmlns:a16="http://schemas.microsoft.com/office/drawing/2014/main" id="{A255615C-266B-100B-6532-91FC65CBB885}"/>
                  </a:ext>
                </a:extLst>
              </p:cNvPr>
              <p:cNvSpPr txBox="1"/>
              <p:nvPr/>
            </p:nvSpPr>
            <p:spPr>
              <a:xfrm>
                <a:off x="2397286" y="2759738"/>
                <a:ext cx="1108045" cy="1954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4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Train</a:t>
                </a:r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2149E78E-65DE-E0B8-689C-5CBA04FE78F7}"/>
                  </a:ext>
                </a:extLst>
              </p:cNvPr>
              <p:cNvSpPr/>
              <p:nvPr/>
            </p:nvSpPr>
            <p:spPr>
              <a:xfrm>
                <a:off x="2387282" y="2689922"/>
                <a:ext cx="1118049" cy="348117"/>
              </a:xfrm>
              <a:prstGeom prst="roundRect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4571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7"/>
          <p:cNvSpPr txBox="1"/>
          <p:nvPr/>
        </p:nvSpPr>
        <p:spPr>
          <a:xfrm>
            <a:off x="362150" y="2340900"/>
            <a:ext cx="5793000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3F3F3"/>
                </a:solidFill>
                <a:latin typeface="+mj-lt"/>
                <a:ea typeface="Montserrat Medium"/>
                <a:cs typeface="Montserrat Medium"/>
                <a:sym typeface="Montserrat Medium"/>
              </a:rPr>
              <a:t>How to do it right (with </a:t>
            </a:r>
            <a:r>
              <a:rPr lang="en" sz="2400" dirty="0">
                <a:solidFill>
                  <a:schemeClr val="accent1"/>
                </a:solidFill>
                <a:latin typeface="+mj-lt"/>
                <a:ea typeface="Montserrat Medium"/>
                <a:cs typeface="Montserrat Medium"/>
                <a:sym typeface="Montserrat Medium"/>
              </a:rPr>
              <a:t>run:ai</a:t>
            </a:r>
            <a:r>
              <a:rPr lang="en" sz="2400" dirty="0">
                <a:solidFill>
                  <a:srgbClr val="F3F3F3"/>
                </a:solidFill>
                <a:latin typeface="+mj-lt"/>
                <a:ea typeface="Montserrat Medium"/>
                <a:cs typeface="Montserrat Medium"/>
                <a:sym typeface="Montserrat Medium"/>
              </a:rPr>
              <a:t>)</a:t>
            </a:r>
            <a:endParaRPr sz="2400" dirty="0">
              <a:solidFill>
                <a:srgbClr val="F3F3F3"/>
              </a:solidFill>
              <a:latin typeface="+mj-lt"/>
              <a:ea typeface="Montserrat Light"/>
              <a:cs typeface="Montserrat Light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567815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</a:t>
            </a:r>
            <a:r>
              <a:rPr lang="en-US" dirty="0" err="1">
                <a:solidFill>
                  <a:schemeClr val="bg2"/>
                </a:solidFill>
              </a:rPr>
              <a:t>run:ai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/>
              <a:t>gains</a:t>
            </a:r>
          </a:p>
        </p:txBody>
      </p:sp>
      <p:sp>
        <p:nvSpPr>
          <p:cNvPr id="48" name="Google Shape;898;p88"/>
          <p:cNvSpPr txBox="1"/>
          <p:nvPr/>
        </p:nvSpPr>
        <p:spPr>
          <a:xfrm>
            <a:off x="572771" y="1182370"/>
            <a:ext cx="3419482" cy="26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Who is this for?</a:t>
            </a:r>
          </a:p>
        </p:txBody>
      </p:sp>
      <p:sp>
        <p:nvSpPr>
          <p:cNvPr id="4" name="Google Shape;898;p88">
            <a:extLst>
              <a:ext uri="{FF2B5EF4-FFF2-40B4-BE49-F238E27FC236}">
                <a16:creationId xmlns:a16="http://schemas.microsoft.com/office/drawing/2014/main" id="{842F59C5-B4F4-DF81-D778-7008B8ADCBDA}"/>
              </a:ext>
            </a:extLst>
          </p:cNvPr>
          <p:cNvSpPr txBox="1"/>
          <p:nvPr/>
        </p:nvSpPr>
        <p:spPr>
          <a:xfrm>
            <a:off x="572771" y="1473652"/>
            <a:ext cx="341948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Data Scientist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/Researchers who are now using </a:t>
            </a:r>
            <a:r>
              <a:rPr lang="en-US" sz="1200" dirty="0" err="1">
                <a:solidFill>
                  <a:schemeClr val="bg2"/>
                </a:solidFill>
                <a:latin typeface="+mj-lt"/>
                <a:ea typeface="Clean" charset="0"/>
                <a:cs typeface="+mj-lt"/>
                <a:sym typeface="Clean" charset="0"/>
              </a:rPr>
              <a:t>run:ai</a:t>
            </a:r>
            <a:endParaRPr lang="en-US" sz="1200" dirty="0">
              <a:solidFill>
                <a:schemeClr val="bg2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pic>
        <p:nvPicPr>
          <p:cNvPr id="1026" name="Picture 2" descr="Data scientist - Free technology icons">
            <a:extLst>
              <a:ext uri="{FF2B5EF4-FFF2-40B4-BE49-F238E27FC236}">
                <a16:creationId xmlns:a16="http://schemas.microsoft.com/office/drawing/2014/main" id="{4841BC46-5D9C-9AD4-7186-F5077880A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71" y="1804251"/>
            <a:ext cx="1156159" cy="115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 scientist - Free professions and jobs icons">
            <a:extLst>
              <a:ext uri="{FF2B5EF4-FFF2-40B4-BE49-F238E27FC236}">
                <a16:creationId xmlns:a16="http://schemas.microsoft.com/office/drawing/2014/main" id="{08244A9F-B897-2A96-F192-DB142130F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646" y="1881236"/>
            <a:ext cx="1156159" cy="115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706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>
                <a:solidFill>
                  <a:schemeClr val="bg2"/>
                </a:solidFill>
              </a:rPr>
              <a:t>run:ai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b="1" dirty="0"/>
              <a:t>scheduler</a:t>
            </a:r>
            <a:r>
              <a:rPr lang="en-US" dirty="0"/>
              <a:t> for training &amp; tuning</a:t>
            </a:r>
          </a:p>
        </p:txBody>
      </p:sp>
    </p:spTree>
    <p:extLst>
      <p:ext uri="{BB962C8B-B14F-4D97-AF65-F5344CB8AC3E}">
        <p14:creationId xmlns:p14="http://schemas.microsoft.com/office/powerpoint/2010/main" val="1617146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93100" y="425986"/>
            <a:ext cx="8181300" cy="502800"/>
          </a:xfrm>
        </p:spPr>
        <p:txBody>
          <a:bodyPr/>
          <a:lstStyle/>
          <a:p>
            <a:r>
              <a:rPr lang="en-US" dirty="0"/>
              <a:t>Use the </a:t>
            </a:r>
            <a:r>
              <a:rPr lang="en-US" dirty="0" err="1">
                <a:solidFill>
                  <a:schemeClr val="bg2"/>
                </a:solidFill>
              </a:rPr>
              <a:t>run:ai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b="1" dirty="0"/>
              <a:t>scheduler</a:t>
            </a:r>
            <a:r>
              <a:rPr lang="en-US" dirty="0"/>
              <a:t> for training &amp; tuning</a:t>
            </a:r>
          </a:p>
        </p:txBody>
      </p:sp>
      <p:pic>
        <p:nvPicPr>
          <p:cNvPr id="5" name="Graphic 4" descr="Office worker male with solid fill">
            <a:extLst>
              <a:ext uri="{FF2B5EF4-FFF2-40B4-BE49-F238E27FC236}">
                <a16:creationId xmlns:a16="http://schemas.microsoft.com/office/drawing/2014/main" id="{CD371B33-A159-0765-0A19-FBDAD5213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596" y="1107457"/>
            <a:ext cx="510638" cy="510638"/>
          </a:xfrm>
          <a:prstGeom prst="rect">
            <a:avLst/>
          </a:prstGeom>
        </p:spPr>
      </p:pic>
      <p:sp>
        <p:nvSpPr>
          <p:cNvPr id="2218" name="Google Shape;898;p88">
            <a:extLst>
              <a:ext uri="{FF2B5EF4-FFF2-40B4-BE49-F238E27FC236}">
                <a16:creationId xmlns:a16="http://schemas.microsoft.com/office/drawing/2014/main" id="{C06897BB-2B9F-3641-C286-3513B331C68B}"/>
              </a:ext>
            </a:extLst>
          </p:cNvPr>
          <p:cNvSpPr txBox="1"/>
          <p:nvPr/>
        </p:nvSpPr>
        <p:spPr>
          <a:xfrm>
            <a:off x="1095672" y="1449648"/>
            <a:ext cx="143989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(Interactive job)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2" name="Google Shape;1486;p114">
            <a:extLst>
              <a:ext uri="{FF2B5EF4-FFF2-40B4-BE49-F238E27FC236}">
                <a16:creationId xmlns:a16="http://schemas.microsoft.com/office/drawing/2014/main" id="{4F969968-4BB6-D254-FD02-F77AF056833A}"/>
              </a:ext>
            </a:extLst>
          </p:cNvPr>
          <p:cNvCxnSpPr>
            <a:cxnSpLocks/>
          </p:cNvCxnSpPr>
          <p:nvPr/>
        </p:nvCxnSpPr>
        <p:spPr>
          <a:xfrm>
            <a:off x="1146184" y="1748181"/>
            <a:ext cx="0" cy="943358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898;p88">
            <a:extLst>
              <a:ext uri="{FF2B5EF4-FFF2-40B4-BE49-F238E27FC236}">
                <a16:creationId xmlns:a16="http://schemas.microsoft.com/office/drawing/2014/main" id="{3343D42F-80FF-C7A6-F971-B847CD84A7E4}"/>
              </a:ext>
            </a:extLst>
          </p:cNvPr>
          <p:cNvSpPr txBox="1"/>
          <p:nvPr/>
        </p:nvSpPr>
        <p:spPr>
          <a:xfrm>
            <a:off x="615562" y="1759284"/>
            <a:ext cx="502922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</a:t>
            </a:r>
          </a:p>
          <a:p>
            <a:pPr algn="r">
              <a:lnSpc>
                <a:spcPct val="115000"/>
              </a:lnSpc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Assigned</a:t>
            </a:r>
            <a:endParaRPr lang="en-US" sz="800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ADFC513-55E6-A528-2BAA-E045F370B56D}"/>
              </a:ext>
            </a:extLst>
          </p:cNvPr>
          <p:cNvGrpSpPr/>
          <p:nvPr/>
        </p:nvGrpSpPr>
        <p:grpSpPr>
          <a:xfrm>
            <a:off x="1193048" y="1802178"/>
            <a:ext cx="2663303" cy="221434"/>
            <a:chOff x="1193048" y="1802178"/>
            <a:chExt cx="2663303" cy="221434"/>
          </a:xfrm>
        </p:grpSpPr>
        <p:sp>
          <p:nvSpPr>
            <p:cNvPr id="9" name="Google Shape;898;p88">
              <a:extLst>
                <a:ext uri="{FF2B5EF4-FFF2-40B4-BE49-F238E27FC236}">
                  <a16:creationId xmlns:a16="http://schemas.microsoft.com/office/drawing/2014/main" id="{991A40BC-56CC-C28A-C308-D2B66C54B607}"/>
                </a:ext>
              </a:extLst>
            </p:cNvPr>
            <p:cNvSpPr txBox="1"/>
            <p:nvPr/>
          </p:nvSpPr>
          <p:spPr>
            <a:xfrm>
              <a:off x="1196096" y="1825880"/>
              <a:ext cx="2660255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5"/>
                  </a:solidFill>
                  <a:latin typeface="+mj-lt"/>
                  <a:ea typeface="Montserrat"/>
                  <a:cs typeface="+mj-lt"/>
                  <a:sym typeface="Montserrat"/>
                </a:rPr>
                <a:t>GPU-1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E61454D-A0E3-87C5-06B2-1020D8A8DEE8}"/>
                </a:ext>
              </a:extLst>
            </p:cNvPr>
            <p:cNvSpPr/>
            <p:nvPr/>
          </p:nvSpPr>
          <p:spPr>
            <a:xfrm>
              <a:off x="1193048" y="1802178"/>
              <a:ext cx="2663303" cy="221434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Google Shape;898;p88">
            <a:extLst>
              <a:ext uri="{FF2B5EF4-FFF2-40B4-BE49-F238E27FC236}">
                <a16:creationId xmlns:a16="http://schemas.microsoft.com/office/drawing/2014/main" id="{E19954FE-4A47-83BD-E863-EEAF1B1FACBC}"/>
              </a:ext>
            </a:extLst>
          </p:cNvPr>
          <p:cNvSpPr txBox="1"/>
          <p:nvPr/>
        </p:nvSpPr>
        <p:spPr>
          <a:xfrm>
            <a:off x="493100" y="2060905"/>
            <a:ext cx="619109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800" i="0" u="none" strike="noStrike" cap="none" dirty="0" err="1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Jupyter</a:t>
            </a:r>
            <a:r>
              <a:rPr lang="en-US" sz="8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notebooks</a:t>
            </a:r>
          </a:p>
        </p:txBody>
      </p:sp>
      <p:sp>
        <p:nvSpPr>
          <p:cNvPr id="12" name="Google Shape;898;p88">
            <a:extLst>
              <a:ext uri="{FF2B5EF4-FFF2-40B4-BE49-F238E27FC236}">
                <a16:creationId xmlns:a16="http://schemas.microsoft.com/office/drawing/2014/main" id="{00DB4D2B-9E62-0919-1B1D-85DCA3D402CD}"/>
              </a:ext>
            </a:extLst>
          </p:cNvPr>
          <p:cNvSpPr txBox="1"/>
          <p:nvPr/>
        </p:nvSpPr>
        <p:spPr>
          <a:xfrm>
            <a:off x="826453" y="2396362"/>
            <a:ext cx="292031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8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Task</a:t>
            </a:r>
          </a:p>
        </p:txBody>
      </p:sp>
      <p:cxnSp>
        <p:nvCxnSpPr>
          <p:cNvPr id="16" name="Google Shape;1487;p114">
            <a:extLst>
              <a:ext uri="{FF2B5EF4-FFF2-40B4-BE49-F238E27FC236}">
                <a16:creationId xmlns:a16="http://schemas.microsoft.com/office/drawing/2014/main" id="{D204CD4D-1F0F-DF50-BAFD-03D3C9B4B5E4}"/>
              </a:ext>
            </a:extLst>
          </p:cNvPr>
          <p:cNvCxnSpPr>
            <a:cxnSpLocks/>
          </p:cNvCxnSpPr>
          <p:nvPr/>
        </p:nvCxnSpPr>
        <p:spPr>
          <a:xfrm>
            <a:off x="1146184" y="2694657"/>
            <a:ext cx="2733203" cy="0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463D73C-D24C-341D-42F9-7931BD23871B}"/>
              </a:ext>
            </a:extLst>
          </p:cNvPr>
          <p:cNvGrpSpPr/>
          <p:nvPr/>
        </p:nvGrpSpPr>
        <p:grpSpPr>
          <a:xfrm>
            <a:off x="1193048" y="2112553"/>
            <a:ext cx="2663303" cy="226429"/>
            <a:chOff x="1193048" y="2112553"/>
            <a:chExt cx="2663303" cy="226429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5A19E14-4181-A4DC-4437-FD3A2754208E}"/>
                </a:ext>
              </a:extLst>
            </p:cNvPr>
            <p:cNvSpPr/>
            <p:nvPr/>
          </p:nvSpPr>
          <p:spPr>
            <a:xfrm>
              <a:off x="1193048" y="2112553"/>
              <a:ext cx="2663303" cy="221434"/>
            </a:xfrm>
            <a:prstGeom prst="roundRect">
              <a:avLst/>
            </a:prstGeom>
            <a:noFill/>
            <a:ln>
              <a:solidFill>
                <a:srgbClr val="F377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Google Shape;898;p88">
              <a:extLst>
                <a:ext uri="{FF2B5EF4-FFF2-40B4-BE49-F238E27FC236}">
                  <a16:creationId xmlns:a16="http://schemas.microsoft.com/office/drawing/2014/main" id="{1BCB012D-1391-6A30-404C-E0A21F946C3C}"/>
                </a:ext>
              </a:extLst>
            </p:cNvPr>
            <p:cNvSpPr txBox="1"/>
            <p:nvPr/>
          </p:nvSpPr>
          <p:spPr>
            <a:xfrm>
              <a:off x="1196096" y="2143544"/>
              <a:ext cx="2660252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2"/>
                  </a:solidFill>
                  <a:latin typeface="+mj-lt"/>
                  <a:ea typeface="Montserrat"/>
                  <a:cs typeface="+mj-lt"/>
                  <a:sym typeface="Montserrat"/>
                </a:rPr>
                <a:t>notebook-1.ipynb</a:t>
              </a:r>
            </a:p>
          </p:txBody>
        </p:sp>
      </p:grpSp>
      <p:sp>
        <p:nvSpPr>
          <p:cNvPr id="35" name="Google Shape;898;p88">
            <a:extLst>
              <a:ext uri="{FF2B5EF4-FFF2-40B4-BE49-F238E27FC236}">
                <a16:creationId xmlns:a16="http://schemas.microsoft.com/office/drawing/2014/main" id="{D6536BB1-5C1A-0097-4FB1-7D83AAA0D7F4}"/>
              </a:ext>
            </a:extLst>
          </p:cNvPr>
          <p:cNvSpPr txBox="1"/>
          <p:nvPr/>
        </p:nvSpPr>
        <p:spPr>
          <a:xfrm>
            <a:off x="2357941" y="2709269"/>
            <a:ext cx="409625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F2D9941-48E1-AAFA-1B3F-4179A2CCBB69}"/>
              </a:ext>
            </a:extLst>
          </p:cNvPr>
          <p:cNvGrpSpPr/>
          <p:nvPr/>
        </p:nvGrpSpPr>
        <p:grpSpPr>
          <a:xfrm>
            <a:off x="1193049" y="2412419"/>
            <a:ext cx="448742" cy="221434"/>
            <a:chOff x="1193048" y="2412419"/>
            <a:chExt cx="2663306" cy="221434"/>
          </a:xfrm>
        </p:grpSpPr>
        <p:sp>
          <p:nvSpPr>
            <p:cNvPr id="49" name="Google Shape;898;p88">
              <a:extLst>
                <a:ext uri="{FF2B5EF4-FFF2-40B4-BE49-F238E27FC236}">
                  <a16:creationId xmlns:a16="http://schemas.microsoft.com/office/drawing/2014/main" id="{6199A9B8-9E9B-D783-C003-D541198D5721}"/>
                </a:ext>
              </a:extLst>
            </p:cNvPr>
            <p:cNvSpPr txBox="1"/>
            <p:nvPr/>
          </p:nvSpPr>
          <p:spPr>
            <a:xfrm>
              <a:off x="1199445" y="2436121"/>
              <a:ext cx="2656906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4"/>
                  </a:solidFill>
                  <a:latin typeface="+mj-lt"/>
                  <a:ea typeface="Montserrat"/>
                  <a:cs typeface="+mj-lt"/>
                  <a:sym typeface="Montserrat"/>
                </a:rPr>
                <a:t>Train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C6CF289D-6A4B-0725-5607-AF06826F81BA}"/>
                </a:ext>
              </a:extLst>
            </p:cNvPr>
            <p:cNvSpPr/>
            <p:nvPr/>
          </p:nvSpPr>
          <p:spPr>
            <a:xfrm>
              <a:off x="1193048" y="2412419"/>
              <a:ext cx="2663306" cy="221434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C470C48-52D0-DB07-8BFC-A7C07A72B440}"/>
              </a:ext>
            </a:extLst>
          </p:cNvPr>
          <p:cNvGrpSpPr/>
          <p:nvPr/>
        </p:nvGrpSpPr>
        <p:grpSpPr>
          <a:xfrm>
            <a:off x="1938677" y="2412419"/>
            <a:ext cx="337880" cy="221434"/>
            <a:chOff x="1193048" y="2412419"/>
            <a:chExt cx="2663306" cy="221434"/>
          </a:xfrm>
        </p:grpSpPr>
        <p:sp>
          <p:nvSpPr>
            <p:cNvPr id="52" name="Google Shape;898;p88">
              <a:extLst>
                <a:ext uri="{FF2B5EF4-FFF2-40B4-BE49-F238E27FC236}">
                  <a16:creationId xmlns:a16="http://schemas.microsoft.com/office/drawing/2014/main" id="{CFC2047F-8128-C673-158B-EC5C2F80B471}"/>
                </a:ext>
              </a:extLst>
            </p:cNvPr>
            <p:cNvSpPr txBox="1"/>
            <p:nvPr/>
          </p:nvSpPr>
          <p:spPr>
            <a:xfrm>
              <a:off x="1199445" y="2436121"/>
              <a:ext cx="2656906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4"/>
                  </a:solidFill>
                  <a:latin typeface="+mj-lt"/>
                  <a:ea typeface="Montserrat"/>
                  <a:cs typeface="+mj-lt"/>
                  <a:sym typeface="Montserrat"/>
                </a:rPr>
                <a:t>Train</a:t>
              </a: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E53034EF-4E17-91F3-E693-5B60C3EFC629}"/>
                </a:ext>
              </a:extLst>
            </p:cNvPr>
            <p:cNvSpPr/>
            <p:nvPr/>
          </p:nvSpPr>
          <p:spPr>
            <a:xfrm>
              <a:off x="1193048" y="2412419"/>
              <a:ext cx="2663306" cy="221434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91FCB3B-D6F2-8C4F-2ED0-9573C1192A41}"/>
              </a:ext>
            </a:extLst>
          </p:cNvPr>
          <p:cNvGrpSpPr/>
          <p:nvPr/>
        </p:nvGrpSpPr>
        <p:grpSpPr>
          <a:xfrm>
            <a:off x="2597545" y="2412419"/>
            <a:ext cx="337880" cy="221434"/>
            <a:chOff x="1193048" y="2412419"/>
            <a:chExt cx="2663306" cy="221434"/>
          </a:xfrm>
        </p:grpSpPr>
        <p:sp>
          <p:nvSpPr>
            <p:cNvPr id="55" name="Google Shape;898;p88">
              <a:extLst>
                <a:ext uri="{FF2B5EF4-FFF2-40B4-BE49-F238E27FC236}">
                  <a16:creationId xmlns:a16="http://schemas.microsoft.com/office/drawing/2014/main" id="{A23F09C6-F127-CC1C-F24B-64DD0855EE51}"/>
                </a:ext>
              </a:extLst>
            </p:cNvPr>
            <p:cNvSpPr txBox="1"/>
            <p:nvPr/>
          </p:nvSpPr>
          <p:spPr>
            <a:xfrm>
              <a:off x="1199445" y="2436121"/>
              <a:ext cx="2656906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4"/>
                  </a:solidFill>
                  <a:latin typeface="+mj-lt"/>
                  <a:ea typeface="Montserrat"/>
                  <a:cs typeface="+mj-lt"/>
                  <a:sym typeface="Montserrat"/>
                </a:rPr>
                <a:t>Train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7305FE9-936A-47BD-EED4-D3970E7CA39B}"/>
                </a:ext>
              </a:extLst>
            </p:cNvPr>
            <p:cNvSpPr/>
            <p:nvPr/>
          </p:nvSpPr>
          <p:spPr>
            <a:xfrm>
              <a:off x="1193048" y="2412419"/>
              <a:ext cx="2663306" cy="221434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1EA4B6C-9DE0-A78B-2B3B-8E9C7D185CD7}"/>
              </a:ext>
            </a:extLst>
          </p:cNvPr>
          <p:cNvGrpSpPr/>
          <p:nvPr/>
        </p:nvGrpSpPr>
        <p:grpSpPr>
          <a:xfrm>
            <a:off x="3255418" y="2412419"/>
            <a:ext cx="595203" cy="221434"/>
            <a:chOff x="1193048" y="2412419"/>
            <a:chExt cx="2663306" cy="221434"/>
          </a:xfrm>
        </p:grpSpPr>
        <p:sp>
          <p:nvSpPr>
            <p:cNvPr id="58" name="Google Shape;898;p88">
              <a:extLst>
                <a:ext uri="{FF2B5EF4-FFF2-40B4-BE49-F238E27FC236}">
                  <a16:creationId xmlns:a16="http://schemas.microsoft.com/office/drawing/2014/main" id="{96F0B697-1735-4C91-0059-0212CF871A6C}"/>
                </a:ext>
              </a:extLst>
            </p:cNvPr>
            <p:cNvSpPr txBox="1"/>
            <p:nvPr/>
          </p:nvSpPr>
          <p:spPr>
            <a:xfrm>
              <a:off x="1199445" y="2436121"/>
              <a:ext cx="2656906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4"/>
                  </a:solidFill>
                  <a:latin typeface="+mj-lt"/>
                  <a:ea typeface="Montserrat"/>
                  <a:cs typeface="+mj-lt"/>
                  <a:sym typeface="Montserrat"/>
                </a:rPr>
                <a:t>Train</a:t>
              </a: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79DD4476-3921-BEC5-841B-50ED1DB851CC}"/>
                </a:ext>
              </a:extLst>
            </p:cNvPr>
            <p:cNvSpPr/>
            <p:nvPr/>
          </p:nvSpPr>
          <p:spPr>
            <a:xfrm>
              <a:off x="1193048" y="2412419"/>
              <a:ext cx="2663306" cy="221434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08867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>
                <a:solidFill>
                  <a:schemeClr val="bg2"/>
                </a:solidFill>
              </a:rPr>
              <a:t>run:ai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b="1" dirty="0"/>
              <a:t>scheduler</a:t>
            </a:r>
            <a:r>
              <a:rPr lang="en-US" dirty="0"/>
              <a:t> for training &amp; tuning</a:t>
            </a:r>
          </a:p>
        </p:txBody>
      </p:sp>
      <p:pic>
        <p:nvPicPr>
          <p:cNvPr id="5" name="Graphic 4" descr="Office worker male with solid fill">
            <a:extLst>
              <a:ext uri="{FF2B5EF4-FFF2-40B4-BE49-F238E27FC236}">
                <a16:creationId xmlns:a16="http://schemas.microsoft.com/office/drawing/2014/main" id="{CD371B33-A159-0765-0A19-FBDAD5213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596" y="1107457"/>
            <a:ext cx="510638" cy="510638"/>
          </a:xfrm>
          <a:prstGeom prst="rect">
            <a:avLst/>
          </a:prstGeom>
        </p:spPr>
      </p:pic>
      <p:pic>
        <p:nvPicPr>
          <p:cNvPr id="25" name="Picture 10" descr="How Run:ai Works">
            <a:extLst>
              <a:ext uri="{FF2B5EF4-FFF2-40B4-BE49-F238E27FC236}">
                <a16:creationId xmlns:a16="http://schemas.microsoft.com/office/drawing/2014/main" id="{2D582AF6-81D6-5CDE-3FC7-4D96AF060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136" y="1237046"/>
            <a:ext cx="598626" cy="40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898;p88">
            <a:extLst>
              <a:ext uri="{FF2B5EF4-FFF2-40B4-BE49-F238E27FC236}">
                <a16:creationId xmlns:a16="http://schemas.microsoft.com/office/drawing/2014/main" id="{246D7A04-7BE3-E346-E6A8-BEF5BCBE5BFE}"/>
              </a:ext>
            </a:extLst>
          </p:cNvPr>
          <p:cNvSpPr txBox="1"/>
          <p:nvPr/>
        </p:nvSpPr>
        <p:spPr>
          <a:xfrm>
            <a:off x="5237736" y="1449648"/>
            <a:ext cx="236159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Dynamic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scheduler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(‘training’ jobs)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218" name="Google Shape;898;p88">
            <a:extLst>
              <a:ext uri="{FF2B5EF4-FFF2-40B4-BE49-F238E27FC236}">
                <a16:creationId xmlns:a16="http://schemas.microsoft.com/office/drawing/2014/main" id="{C06897BB-2B9F-3641-C286-3513B331C68B}"/>
              </a:ext>
            </a:extLst>
          </p:cNvPr>
          <p:cNvSpPr txBox="1"/>
          <p:nvPr/>
        </p:nvSpPr>
        <p:spPr>
          <a:xfrm>
            <a:off x="1095672" y="1449648"/>
            <a:ext cx="143989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(‘Interactive’ job)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60" name="Google Shape;1486;p114">
            <a:extLst>
              <a:ext uri="{FF2B5EF4-FFF2-40B4-BE49-F238E27FC236}">
                <a16:creationId xmlns:a16="http://schemas.microsoft.com/office/drawing/2014/main" id="{DCD13EF8-ED4D-BC1D-6EAB-7831526E14D2}"/>
              </a:ext>
            </a:extLst>
          </p:cNvPr>
          <p:cNvCxnSpPr>
            <a:cxnSpLocks/>
          </p:cNvCxnSpPr>
          <p:nvPr/>
        </p:nvCxnSpPr>
        <p:spPr>
          <a:xfrm>
            <a:off x="1146184" y="1748181"/>
            <a:ext cx="0" cy="943358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Google Shape;898;p88">
            <a:extLst>
              <a:ext uri="{FF2B5EF4-FFF2-40B4-BE49-F238E27FC236}">
                <a16:creationId xmlns:a16="http://schemas.microsoft.com/office/drawing/2014/main" id="{28FD3D17-704C-710E-CE1D-C3D9CE833002}"/>
              </a:ext>
            </a:extLst>
          </p:cNvPr>
          <p:cNvSpPr txBox="1"/>
          <p:nvPr/>
        </p:nvSpPr>
        <p:spPr>
          <a:xfrm>
            <a:off x="615562" y="1759284"/>
            <a:ext cx="502922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</a:t>
            </a:r>
          </a:p>
          <a:p>
            <a:pPr algn="r">
              <a:lnSpc>
                <a:spcPct val="115000"/>
              </a:lnSpc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Assigned</a:t>
            </a:r>
            <a:endParaRPr lang="en-US" sz="800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6205AA4-A691-53A7-651C-65074D2844FF}"/>
              </a:ext>
            </a:extLst>
          </p:cNvPr>
          <p:cNvGrpSpPr/>
          <p:nvPr/>
        </p:nvGrpSpPr>
        <p:grpSpPr>
          <a:xfrm>
            <a:off x="1193048" y="1802178"/>
            <a:ext cx="2663303" cy="221434"/>
            <a:chOff x="1193048" y="1802178"/>
            <a:chExt cx="2663303" cy="221434"/>
          </a:xfrm>
        </p:grpSpPr>
        <p:sp>
          <p:nvSpPr>
            <p:cNvPr id="63" name="Google Shape;898;p88">
              <a:extLst>
                <a:ext uri="{FF2B5EF4-FFF2-40B4-BE49-F238E27FC236}">
                  <a16:creationId xmlns:a16="http://schemas.microsoft.com/office/drawing/2014/main" id="{59FB6FB0-7664-A6B6-DDDD-3E00D6EECCC7}"/>
                </a:ext>
              </a:extLst>
            </p:cNvPr>
            <p:cNvSpPr txBox="1"/>
            <p:nvPr/>
          </p:nvSpPr>
          <p:spPr>
            <a:xfrm>
              <a:off x="1196096" y="1825880"/>
              <a:ext cx="2660255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5"/>
                  </a:solidFill>
                  <a:latin typeface="+mj-lt"/>
                  <a:ea typeface="Montserrat"/>
                  <a:cs typeface="+mj-lt"/>
                  <a:sym typeface="Montserrat"/>
                </a:rPr>
                <a:t>GPU-1</a:t>
              </a:r>
            </a:p>
          </p:txBody>
        </p:sp>
        <p:sp>
          <p:nvSpPr>
            <p:cNvPr id="2050" name="Rectangle: Rounded Corners 2049">
              <a:extLst>
                <a:ext uri="{FF2B5EF4-FFF2-40B4-BE49-F238E27FC236}">
                  <a16:creationId xmlns:a16="http://schemas.microsoft.com/office/drawing/2014/main" id="{3CF73A2C-A3CB-4546-6E2C-A5D3FD812A3D}"/>
                </a:ext>
              </a:extLst>
            </p:cNvPr>
            <p:cNvSpPr/>
            <p:nvPr/>
          </p:nvSpPr>
          <p:spPr>
            <a:xfrm>
              <a:off x="1193048" y="1802178"/>
              <a:ext cx="2663303" cy="221434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51" name="Google Shape;898;p88">
            <a:extLst>
              <a:ext uri="{FF2B5EF4-FFF2-40B4-BE49-F238E27FC236}">
                <a16:creationId xmlns:a16="http://schemas.microsoft.com/office/drawing/2014/main" id="{2595E057-F116-6110-FC87-1741764C3309}"/>
              </a:ext>
            </a:extLst>
          </p:cNvPr>
          <p:cNvSpPr txBox="1"/>
          <p:nvPr/>
        </p:nvSpPr>
        <p:spPr>
          <a:xfrm>
            <a:off x="493100" y="2060905"/>
            <a:ext cx="619109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800" i="0" u="none" strike="noStrike" cap="none" dirty="0" err="1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Jupyter</a:t>
            </a:r>
            <a:r>
              <a:rPr lang="en-US" sz="8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notebooks</a:t>
            </a:r>
          </a:p>
        </p:txBody>
      </p:sp>
      <p:sp>
        <p:nvSpPr>
          <p:cNvPr id="2052" name="Google Shape;898;p88">
            <a:extLst>
              <a:ext uri="{FF2B5EF4-FFF2-40B4-BE49-F238E27FC236}">
                <a16:creationId xmlns:a16="http://schemas.microsoft.com/office/drawing/2014/main" id="{1D0FB763-0332-7D3B-CAFE-22E477EB1119}"/>
              </a:ext>
            </a:extLst>
          </p:cNvPr>
          <p:cNvSpPr txBox="1"/>
          <p:nvPr/>
        </p:nvSpPr>
        <p:spPr>
          <a:xfrm>
            <a:off x="826453" y="2396362"/>
            <a:ext cx="292031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8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Task</a:t>
            </a:r>
          </a:p>
        </p:txBody>
      </p:sp>
      <p:cxnSp>
        <p:nvCxnSpPr>
          <p:cNvPr id="2053" name="Google Shape;1487;p114">
            <a:extLst>
              <a:ext uri="{FF2B5EF4-FFF2-40B4-BE49-F238E27FC236}">
                <a16:creationId xmlns:a16="http://schemas.microsoft.com/office/drawing/2014/main" id="{FEF65CFC-94A6-1AFE-1A72-3D6B646009D0}"/>
              </a:ext>
            </a:extLst>
          </p:cNvPr>
          <p:cNvCxnSpPr>
            <a:cxnSpLocks/>
          </p:cNvCxnSpPr>
          <p:nvPr/>
        </p:nvCxnSpPr>
        <p:spPr>
          <a:xfrm>
            <a:off x="1146184" y="2694657"/>
            <a:ext cx="2733203" cy="0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54" name="Group 2053">
            <a:extLst>
              <a:ext uri="{FF2B5EF4-FFF2-40B4-BE49-F238E27FC236}">
                <a16:creationId xmlns:a16="http://schemas.microsoft.com/office/drawing/2014/main" id="{FFA74822-795B-2834-70B4-7D34A0DE0B62}"/>
              </a:ext>
            </a:extLst>
          </p:cNvPr>
          <p:cNvGrpSpPr/>
          <p:nvPr/>
        </p:nvGrpSpPr>
        <p:grpSpPr>
          <a:xfrm>
            <a:off x="1193048" y="2112553"/>
            <a:ext cx="2663303" cy="226429"/>
            <a:chOff x="1193048" y="2112553"/>
            <a:chExt cx="2663303" cy="226429"/>
          </a:xfrm>
        </p:grpSpPr>
        <p:sp>
          <p:nvSpPr>
            <p:cNvPr id="2055" name="Rectangle: Rounded Corners 2054">
              <a:extLst>
                <a:ext uri="{FF2B5EF4-FFF2-40B4-BE49-F238E27FC236}">
                  <a16:creationId xmlns:a16="http://schemas.microsoft.com/office/drawing/2014/main" id="{DFC2069E-64DC-8B29-A319-33D84D562947}"/>
                </a:ext>
              </a:extLst>
            </p:cNvPr>
            <p:cNvSpPr/>
            <p:nvPr/>
          </p:nvSpPr>
          <p:spPr>
            <a:xfrm>
              <a:off x="1193048" y="2112553"/>
              <a:ext cx="2663303" cy="221434"/>
            </a:xfrm>
            <a:prstGeom prst="roundRect">
              <a:avLst/>
            </a:prstGeom>
            <a:noFill/>
            <a:ln>
              <a:solidFill>
                <a:srgbClr val="F377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56" name="Google Shape;898;p88">
              <a:extLst>
                <a:ext uri="{FF2B5EF4-FFF2-40B4-BE49-F238E27FC236}">
                  <a16:creationId xmlns:a16="http://schemas.microsoft.com/office/drawing/2014/main" id="{F08732B2-2AD4-880E-D6F6-5A0D667819C9}"/>
                </a:ext>
              </a:extLst>
            </p:cNvPr>
            <p:cNvSpPr txBox="1"/>
            <p:nvPr/>
          </p:nvSpPr>
          <p:spPr>
            <a:xfrm>
              <a:off x="1196096" y="2143544"/>
              <a:ext cx="2660252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2"/>
                  </a:solidFill>
                  <a:latin typeface="+mj-lt"/>
                  <a:ea typeface="Montserrat"/>
                  <a:cs typeface="+mj-lt"/>
                  <a:sym typeface="Montserrat"/>
                </a:rPr>
                <a:t>notebook-1.ipynb</a:t>
              </a:r>
            </a:p>
          </p:txBody>
        </p:sp>
      </p:grpSp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65FE3594-17B4-A43F-E464-4C97687DDDEA}"/>
              </a:ext>
            </a:extLst>
          </p:cNvPr>
          <p:cNvGrpSpPr/>
          <p:nvPr/>
        </p:nvGrpSpPr>
        <p:grpSpPr>
          <a:xfrm>
            <a:off x="5284602" y="1802178"/>
            <a:ext cx="1765770" cy="221434"/>
            <a:chOff x="5284601" y="1802178"/>
            <a:chExt cx="2663303" cy="221434"/>
          </a:xfrm>
        </p:grpSpPr>
        <p:sp>
          <p:nvSpPr>
            <p:cNvPr id="2058" name="Google Shape;898;p88">
              <a:extLst>
                <a:ext uri="{FF2B5EF4-FFF2-40B4-BE49-F238E27FC236}">
                  <a16:creationId xmlns:a16="http://schemas.microsoft.com/office/drawing/2014/main" id="{BE2BAF3F-B68A-899A-F087-B18694F79F2C}"/>
                </a:ext>
              </a:extLst>
            </p:cNvPr>
            <p:cNvSpPr txBox="1"/>
            <p:nvPr/>
          </p:nvSpPr>
          <p:spPr>
            <a:xfrm>
              <a:off x="5284601" y="1825880"/>
              <a:ext cx="2655216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tx2">
                      <a:lumMod val="25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(Dynamic)</a:t>
              </a:r>
            </a:p>
          </p:txBody>
        </p:sp>
        <p:sp>
          <p:nvSpPr>
            <p:cNvPr id="2059" name="Rectangle: Rounded Corners 2058">
              <a:extLst>
                <a:ext uri="{FF2B5EF4-FFF2-40B4-BE49-F238E27FC236}">
                  <a16:creationId xmlns:a16="http://schemas.microsoft.com/office/drawing/2014/main" id="{AB7C4DBD-5B51-8819-A261-DEE1CC545155}"/>
                </a:ext>
              </a:extLst>
            </p:cNvPr>
            <p:cNvSpPr/>
            <p:nvPr/>
          </p:nvSpPr>
          <p:spPr>
            <a:xfrm>
              <a:off x="5284601" y="1802178"/>
              <a:ext cx="2663303" cy="221434"/>
            </a:xfrm>
            <a:prstGeom prst="round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60" name="Group 2059">
            <a:extLst>
              <a:ext uri="{FF2B5EF4-FFF2-40B4-BE49-F238E27FC236}">
                <a16:creationId xmlns:a16="http://schemas.microsoft.com/office/drawing/2014/main" id="{424F8912-E059-5C20-6976-EE346AAFB10D}"/>
              </a:ext>
            </a:extLst>
          </p:cNvPr>
          <p:cNvGrpSpPr/>
          <p:nvPr/>
        </p:nvGrpSpPr>
        <p:grpSpPr>
          <a:xfrm>
            <a:off x="5284602" y="2112553"/>
            <a:ext cx="1765770" cy="226429"/>
            <a:chOff x="5284601" y="2112553"/>
            <a:chExt cx="2663303" cy="226429"/>
          </a:xfrm>
        </p:grpSpPr>
        <p:sp>
          <p:nvSpPr>
            <p:cNvPr id="2063" name="Rectangle: Rounded Corners 2062">
              <a:extLst>
                <a:ext uri="{FF2B5EF4-FFF2-40B4-BE49-F238E27FC236}">
                  <a16:creationId xmlns:a16="http://schemas.microsoft.com/office/drawing/2014/main" id="{9DA45D30-1BD3-B448-A1AB-4DF77C7ADF79}"/>
                </a:ext>
              </a:extLst>
            </p:cNvPr>
            <p:cNvSpPr/>
            <p:nvPr/>
          </p:nvSpPr>
          <p:spPr>
            <a:xfrm>
              <a:off x="5284601" y="2112553"/>
              <a:ext cx="2663303" cy="221434"/>
            </a:xfrm>
            <a:prstGeom prst="roundRect">
              <a:avLst/>
            </a:prstGeom>
            <a:noFill/>
            <a:ln>
              <a:solidFill>
                <a:srgbClr val="F377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4" name="Google Shape;898;p88">
              <a:extLst>
                <a:ext uri="{FF2B5EF4-FFF2-40B4-BE49-F238E27FC236}">
                  <a16:creationId xmlns:a16="http://schemas.microsoft.com/office/drawing/2014/main" id="{A7D6A6EB-A101-E3A5-FB8F-D41225F65A7B}"/>
                </a:ext>
              </a:extLst>
            </p:cNvPr>
            <p:cNvSpPr txBox="1"/>
            <p:nvPr/>
          </p:nvSpPr>
          <p:spPr>
            <a:xfrm>
              <a:off x="5295847" y="2143544"/>
              <a:ext cx="2643970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2"/>
                  </a:solidFill>
                  <a:latin typeface="+mj-lt"/>
                  <a:ea typeface="Montserrat"/>
                  <a:cs typeface="+mj-lt"/>
                  <a:sym typeface="Montserrat"/>
                </a:rPr>
                <a:t>notebook-1.ipynb</a:t>
              </a:r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2EDFAD4C-500F-EA1E-267E-0C81DF6771BB}"/>
              </a:ext>
            </a:extLst>
          </p:cNvPr>
          <p:cNvGrpSpPr/>
          <p:nvPr/>
        </p:nvGrpSpPr>
        <p:grpSpPr>
          <a:xfrm>
            <a:off x="5284601" y="2412419"/>
            <a:ext cx="448742" cy="221434"/>
            <a:chOff x="1193048" y="2412419"/>
            <a:chExt cx="2663306" cy="221434"/>
          </a:xfrm>
        </p:grpSpPr>
        <p:sp>
          <p:nvSpPr>
            <p:cNvPr id="2069" name="Google Shape;898;p88">
              <a:extLst>
                <a:ext uri="{FF2B5EF4-FFF2-40B4-BE49-F238E27FC236}">
                  <a16:creationId xmlns:a16="http://schemas.microsoft.com/office/drawing/2014/main" id="{3B425417-E548-6ABF-209D-AC91AF1389A9}"/>
                </a:ext>
              </a:extLst>
            </p:cNvPr>
            <p:cNvSpPr txBox="1"/>
            <p:nvPr/>
          </p:nvSpPr>
          <p:spPr>
            <a:xfrm>
              <a:off x="1199445" y="2436121"/>
              <a:ext cx="2656906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4"/>
                  </a:solidFill>
                  <a:latin typeface="+mj-lt"/>
                  <a:ea typeface="Montserrat"/>
                  <a:cs typeface="+mj-lt"/>
                  <a:sym typeface="Montserrat"/>
                </a:rPr>
                <a:t>Train</a:t>
              </a:r>
            </a:p>
          </p:txBody>
        </p:sp>
        <p:sp>
          <p:nvSpPr>
            <p:cNvPr id="2070" name="Rectangle: Rounded Corners 2069">
              <a:extLst>
                <a:ext uri="{FF2B5EF4-FFF2-40B4-BE49-F238E27FC236}">
                  <a16:creationId xmlns:a16="http://schemas.microsoft.com/office/drawing/2014/main" id="{8249AFF9-0147-6D4C-75ED-459EF254F8DA}"/>
                </a:ext>
              </a:extLst>
            </p:cNvPr>
            <p:cNvSpPr/>
            <p:nvPr/>
          </p:nvSpPr>
          <p:spPr>
            <a:xfrm>
              <a:off x="1193048" y="2412419"/>
              <a:ext cx="2663306" cy="221434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71" name="Google Shape;898;p88">
            <a:extLst>
              <a:ext uri="{FF2B5EF4-FFF2-40B4-BE49-F238E27FC236}">
                <a16:creationId xmlns:a16="http://schemas.microsoft.com/office/drawing/2014/main" id="{6EB02A4C-56F3-12AC-51F7-7A4D091C1E37}"/>
              </a:ext>
            </a:extLst>
          </p:cNvPr>
          <p:cNvSpPr txBox="1"/>
          <p:nvPr/>
        </p:nvSpPr>
        <p:spPr>
          <a:xfrm>
            <a:off x="4702660" y="1759284"/>
            <a:ext cx="502922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</a:t>
            </a:r>
          </a:p>
          <a:p>
            <a:pPr algn="r">
              <a:lnSpc>
                <a:spcPct val="115000"/>
              </a:lnSpc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Assigned</a:t>
            </a:r>
            <a:endParaRPr lang="en-US" sz="800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2072" name="Google Shape;898;p88">
            <a:extLst>
              <a:ext uri="{FF2B5EF4-FFF2-40B4-BE49-F238E27FC236}">
                <a16:creationId xmlns:a16="http://schemas.microsoft.com/office/drawing/2014/main" id="{592B31AE-C0AB-B5CE-3F76-FAC3DE228AC5}"/>
              </a:ext>
            </a:extLst>
          </p:cNvPr>
          <p:cNvSpPr txBox="1"/>
          <p:nvPr/>
        </p:nvSpPr>
        <p:spPr>
          <a:xfrm>
            <a:off x="4580198" y="2060905"/>
            <a:ext cx="619109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800" i="0" u="none" strike="noStrike" cap="none" dirty="0" err="1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Jupyter</a:t>
            </a:r>
            <a:r>
              <a:rPr lang="en-US" sz="8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notebooks</a:t>
            </a:r>
          </a:p>
        </p:txBody>
      </p:sp>
      <p:sp>
        <p:nvSpPr>
          <p:cNvPr id="2074" name="Google Shape;898;p88">
            <a:extLst>
              <a:ext uri="{FF2B5EF4-FFF2-40B4-BE49-F238E27FC236}">
                <a16:creationId xmlns:a16="http://schemas.microsoft.com/office/drawing/2014/main" id="{4C0B8885-34B8-EF54-B64C-13F5D30D7440}"/>
              </a:ext>
            </a:extLst>
          </p:cNvPr>
          <p:cNvSpPr txBox="1"/>
          <p:nvPr/>
        </p:nvSpPr>
        <p:spPr>
          <a:xfrm>
            <a:off x="4913551" y="2396362"/>
            <a:ext cx="292031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8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Task</a:t>
            </a:r>
          </a:p>
        </p:txBody>
      </p:sp>
      <p:cxnSp>
        <p:nvCxnSpPr>
          <p:cNvPr id="2075" name="Google Shape;1486;p114">
            <a:extLst>
              <a:ext uri="{FF2B5EF4-FFF2-40B4-BE49-F238E27FC236}">
                <a16:creationId xmlns:a16="http://schemas.microsoft.com/office/drawing/2014/main" id="{910798AD-D82C-A300-C1DC-B51770F5ADFD}"/>
              </a:ext>
            </a:extLst>
          </p:cNvPr>
          <p:cNvCxnSpPr>
            <a:cxnSpLocks/>
          </p:cNvCxnSpPr>
          <p:nvPr/>
        </p:nvCxnSpPr>
        <p:spPr>
          <a:xfrm>
            <a:off x="5234386" y="1748181"/>
            <a:ext cx="0" cy="943358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6" name="Google Shape;898;p88">
            <a:extLst>
              <a:ext uri="{FF2B5EF4-FFF2-40B4-BE49-F238E27FC236}">
                <a16:creationId xmlns:a16="http://schemas.microsoft.com/office/drawing/2014/main" id="{C3DB5EBF-7623-CB7A-98F8-D32D35A2111B}"/>
              </a:ext>
            </a:extLst>
          </p:cNvPr>
          <p:cNvSpPr txBox="1"/>
          <p:nvPr/>
        </p:nvSpPr>
        <p:spPr>
          <a:xfrm>
            <a:off x="2357941" y="2709269"/>
            <a:ext cx="409625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</a:p>
        </p:txBody>
      </p:sp>
      <p:cxnSp>
        <p:nvCxnSpPr>
          <p:cNvPr id="2077" name="Straight Arrow Connector 2076">
            <a:extLst>
              <a:ext uri="{FF2B5EF4-FFF2-40B4-BE49-F238E27FC236}">
                <a16:creationId xmlns:a16="http://schemas.microsoft.com/office/drawing/2014/main" id="{9D153988-1889-9120-8C49-08D7700F9919}"/>
              </a:ext>
            </a:extLst>
          </p:cNvPr>
          <p:cNvCxnSpPr>
            <a:cxnSpLocks/>
          </p:cNvCxnSpPr>
          <p:nvPr/>
        </p:nvCxnSpPr>
        <p:spPr>
          <a:xfrm>
            <a:off x="4121829" y="2148010"/>
            <a:ext cx="450171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8" name="Group 2077">
            <a:extLst>
              <a:ext uri="{FF2B5EF4-FFF2-40B4-BE49-F238E27FC236}">
                <a16:creationId xmlns:a16="http://schemas.microsoft.com/office/drawing/2014/main" id="{D01A270C-56A8-C119-2F38-649FFA208770}"/>
              </a:ext>
            </a:extLst>
          </p:cNvPr>
          <p:cNvGrpSpPr/>
          <p:nvPr/>
        </p:nvGrpSpPr>
        <p:grpSpPr>
          <a:xfrm>
            <a:off x="5746094" y="2412419"/>
            <a:ext cx="337880" cy="221434"/>
            <a:chOff x="1193048" y="2412419"/>
            <a:chExt cx="2663306" cy="221434"/>
          </a:xfrm>
        </p:grpSpPr>
        <p:sp>
          <p:nvSpPr>
            <p:cNvPr id="2079" name="Google Shape;898;p88">
              <a:extLst>
                <a:ext uri="{FF2B5EF4-FFF2-40B4-BE49-F238E27FC236}">
                  <a16:creationId xmlns:a16="http://schemas.microsoft.com/office/drawing/2014/main" id="{588F0D65-3545-A635-5C97-6FD41BFDCBCC}"/>
                </a:ext>
              </a:extLst>
            </p:cNvPr>
            <p:cNvSpPr txBox="1"/>
            <p:nvPr/>
          </p:nvSpPr>
          <p:spPr>
            <a:xfrm>
              <a:off x="1199445" y="2436121"/>
              <a:ext cx="2656906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4"/>
                  </a:solidFill>
                  <a:latin typeface="+mj-lt"/>
                  <a:ea typeface="Montserrat"/>
                  <a:cs typeface="+mj-lt"/>
                  <a:sym typeface="Montserrat"/>
                </a:rPr>
                <a:t>Train</a:t>
              </a:r>
            </a:p>
          </p:txBody>
        </p:sp>
        <p:sp>
          <p:nvSpPr>
            <p:cNvPr id="2080" name="Rectangle: Rounded Corners 2079">
              <a:extLst>
                <a:ext uri="{FF2B5EF4-FFF2-40B4-BE49-F238E27FC236}">
                  <a16:creationId xmlns:a16="http://schemas.microsoft.com/office/drawing/2014/main" id="{34DA9FEA-FCC0-C7B1-5789-4F13474DEA4D}"/>
                </a:ext>
              </a:extLst>
            </p:cNvPr>
            <p:cNvSpPr/>
            <p:nvPr/>
          </p:nvSpPr>
          <p:spPr>
            <a:xfrm>
              <a:off x="1193048" y="2412419"/>
              <a:ext cx="2663306" cy="221434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81" name="Group 2080">
            <a:extLst>
              <a:ext uri="{FF2B5EF4-FFF2-40B4-BE49-F238E27FC236}">
                <a16:creationId xmlns:a16="http://schemas.microsoft.com/office/drawing/2014/main" id="{B484C6ED-1058-DEE6-C3BF-A24B956EB661}"/>
              </a:ext>
            </a:extLst>
          </p:cNvPr>
          <p:cNvGrpSpPr/>
          <p:nvPr/>
        </p:nvGrpSpPr>
        <p:grpSpPr>
          <a:xfrm>
            <a:off x="6105627" y="2412419"/>
            <a:ext cx="337880" cy="221434"/>
            <a:chOff x="1193048" y="2412419"/>
            <a:chExt cx="2663306" cy="221434"/>
          </a:xfrm>
        </p:grpSpPr>
        <p:sp>
          <p:nvSpPr>
            <p:cNvPr id="2082" name="Google Shape;898;p88">
              <a:extLst>
                <a:ext uri="{FF2B5EF4-FFF2-40B4-BE49-F238E27FC236}">
                  <a16:creationId xmlns:a16="http://schemas.microsoft.com/office/drawing/2014/main" id="{5227B5C1-78B8-BE1A-11FF-65C8D47DBE8A}"/>
                </a:ext>
              </a:extLst>
            </p:cNvPr>
            <p:cNvSpPr txBox="1"/>
            <p:nvPr/>
          </p:nvSpPr>
          <p:spPr>
            <a:xfrm>
              <a:off x="1199445" y="2436121"/>
              <a:ext cx="2656906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4"/>
                  </a:solidFill>
                  <a:latin typeface="+mj-lt"/>
                  <a:ea typeface="Montserrat"/>
                  <a:cs typeface="+mj-lt"/>
                  <a:sym typeface="Montserrat"/>
                </a:rPr>
                <a:t>Train</a:t>
              </a:r>
            </a:p>
          </p:txBody>
        </p:sp>
        <p:sp>
          <p:nvSpPr>
            <p:cNvPr id="2083" name="Rectangle: Rounded Corners 2082">
              <a:extLst>
                <a:ext uri="{FF2B5EF4-FFF2-40B4-BE49-F238E27FC236}">
                  <a16:creationId xmlns:a16="http://schemas.microsoft.com/office/drawing/2014/main" id="{8DE403C3-A5CB-86B8-604D-941C7006B921}"/>
                </a:ext>
              </a:extLst>
            </p:cNvPr>
            <p:cNvSpPr/>
            <p:nvPr/>
          </p:nvSpPr>
          <p:spPr>
            <a:xfrm>
              <a:off x="1193048" y="2412419"/>
              <a:ext cx="2663306" cy="221434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84" name="Group 2083">
            <a:extLst>
              <a:ext uri="{FF2B5EF4-FFF2-40B4-BE49-F238E27FC236}">
                <a16:creationId xmlns:a16="http://schemas.microsoft.com/office/drawing/2014/main" id="{96672303-430C-9673-D1F2-86A653A6A657}"/>
              </a:ext>
            </a:extLst>
          </p:cNvPr>
          <p:cNvGrpSpPr/>
          <p:nvPr/>
        </p:nvGrpSpPr>
        <p:grpSpPr>
          <a:xfrm>
            <a:off x="6458471" y="2412419"/>
            <a:ext cx="595203" cy="221434"/>
            <a:chOff x="1193048" y="2412419"/>
            <a:chExt cx="2663306" cy="221434"/>
          </a:xfrm>
        </p:grpSpPr>
        <p:sp>
          <p:nvSpPr>
            <p:cNvPr id="2085" name="Google Shape;898;p88">
              <a:extLst>
                <a:ext uri="{FF2B5EF4-FFF2-40B4-BE49-F238E27FC236}">
                  <a16:creationId xmlns:a16="http://schemas.microsoft.com/office/drawing/2014/main" id="{128968E6-2F3A-5851-76DF-3730E109E2C5}"/>
                </a:ext>
              </a:extLst>
            </p:cNvPr>
            <p:cNvSpPr txBox="1"/>
            <p:nvPr/>
          </p:nvSpPr>
          <p:spPr>
            <a:xfrm>
              <a:off x="1199445" y="2436121"/>
              <a:ext cx="2656906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4"/>
                  </a:solidFill>
                  <a:latin typeface="+mj-lt"/>
                  <a:ea typeface="Montserrat"/>
                  <a:cs typeface="+mj-lt"/>
                  <a:sym typeface="Montserrat"/>
                </a:rPr>
                <a:t>Train</a:t>
              </a:r>
            </a:p>
          </p:txBody>
        </p:sp>
        <p:sp>
          <p:nvSpPr>
            <p:cNvPr id="2086" name="Rectangle: Rounded Corners 2085">
              <a:extLst>
                <a:ext uri="{FF2B5EF4-FFF2-40B4-BE49-F238E27FC236}">
                  <a16:creationId xmlns:a16="http://schemas.microsoft.com/office/drawing/2014/main" id="{005E013F-90D5-7190-FF12-EC31E3E3B896}"/>
                </a:ext>
              </a:extLst>
            </p:cNvPr>
            <p:cNvSpPr/>
            <p:nvPr/>
          </p:nvSpPr>
          <p:spPr>
            <a:xfrm>
              <a:off x="1193048" y="2412419"/>
              <a:ext cx="2663306" cy="221434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87" name="Group 2086">
            <a:extLst>
              <a:ext uri="{FF2B5EF4-FFF2-40B4-BE49-F238E27FC236}">
                <a16:creationId xmlns:a16="http://schemas.microsoft.com/office/drawing/2014/main" id="{73635825-3635-F39B-57E7-20A6BE88FAC6}"/>
              </a:ext>
            </a:extLst>
          </p:cNvPr>
          <p:cNvGrpSpPr/>
          <p:nvPr/>
        </p:nvGrpSpPr>
        <p:grpSpPr>
          <a:xfrm>
            <a:off x="1193049" y="2412419"/>
            <a:ext cx="448742" cy="221434"/>
            <a:chOff x="1193048" y="2412419"/>
            <a:chExt cx="2663306" cy="221434"/>
          </a:xfrm>
        </p:grpSpPr>
        <p:sp>
          <p:nvSpPr>
            <p:cNvPr id="2088" name="Google Shape;898;p88">
              <a:extLst>
                <a:ext uri="{FF2B5EF4-FFF2-40B4-BE49-F238E27FC236}">
                  <a16:creationId xmlns:a16="http://schemas.microsoft.com/office/drawing/2014/main" id="{D6BDE9A1-64B7-9F04-43BF-288E04C1EDDC}"/>
                </a:ext>
              </a:extLst>
            </p:cNvPr>
            <p:cNvSpPr txBox="1"/>
            <p:nvPr/>
          </p:nvSpPr>
          <p:spPr>
            <a:xfrm>
              <a:off x="1199445" y="2436121"/>
              <a:ext cx="2656906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4"/>
                  </a:solidFill>
                  <a:latin typeface="+mj-lt"/>
                  <a:ea typeface="Montserrat"/>
                  <a:cs typeface="+mj-lt"/>
                  <a:sym typeface="Montserrat"/>
                </a:rPr>
                <a:t>Train</a:t>
              </a:r>
            </a:p>
          </p:txBody>
        </p:sp>
        <p:sp>
          <p:nvSpPr>
            <p:cNvPr id="2089" name="Rectangle: Rounded Corners 2088">
              <a:extLst>
                <a:ext uri="{FF2B5EF4-FFF2-40B4-BE49-F238E27FC236}">
                  <a16:creationId xmlns:a16="http://schemas.microsoft.com/office/drawing/2014/main" id="{92ACA705-29DA-957D-2E67-A6BC3A9DC7FF}"/>
                </a:ext>
              </a:extLst>
            </p:cNvPr>
            <p:cNvSpPr/>
            <p:nvPr/>
          </p:nvSpPr>
          <p:spPr>
            <a:xfrm>
              <a:off x="1193048" y="2412419"/>
              <a:ext cx="2663306" cy="221434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90" name="Group 2089">
            <a:extLst>
              <a:ext uri="{FF2B5EF4-FFF2-40B4-BE49-F238E27FC236}">
                <a16:creationId xmlns:a16="http://schemas.microsoft.com/office/drawing/2014/main" id="{48FA46FC-42D8-4624-E03B-DC74D06B626E}"/>
              </a:ext>
            </a:extLst>
          </p:cNvPr>
          <p:cNvGrpSpPr/>
          <p:nvPr/>
        </p:nvGrpSpPr>
        <p:grpSpPr>
          <a:xfrm>
            <a:off x="1938677" y="2412419"/>
            <a:ext cx="337880" cy="221434"/>
            <a:chOff x="1193048" y="2412419"/>
            <a:chExt cx="2663306" cy="221434"/>
          </a:xfrm>
        </p:grpSpPr>
        <p:sp>
          <p:nvSpPr>
            <p:cNvPr id="2091" name="Google Shape;898;p88">
              <a:extLst>
                <a:ext uri="{FF2B5EF4-FFF2-40B4-BE49-F238E27FC236}">
                  <a16:creationId xmlns:a16="http://schemas.microsoft.com/office/drawing/2014/main" id="{D4BDB747-3D77-9ED3-D7F1-26B5FF4777E8}"/>
                </a:ext>
              </a:extLst>
            </p:cNvPr>
            <p:cNvSpPr txBox="1"/>
            <p:nvPr/>
          </p:nvSpPr>
          <p:spPr>
            <a:xfrm>
              <a:off x="1199445" y="2436121"/>
              <a:ext cx="2656906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4"/>
                  </a:solidFill>
                  <a:latin typeface="+mj-lt"/>
                  <a:ea typeface="Montserrat"/>
                  <a:cs typeface="+mj-lt"/>
                  <a:sym typeface="Montserrat"/>
                </a:rPr>
                <a:t>Train</a:t>
              </a:r>
            </a:p>
          </p:txBody>
        </p:sp>
        <p:sp>
          <p:nvSpPr>
            <p:cNvPr id="2092" name="Rectangle: Rounded Corners 2091">
              <a:extLst>
                <a:ext uri="{FF2B5EF4-FFF2-40B4-BE49-F238E27FC236}">
                  <a16:creationId xmlns:a16="http://schemas.microsoft.com/office/drawing/2014/main" id="{9F0ABF96-CA89-06AB-885A-70AF7DEDCC61}"/>
                </a:ext>
              </a:extLst>
            </p:cNvPr>
            <p:cNvSpPr/>
            <p:nvPr/>
          </p:nvSpPr>
          <p:spPr>
            <a:xfrm>
              <a:off x="1193048" y="2412419"/>
              <a:ext cx="2663306" cy="221434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93" name="Group 2092">
            <a:extLst>
              <a:ext uri="{FF2B5EF4-FFF2-40B4-BE49-F238E27FC236}">
                <a16:creationId xmlns:a16="http://schemas.microsoft.com/office/drawing/2014/main" id="{4AEF4DFF-C664-1AF7-83A9-EF1549D305DD}"/>
              </a:ext>
            </a:extLst>
          </p:cNvPr>
          <p:cNvGrpSpPr/>
          <p:nvPr/>
        </p:nvGrpSpPr>
        <p:grpSpPr>
          <a:xfrm>
            <a:off x="2597545" y="2412419"/>
            <a:ext cx="337880" cy="221434"/>
            <a:chOff x="1193048" y="2412419"/>
            <a:chExt cx="2663306" cy="221434"/>
          </a:xfrm>
        </p:grpSpPr>
        <p:sp>
          <p:nvSpPr>
            <p:cNvPr id="2094" name="Google Shape;898;p88">
              <a:extLst>
                <a:ext uri="{FF2B5EF4-FFF2-40B4-BE49-F238E27FC236}">
                  <a16:creationId xmlns:a16="http://schemas.microsoft.com/office/drawing/2014/main" id="{D0EE63DD-55A2-C952-1AA7-8B35EE71BFFB}"/>
                </a:ext>
              </a:extLst>
            </p:cNvPr>
            <p:cNvSpPr txBox="1"/>
            <p:nvPr/>
          </p:nvSpPr>
          <p:spPr>
            <a:xfrm>
              <a:off x="1199445" y="2436121"/>
              <a:ext cx="2656906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4"/>
                  </a:solidFill>
                  <a:latin typeface="+mj-lt"/>
                  <a:ea typeface="Montserrat"/>
                  <a:cs typeface="+mj-lt"/>
                  <a:sym typeface="Montserrat"/>
                </a:rPr>
                <a:t>Train</a:t>
              </a:r>
            </a:p>
          </p:txBody>
        </p:sp>
        <p:sp>
          <p:nvSpPr>
            <p:cNvPr id="2095" name="Rectangle: Rounded Corners 2094">
              <a:extLst>
                <a:ext uri="{FF2B5EF4-FFF2-40B4-BE49-F238E27FC236}">
                  <a16:creationId xmlns:a16="http://schemas.microsoft.com/office/drawing/2014/main" id="{11777F36-0C63-2DF6-5E1B-64C66EC1D5F2}"/>
                </a:ext>
              </a:extLst>
            </p:cNvPr>
            <p:cNvSpPr/>
            <p:nvPr/>
          </p:nvSpPr>
          <p:spPr>
            <a:xfrm>
              <a:off x="1193048" y="2412419"/>
              <a:ext cx="2663306" cy="221434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96" name="Group 2095">
            <a:extLst>
              <a:ext uri="{FF2B5EF4-FFF2-40B4-BE49-F238E27FC236}">
                <a16:creationId xmlns:a16="http://schemas.microsoft.com/office/drawing/2014/main" id="{A26B6738-8565-7064-871D-6877A16A6782}"/>
              </a:ext>
            </a:extLst>
          </p:cNvPr>
          <p:cNvGrpSpPr/>
          <p:nvPr/>
        </p:nvGrpSpPr>
        <p:grpSpPr>
          <a:xfrm>
            <a:off x="3255418" y="2412419"/>
            <a:ext cx="595203" cy="221434"/>
            <a:chOff x="1193048" y="2412419"/>
            <a:chExt cx="2663306" cy="221434"/>
          </a:xfrm>
        </p:grpSpPr>
        <p:sp>
          <p:nvSpPr>
            <p:cNvPr id="2097" name="Google Shape;898;p88">
              <a:extLst>
                <a:ext uri="{FF2B5EF4-FFF2-40B4-BE49-F238E27FC236}">
                  <a16:creationId xmlns:a16="http://schemas.microsoft.com/office/drawing/2014/main" id="{9C7A4F7A-5DFE-91A9-E0DF-FCB607922410}"/>
                </a:ext>
              </a:extLst>
            </p:cNvPr>
            <p:cNvSpPr txBox="1"/>
            <p:nvPr/>
          </p:nvSpPr>
          <p:spPr>
            <a:xfrm>
              <a:off x="1199445" y="2436121"/>
              <a:ext cx="2656906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4"/>
                  </a:solidFill>
                  <a:latin typeface="+mj-lt"/>
                  <a:ea typeface="Montserrat"/>
                  <a:cs typeface="+mj-lt"/>
                  <a:sym typeface="Montserrat"/>
                </a:rPr>
                <a:t>Train</a:t>
              </a:r>
            </a:p>
          </p:txBody>
        </p:sp>
        <p:sp>
          <p:nvSpPr>
            <p:cNvPr id="2098" name="Rectangle: Rounded Corners 2097">
              <a:extLst>
                <a:ext uri="{FF2B5EF4-FFF2-40B4-BE49-F238E27FC236}">
                  <a16:creationId xmlns:a16="http://schemas.microsoft.com/office/drawing/2014/main" id="{6470B427-2DFB-B889-21F9-21623200D312}"/>
                </a:ext>
              </a:extLst>
            </p:cNvPr>
            <p:cNvSpPr/>
            <p:nvPr/>
          </p:nvSpPr>
          <p:spPr>
            <a:xfrm>
              <a:off x="1193048" y="2412419"/>
              <a:ext cx="2663306" cy="221434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54039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>
                <a:solidFill>
                  <a:schemeClr val="bg2"/>
                </a:solidFill>
              </a:rPr>
              <a:t>run:ai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b="1" dirty="0"/>
              <a:t>scheduler</a:t>
            </a:r>
            <a:r>
              <a:rPr lang="en-US" dirty="0"/>
              <a:t> for training &amp; tuning</a:t>
            </a:r>
          </a:p>
        </p:txBody>
      </p:sp>
      <p:pic>
        <p:nvPicPr>
          <p:cNvPr id="5" name="Graphic 4" descr="Office worker male with solid fill">
            <a:extLst>
              <a:ext uri="{FF2B5EF4-FFF2-40B4-BE49-F238E27FC236}">
                <a16:creationId xmlns:a16="http://schemas.microsoft.com/office/drawing/2014/main" id="{CD371B33-A159-0765-0A19-FBDAD5213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596" y="1107457"/>
            <a:ext cx="510638" cy="510638"/>
          </a:xfrm>
          <a:prstGeom prst="rect">
            <a:avLst/>
          </a:prstGeom>
        </p:spPr>
      </p:pic>
      <p:pic>
        <p:nvPicPr>
          <p:cNvPr id="25" name="Picture 10" descr="How Run:ai Works">
            <a:extLst>
              <a:ext uri="{FF2B5EF4-FFF2-40B4-BE49-F238E27FC236}">
                <a16:creationId xmlns:a16="http://schemas.microsoft.com/office/drawing/2014/main" id="{2D582AF6-81D6-5CDE-3FC7-4D96AF060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136" y="1237046"/>
            <a:ext cx="598626" cy="40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Google Shape;898;p88">
            <a:extLst>
              <a:ext uri="{FF2B5EF4-FFF2-40B4-BE49-F238E27FC236}">
                <a16:creationId xmlns:a16="http://schemas.microsoft.com/office/drawing/2014/main" id="{CA46D81F-6EF5-1D9F-C15E-CABB6D9722C0}"/>
              </a:ext>
            </a:extLst>
          </p:cNvPr>
          <p:cNvSpPr txBox="1"/>
          <p:nvPr/>
        </p:nvSpPr>
        <p:spPr>
          <a:xfrm>
            <a:off x="674836" y="3040912"/>
            <a:ext cx="433072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5"/>
                </a:solidFill>
                <a:latin typeface="+mj-lt"/>
                <a:ea typeface="Montserrat"/>
                <a:cs typeface="+mj-lt"/>
                <a:sym typeface="Montserrat"/>
              </a:rPr>
              <a:t>GPU 1</a:t>
            </a:r>
          </a:p>
        </p:txBody>
      </p:sp>
      <p:sp>
        <p:nvSpPr>
          <p:cNvPr id="49" name="Google Shape;898;p88">
            <a:extLst>
              <a:ext uri="{FF2B5EF4-FFF2-40B4-BE49-F238E27FC236}">
                <a16:creationId xmlns:a16="http://schemas.microsoft.com/office/drawing/2014/main" id="{DFC80E55-FDD4-2279-497A-FFD64EF7C5A4}"/>
              </a:ext>
            </a:extLst>
          </p:cNvPr>
          <p:cNvSpPr txBox="1"/>
          <p:nvPr/>
        </p:nvSpPr>
        <p:spPr>
          <a:xfrm>
            <a:off x="2357941" y="3306029"/>
            <a:ext cx="409625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</a:p>
        </p:txBody>
      </p:sp>
      <p:grpSp>
        <p:nvGrpSpPr>
          <p:cNvPr id="2074" name="Group 2073">
            <a:extLst>
              <a:ext uri="{FF2B5EF4-FFF2-40B4-BE49-F238E27FC236}">
                <a16:creationId xmlns:a16="http://schemas.microsoft.com/office/drawing/2014/main" id="{251A566F-6D21-0F6A-DD55-31A993F97177}"/>
              </a:ext>
            </a:extLst>
          </p:cNvPr>
          <p:cNvGrpSpPr/>
          <p:nvPr/>
        </p:nvGrpSpPr>
        <p:grpSpPr>
          <a:xfrm>
            <a:off x="1139234" y="2997684"/>
            <a:ext cx="2727866" cy="280120"/>
            <a:chOff x="1139234" y="2933322"/>
            <a:chExt cx="2727866" cy="420895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911B52C-C1E1-999E-F917-AB4BE6B30891}"/>
                </a:ext>
              </a:extLst>
            </p:cNvPr>
            <p:cNvSpPr/>
            <p:nvPr/>
          </p:nvSpPr>
          <p:spPr>
            <a:xfrm>
              <a:off x="1169918" y="3106999"/>
              <a:ext cx="471873" cy="233360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Google Shape;1487;p114">
              <a:extLst>
                <a:ext uri="{FF2B5EF4-FFF2-40B4-BE49-F238E27FC236}">
                  <a16:creationId xmlns:a16="http://schemas.microsoft.com/office/drawing/2014/main" id="{AB232F33-8276-BF6D-A698-8F51482035DB}"/>
                </a:ext>
              </a:extLst>
            </p:cNvPr>
            <p:cNvCxnSpPr/>
            <p:nvPr/>
          </p:nvCxnSpPr>
          <p:spPr>
            <a:xfrm flipH="1">
              <a:off x="2042154" y="2933322"/>
              <a:ext cx="1815986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1487;p114">
              <a:extLst>
                <a:ext uri="{FF2B5EF4-FFF2-40B4-BE49-F238E27FC236}">
                  <a16:creationId xmlns:a16="http://schemas.microsoft.com/office/drawing/2014/main" id="{9EA8B821-F4A9-9945-B044-C42D15A974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9234" y="3331549"/>
              <a:ext cx="2725431" cy="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1486;p114">
              <a:extLst>
                <a:ext uri="{FF2B5EF4-FFF2-40B4-BE49-F238E27FC236}">
                  <a16:creationId xmlns:a16="http://schemas.microsoft.com/office/drawing/2014/main" id="{09EFAC16-EC45-F272-4101-CE109ABCEC40}"/>
                </a:ext>
              </a:extLst>
            </p:cNvPr>
            <p:cNvCxnSpPr>
              <a:cxnSpLocks/>
            </p:cNvCxnSpPr>
            <p:nvPr/>
          </p:nvCxnSpPr>
          <p:spPr>
            <a:xfrm>
              <a:off x="1156829" y="2933322"/>
              <a:ext cx="0" cy="420895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1487;p114">
              <a:extLst>
                <a:ext uri="{FF2B5EF4-FFF2-40B4-BE49-F238E27FC236}">
                  <a16:creationId xmlns:a16="http://schemas.microsoft.com/office/drawing/2014/main" id="{299752CA-E4A1-97C5-71A5-0E0322BC4C9C}"/>
                </a:ext>
              </a:extLst>
            </p:cNvPr>
            <p:cNvCxnSpPr/>
            <p:nvPr/>
          </p:nvCxnSpPr>
          <p:spPr>
            <a:xfrm flipH="1">
              <a:off x="1152708" y="3350292"/>
              <a:ext cx="1815986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1487;p114">
              <a:extLst>
                <a:ext uri="{FF2B5EF4-FFF2-40B4-BE49-F238E27FC236}">
                  <a16:creationId xmlns:a16="http://schemas.microsoft.com/office/drawing/2014/main" id="{DD703619-6C47-83B3-5D2F-0730C767FEFA}"/>
                </a:ext>
              </a:extLst>
            </p:cNvPr>
            <p:cNvCxnSpPr/>
            <p:nvPr/>
          </p:nvCxnSpPr>
          <p:spPr>
            <a:xfrm flipH="1">
              <a:off x="1146184" y="2933322"/>
              <a:ext cx="1815986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BB8A362-BBA6-F3F1-ED68-E35AB7F9ADFA}"/>
                </a:ext>
              </a:extLst>
            </p:cNvPr>
            <p:cNvSpPr/>
            <p:nvPr/>
          </p:nvSpPr>
          <p:spPr>
            <a:xfrm>
              <a:off x="2598625" y="2955277"/>
              <a:ext cx="337883" cy="38508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3DBE5B3-7B84-8F00-398C-97D5BBAA6345}"/>
                </a:ext>
              </a:extLst>
            </p:cNvPr>
            <p:cNvSpPr/>
            <p:nvPr/>
          </p:nvSpPr>
          <p:spPr>
            <a:xfrm>
              <a:off x="3255743" y="2955277"/>
              <a:ext cx="611357" cy="38508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A72698F-A209-F685-AC7A-68111972485C}"/>
                </a:ext>
              </a:extLst>
            </p:cNvPr>
            <p:cNvSpPr/>
            <p:nvPr/>
          </p:nvSpPr>
          <p:spPr>
            <a:xfrm>
              <a:off x="1938677" y="3106999"/>
              <a:ext cx="337883" cy="233360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Google Shape;1487;p114">
              <a:extLst>
                <a:ext uri="{FF2B5EF4-FFF2-40B4-BE49-F238E27FC236}">
                  <a16:creationId xmlns:a16="http://schemas.microsoft.com/office/drawing/2014/main" id="{2933A03F-8014-605A-35C9-19308135A808}"/>
                </a:ext>
              </a:extLst>
            </p:cNvPr>
            <p:cNvCxnSpPr/>
            <p:nvPr/>
          </p:nvCxnSpPr>
          <p:spPr>
            <a:xfrm flipH="1">
              <a:off x="2048679" y="3350292"/>
              <a:ext cx="1815986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19" name="Google Shape;898;p88">
            <a:extLst>
              <a:ext uri="{FF2B5EF4-FFF2-40B4-BE49-F238E27FC236}">
                <a16:creationId xmlns:a16="http://schemas.microsoft.com/office/drawing/2014/main" id="{C69AA8AE-E0DD-4E76-EDA9-662CFCA6024B}"/>
              </a:ext>
            </a:extLst>
          </p:cNvPr>
          <p:cNvSpPr txBox="1"/>
          <p:nvPr/>
        </p:nvSpPr>
        <p:spPr>
          <a:xfrm>
            <a:off x="568415" y="2804697"/>
            <a:ext cx="1898032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Utilization</a:t>
            </a:r>
            <a:r>
              <a:rPr lang="en-US" sz="10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 over time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E2AEA213-26D4-6F6C-DEFF-8BAEB713581C}"/>
              </a:ext>
            </a:extLst>
          </p:cNvPr>
          <p:cNvSpPr txBox="1"/>
          <p:nvPr/>
        </p:nvSpPr>
        <p:spPr>
          <a:xfrm>
            <a:off x="5237736" y="1449648"/>
            <a:ext cx="236159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Dynamic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scheduler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(‘training’ jobs)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4" name="Google Shape;898;p88">
            <a:extLst>
              <a:ext uri="{FF2B5EF4-FFF2-40B4-BE49-F238E27FC236}">
                <a16:creationId xmlns:a16="http://schemas.microsoft.com/office/drawing/2014/main" id="{F6BEE88C-D8E2-7967-997D-67032CCAF23E}"/>
              </a:ext>
            </a:extLst>
          </p:cNvPr>
          <p:cNvSpPr txBox="1"/>
          <p:nvPr/>
        </p:nvSpPr>
        <p:spPr>
          <a:xfrm>
            <a:off x="1095672" y="1449648"/>
            <a:ext cx="143989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(‘Interactive’ job)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7" name="Google Shape;1486;p114">
            <a:extLst>
              <a:ext uri="{FF2B5EF4-FFF2-40B4-BE49-F238E27FC236}">
                <a16:creationId xmlns:a16="http://schemas.microsoft.com/office/drawing/2014/main" id="{DBDEB3CD-92EC-4518-DE77-1F7AB39C927A}"/>
              </a:ext>
            </a:extLst>
          </p:cNvPr>
          <p:cNvCxnSpPr>
            <a:cxnSpLocks/>
          </p:cNvCxnSpPr>
          <p:nvPr/>
        </p:nvCxnSpPr>
        <p:spPr>
          <a:xfrm>
            <a:off x="1146184" y="1748181"/>
            <a:ext cx="0" cy="943358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898;p88">
            <a:extLst>
              <a:ext uri="{FF2B5EF4-FFF2-40B4-BE49-F238E27FC236}">
                <a16:creationId xmlns:a16="http://schemas.microsoft.com/office/drawing/2014/main" id="{CF9028B9-C8A3-D310-94CC-AABC325C9824}"/>
              </a:ext>
            </a:extLst>
          </p:cNvPr>
          <p:cNvSpPr txBox="1"/>
          <p:nvPr/>
        </p:nvSpPr>
        <p:spPr>
          <a:xfrm>
            <a:off x="615562" y="1759284"/>
            <a:ext cx="502922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</a:t>
            </a:r>
          </a:p>
          <a:p>
            <a:pPr algn="r">
              <a:lnSpc>
                <a:spcPct val="115000"/>
              </a:lnSpc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Assigned</a:t>
            </a:r>
            <a:endParaRPr lang="en-US" sz="800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7A15F4-E6DE-34B1-9310-89242C67AFE1}"/>
              </a:ext>
            </a:extLst>
          </p:cNvPr>
          <p:cNvGrpSpPr/>
          <p:nvPr/>
        </p:nvGrpSpPr>
        <p:grpSpPr>
          <a:xfrm>
            <a:off x="1193048" y="1802178"/>
            <a:ext cx="2663303" cy="221434"/>
            <a:chOff x="1193048" y="1802178"/>
            <a:chExt cx="2663303" cy="221434"/>
          </a:xfrm>
        </p:grpSpPr>
        <p:sp>
          <p:nvSpPr>
            <p:cNvPr id="11" name="Google Shape;898;p88">
              <a:extLst>
                <a:ext uri="{FF2B5EF4-FFF2-40B4-BE49-F238E27FC236}">
                  <a16:creationId xmlns:a16="http://schemas.microsoft.com/office/drawing/2014/main" id="{05AFF31F-3169-F478-61B4-E57173654667}"/>
                </a:ext>
              </a:extLst>
            </p:cNvPr>
            <p:cNvSpPr txBox="1"/>
            <p:nvPr/>
          </p:nvSpPr>
          <p:spPr>
            <a:xfrm>
              <a:off x="1196096" y="1825880"/>
              <a:ext cx="2660255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5"/>
                  </a:solidFill>
                  <a:latin typeface="+mj-lt"/>
                  <a:ea typeface="Montserrat"/>
                  <a:cs typeface="+mj-lt"/>
                  <a:sym typeface="Montserrat"/>
                </a:rPr>
                <a:t>GPU-1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64D3033-7EE6-6E90-40D4-EAB35FFB6C99}"/>
                </a:ext>
              </a:extLst>
            </p:cNvPr>
            <p:cNvSpPr/>
            <p:nvPr/>
          </p:nvSpPr>
          <p:spPr>
            <a:xfrm>
              <a:off x="1193048" y="1802178"/>
              <a:ext cx="2663303" cy="221434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Google Shape;898;p88">
            <a:extLst>
              <a:ext uri="{FF2B5EF4-FFF2-40B4-BE49-F238E27FC236}">
                <a16:creationId xmlns:a16="http://schemas.microsoft.com/office/drawing/2014/main" id="{CB3763F7-8647-F3D4-CCB6-A2A4E82013FC}"/>
              </a:ext>
            </a:extLst>
          </p:cNvPr>
          <p:cNvSpPr txBox="1"/>
          <p:nvPr/>
        </p:nvSpPr>
        <p:spPr>
          <a:xfrm>
            <a:off x="493100" y="2060905"/>
            <a:ext cx="619109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800" i="0" u="none" strike="noStrike" cap="none" dirty="0" err="1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Jupyter</a:t>
            </a:r>
            <a:r>
              <a:rPr lang="en-US" sz="8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notebooks</a:t>
            </a:r>
          </a:p>
        </p:txBody>
      </p:sp>
      <p:sp>
        <p:nvSpPr>
          <p:cNvPr id="19" name="Google Shape;898;p88">
            <a:extLst>
              <a:ext uri="{FF2B5EF4-FFF2-40B4-BE49-F238E27FC236}">
                <a16:creationId xmlns:a16="http://schemas.microsoft.com/office/drawing/2014/main" id="{5D94BDE7-E5FF-217F-C4A4-C98B6F09555B}"/>
              </a:ext>
            </a:extLst>
          </p:cNvPr>
          <p:cNvSpPr txBox="1"/>
          <p:nvPr/>
        </p:nvSpPr>
        <p:spPr>
          <a:xfrm>
            <a:off x="826453" y="2396362"/>
            <a:ext cx="292031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8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Task</a:t>
            </a:r>
          </a:p>
        </p:txBody>
      </p:sp>
      <p:cxnSp>
        <p:nvCxnSpPr>
          <p:cNvPr id="20" name="Google Shape;1487;p114">
            <a:extLst>
              <a:ext uri="{FF2B5EF4-FFF2-40B4-BE49-F238E27FC236}">
                <a16:creationId xmlns:a16="http://schemas.microsoft.com/office/drawing/2014/main" id="{98ADAC1D-EA59-A18A-13DA-4EA48DAFF704}"/>
              </a:ext>
            </a:extLst>
          </p:cNvPr>
          <p:cNvCxnSpPr>
            <a:cxnSpLocks/>
          </p:cNvCxnSpPr>
          <p:nvPr/>
        </p:nvCxnSpPr>
        <p:spPr>
          <a:xfrm>
            <a:off x="1146184" y="2694657"/>
            <a:ext cx="2733203" cy="0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DC90EA2-BA24-5745-6488-29626DAA4C29}"/>
              </a:ext>
            </a:extLst>
          </p:cNvPr>
          <p:cNvGrpSpPr/>
          <p:nvPr/>
        </p:nvGrpSpPr>
        <p:grpSpPr>
          <a:xfrm>
            <a:off x="1193048" y="2112553"/>
            <a:ext cx="2663303" cy="226429"/>
            <a:chOff x="1193048" y="2112553"/>
            <a:chExt cx="2663303" cy="226429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57A62127-C80D-D9A0-F470-9A6117DD9C1F}"/>
                </a:ext>
              </a:extLst>
            </p:cNvPr>
            <p:cNvSpPr/>
            <p:nvPr/>
          </p:nvSpPr>
          <p:spPr>
            <a:xfrm>
              <a:off x="1193048" y="2112553"/>
              <a:ext cx="2663303" cy="221434"/>
            </a:xfrm>
            <a:prstGeom prst="roundRect">
              <a:avLst/>
            </a:prstGeom>
            <a:noFill/>
            <a:ln>
              <a:solidFill>
                <a:srgbClr val="F377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Google Shape;898;p88">
              <a:extLst>
                <a:ext uri="{FF2B5EF4-FFF2-40B4-BE49-F238E27FC236}">
                  <a16:creationId xmlns:a16="http://schemas.microsoft.com/office/drawing/2014/main" id="{07E7AE93-9384-C888-B11F-9C676003618B}"/>
                </a:ext>
              </a:extLst>
            </p:cNvPr>
            <p:cNvSpPr txBox="1"/>
            <p:nvPr/>
          </p:nvSpPr>
          <p:spPr>
            <a:xfrm>
              <a:off x="1196096" y="2143544"/>
              <a:ext cx="2660252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2"/>
                  </a:solidFill>
                  <a:latin typeface="+mj-lt"/>
                  <a:ea typeface="Montserrat"/>
                  <a:cs typeface="+mj-lt"/>
                  <a:sym typeface="Montserrat"/>
                </a:rPr>
                <a:t>notebook-1.ipynb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819543C-D219-6AD4-4C95-665B9F7E7EFF}"/>
              </a:ext>
            </a:extLst>
          </p:cNvPr>
          <p:cNvGrpSpPr/>
          <p:nvPr/>
        </p:nvGrpSpPr>
        <p:grpSpPr>
          <a:xfrm>
            <a:off x="5284602" y="1802178"/>
            <a:ext cx="1765770" cy="221434"/>
            <a:chOff x="5284601" y="1802178"/>
            <a:chExt cx="2663303" cy="221434"/>
          </a:xfrm>
        </p:grpSpPr>
        <p:sp>
          <p:nvSpPr>
            <p:cNvPr id="40" name="Google Shape;898;p88">
              <a:extLst>
                <a:ext uri="{FF2B5EF4-FFF2-40B4-BE49-F238E27FC236}">
                  <a16:creationId xmlns:a16="http://schemas.microsoft.com/office/drawing/2014/main" id="{1CD27896-B5A6-FCDC-29AB-5731D54D6818}"/>
                </a:ext>
              </a:extLst>
            </p:cNvPr>
            <p:cNvSpPr txBox="1"/>
            <p:nvPr/>
          </p:nvSpPr>
          <p:spPr>
            <a:xfrm>
              <a:off x="5284601" y="1825880"/>
              <a:ext cx="2655216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tx2">
                      <a:lumMod val="25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(Dynamic)</a:t>
              </a: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C7A8E04B-D494-6D99-A1EC-DC3B4EBCD811}"/>
                </a:ext>
              </a:extLst>
            </p:cNvPr>
            <p:cNvSpPr/>
            <p:nvPr/>
          </p:nvSpPr>
          <p:spPr>
            <a:xfrm>
              <a:off x="5284601" y="1802178"/>
              <a:ext cx="2663303" cy="221434"/>
            </a:xfrm>
            <a:prstGeom prst="round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FFD2518-2BE0-A77E-6A72-EAD1D09A7D1C}"/>
              </a:ext>
            </a:extLst>
          </p:cNvPr>
          <p:cNvGrpSpPr/>
          <p:nvPr/>
        </p:nvGrpSpPr>
        <p:grpSpPr>
          <a:xfrm>
            <a:off x="5284602" y="2112553"/>
            <a:ext cx="1765770" cy="226429"/>
            <a:chOff x="5284601" y="2112553"/>
            <a:chExt cx="2663303" cy="226429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664B4D69-68B3-E914-7271-C7C6B5623C11}"/>
                </a:ext>
              </a:extLst>
            </p:cNvPr>
            <p:cNvSpPr/>
            <p:nvPr/>
          </p:nvSpPr>
          <p:spPr>
            <a:xfrm>
              <a:off x="5284601" y="2112553"/>
              <a:ext cx="2663303" cy="221434"/>
            </a:xfrm>
            <a:prstGeom prst="roundRect">
              <a:avLst/>
            </a:prstGeom>
            <a:noFill/>
            <a:ln>
              <a:solidFill>
                <a:srgbClr val="F377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Google Shape;898;p88">
              <a:extLst>
                <a:ext uri="{FF2B5EF4-FFF2-40B4-BE49-F238E27FC236}">
                  <a16:creationId xmlns:a16="http://schemas.microsoft.com/office/drawing/2014/main" id="{D91D7684-54E8-AFF2-40D0-5EB8D6166F3E}"/>
                </a:ext>
              </a:extLst>
            </p:cNvPr>
            <p:cNvSpPr txBox="1"/>
            <p:nvPr/>
          </p:nvSpPr>
          <p:spPr>
            <a:xfrm>
              <a:off x="5295847" y="2143544"/>
              <a:ext cx="2643970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2"/>
                  </a:solidFill>
                  <a:latin typeface="+mj-lt"/>
                  <a:ea typeface="Montserrat"/>
                  <a:cs typeface="+mj-lt"/>
                  <a:sym typeface="Montserrat"/>
                </a:rPr>
                <a:t>notebook-1.ipynb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772BA8D-0AF7-343A-74DD-102A5E937EB1}"/>
              </a:ext>
            </a:extLst>
          </p:cNvPr>
          <p:cNvGrpSpPr/>
          <p:nvPr/>
        </p:nvGrpSpPr>
        <p:grpSpPr>
          <a:xfrm>
            <a:off x="5284601" y="2412419"/>
            <a:ext cx="448742" cy="221434"/>
            <a:chOff x="1193048" y="2412419"/>
            <a:chExt cx="2663306" cy="221434"/>
          </a:xfrm>
        </p:grpSpPr>
        <p:sp>
          <p:nvSpPr>
            <p:cNvPr id="52" name="Google Shape;898;p88">
              <a:extLst>
                <a:ext uri="{FF2B5EF4-FFF2-40B4-BE49-F238E27FC236}">
                  <a16:creationId xmlns:a16="http://schemas.microsoft.com/office/drawing/2014/main" id="{0A8AA777-50D4-AE17-739C-04370F7EA40C}"/>
                </a:ext>
              </a:extLst>
            </p:cNvPr>
            <p:cNvSpPr txBox="1"/>
            <p:nvPr/>
          </p:nvSpPr>
          <p:spPr>
            <a:xfrm>
              <a:off x="1199445" y="2436121"/>
              <a:ext cx="2656906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4"/>
                  </a:solidFill>
                  <a:latin typeface="+mj-lt"/>
                  <a:ea typeface="Montserrat"/>
                  <a:cs typeface="+mj-lt"/>
                  <a:sym typeface="Montserrat"/>
                </a:rPr>
                <a:t>Train</a:t>
              </a: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08EA74FB-AFE1-D435-CA11-0C7DFB2CB25F}"/>
                </a:ext>
              </a:extLst>
            </p:cNvPr>
            <p:cNvSpPr/>
            <p:nvPr/>
          </p:nvSpPr>
          <p:spPr>
            <a:xfrm>
              <a:off x="1193048" y="2412419"/>
              <a:ext cx="2663306" cy="221434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4" name="Google Shape;898;p88">
            <a:extLst>
              <a:ext uri="{FF2B5EF4-FFF2-40B4-BE49-F238E27FC236}">
                <a16:creationId xmlns:a16="http://schemas.microsoft.com/office/drawing/2014/main" id="{A2C08076-7E47-BE13-CB73-D2246A8CADED}"/>
              </a:ext>
            </a:extLst>
          </p:cNvPr>
          <p:cNvSpPr txBox="1"/>
          <p:nvPr/>
        </p:nvSpPr>
        <p:spPr>
          <a:xfrm>
            <a:off x="4702660" y="1759284"/>
            <a:ext cx="502922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</a:t>
            </a:r>
          </a:p>
          <a:p>
            <a:pPr algn="r">
              <a:lnSpc>
                <a:spcPct val="115000"/>
              </a:lnSpc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Assigned</a:t>
            </a:r>
            <a:endParaRPr lang="en-US" sz="800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55" name="Google Shape;898;p88">
            <a:extLst>
              <a:ext uri="{FF2B5EF4-FFF2-40B4-BE49-F238E27FC236}">
                <a16:creationId xmlns:a16="http://schemas.microsoft.com/office/drawing/2014/main" id="{FF32C61A-6692-9AFA-A6A3-DD321393D36B}"/>
              </a:ext>
            </a:extLst>
          </p:cNvPr>
          <p:cNvSpPr txBox="1"/>
          <p:nvPr/>
        </p:nvSpPr>
        <p:spPr>
          <a:xfrm>
            <a:off x="4580198" y="2060905"/>
            <a:ext cx="619109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800" i="0" u="none" strike="noStrike" cap="none" dirty="0" err="1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Jupyter</a:t>
            </a:r>
            <a:r>
              <a:rPr lang="en-US" sz="8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notebooks</a:t>
            </a:r>
          </a:p>
        </p:txBody>
      </p:sp>
      <p:sp>
        <p:nvSpPr>
          <p:cNvPr id="56" name="Google Shape;898;p88">
            <a:extLst>
              <a:ext uri="{FF2B5EF4-FFF2-40B4-BE49-F238E27FC236}">
                <a16:creationId xmlns:a16="http://schemas.microsoft.com/office/drawing/2014/main" id="{0204E0DC-4680-3854-6EA5-218EF4A3A30A}"/>
              </a:ext>
            </a:extLst>
          </p:cNvPr>
          <p:cNvSpPr txBox="1"/>
          <p:nvPr/>
        </p:nvSpPr>
        <p:spPr>
          <a:xfrm>
            <a:off x="4913551" y="2396362"/>
            <a:ext cx="292031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8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Task</a:t>
            </a:r>
          </a:p>
        </p:txBody>
      </p:sp>
      <p:cxnSp>
        <p:nvCxnSpPr>
          <p:cNvPr id="57" name="Google Shape;1486;p114">
            <a:extLst>
              <a:ext uri="{FF2B5EF4-FFF2-40B4-BE49-F238E27FC236}">
                <a16:creationId xmlns:a16="http://schemas.microsoft.com/office/drawing/2014/main" id="{F276DEC4-FD86-A125-488B-2CA9DE678EBA}"/>
              </a:ext>
            </a:extLst>
          </p:cNvPr>
          <p:cNvCxnSpPr>
            <a:cxnSpLocks/>
          </p:cNvCxnSpPr>
          <p:nvPr/>
        </p:nvCxnSpPr>
        <p:spPr>
          <a:xfrm>
            <a:off x="5234386" y="1748181"/>
            <a:ext cx="0" cy="943358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898;p88">
            <a:extLst>
              <a:ext uri="{FF2B5EF4-FFF2-40B4-BE49-F238E27FC236}">
                <a16:creationId xmlns:a16="http://schemas.microsoft.com/office/drawing/2014/main" id="{BF76EE50-521A-93AD-0A70-CFC6E3D61B6A}"/>
              </a:ext>
            </a:extLst>
          </p:cNvPr>
          <p:cNvSpPr txBox="1"/>
          <p:nvPr/>
        </p:nvSpPr>
        <p:spPr>
          <a:xfrm>
            <a:off x="2357941" y="2709269"/>
            <a:ext cx="409625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03B4CA7-BBFC-F537-E954-4D713FB40FFA}"/>
              </a:ext>
            </a:extLst>
          </p:cNvPr>
          <p:cNvCxnSpPr>
            <a:cxnSpLocks/>
          </p:cNvCxnSpPr>
          <p:nvPr/>
        </p:nvCxnSpPr>
        <p:spPr>
          <a:xfrm>
            <a:off x="4121829" y="2148010"/>
            <a:ext cx="450171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FA070F-E0CD-F380-4AD7-B1AD4ABF3D5B}"/>
              </a:ext>
            </a:extLst>
          </p:cNvPr>
          <p:cNvGrpSpPr/>
          <p:nvPr/>
        </p:nvGrpSpPr>
        <p:grpSpPr>
          <a:xfrm>
            <a:off x="5746094" y="2412419"/>
            <a:ext cx="337880" cy="221434"/>
            <a:chOff x="1193048" y="2412419"/>
            <a:chExt cx="2663306" cy="221434"/>
          </a:xfrm>
        </p:grpSpPr>
        <p:sp>
          <p:nvSpPr>
            <p:cNvPr id="61" name="Google Shape;898;p88">
              <a:extLst>
                <a:ext uri="{FF2B5EF4-FFF2-40B4-BE49-F238E27FC236}">
                  <a16:creationId xmlns:a16="http://schemas.microsoft.com/office/drawing/2014/main" id="{F4C0EDFA-8A76-D927-0625-34483C238CDE}"/>
                </a:ext>
              </a:extLst>
            </p:cNvPr>
            <p:cNvSpPr txBox="1"/>
            <p:nvPr/>
          </p:nvSpPr>
          <p:spPr>
            <a:xfrm>
              <a:off x="1199445" y="2436121"/>
              <a:ext cx="2656906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4"/>
                  </a:solidFill>
                  <a:latin typeface="+mj-lt"/>
                  <a:ea typeface="Montserrat"/>
                  <a:cs typeface="+mj-lt"/>
                  <a:sym typeface="Montserrat"/>
                </a:rPr>
                <a:t>Train</a:t>
              </a: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7F3AF84D-ACB6-ED60-AA54-C75DB40E468A}"/>
                </a:ext>
              </a:extLst>
            </p:cNvPr>
            <p:cNvSpPr/>
            <p:nvPr/>
          </p:nvSpPr>
          <p:spPr>
            <a:xfrm>
              <a:off x="1193048" y="2412419"/>
              <a:ext cx="2663306" cy="221434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8423BC6-1BDF-53A4-9EB1-215B12CD2EC2}"/>
              </a:ext>
            </a:extLst>
          </p:cNvPr>
          <p:cNvGrpSpPr/>
          <p:nvPr/>
        </p:nvGrpSpPr>
        <p:grpSpPr>
          <a:xfrm>
            <a:off x="6105627" y="2412419"/>
            <a:ext cx="337880" cy="221434"/>
            <a:chOff x="1193048" y="2412419"/>
            <a:chExt cx="2663306" cy="221434"/>
          </a:xfrm>
        </p:grpSpPr>
        <p:sp>
          <p:nvSpPr>
            <p:cNvPr id="2050" name="Google Shape;898;p88">
              <a:extLst>
                <a:ext uri="{FF2B5EF4-FFF2-40B4-BE49-F238E27FC236}">
                  <a16:creationId xmlns:a16="http://schemas.microsoft.com/office/drawing/2014/main" id="{F356AA95-8177-0085-9260-EAA5929C5B23}"/>
                </a:ext>
              </a:extLst>
            </p:cNvPr>
            <p:cNvSpPr txBox="1"/>
            <p:nvPr/>
          </p:nvSpPr>
          <p:spPr>
            <a:xfrm>
              <a:off x="1199445" y="2436121"/>
              <a:ext cx="2656906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4"/>
                  </a:solidFill>
                  <a:latin typeface="+mj-lt"/>
                  <a:ea typeface="Montserrat"/>
                  <a:cs typeface="+mj-lt"/>
                  <a:sym typeface="Montserrat"/>
                </a:rPr>
                <a:t>Train</a:t>
              </a:r>
            </a:p>
          </p:txBody>
        </p:sp>
        <p:sp>
          <p:nvSpPr>
            <p:cNvPr id="2051" name="Rectangle: Rounded Corners 2050">
              <a:extLst>
                <a:ext uri="{FF2B5EF4-FFF2-40B4-BE49-F238E27FC236}">
                  <a16:creationId xmlns:a16="http://schemas.microsoft.com/office/drawing/2014/main" id="{4B9CA580-0AC8-C80F-B2A4-5E9389D218B7}"/>
                </a:ext>
              </a:extLst>
            </p:cNvPr>
            <p:cNvSpPr/>
            <p:nvPr/>
          </p:nvSpPr>
          <p:spPr>
            <a:xfrm>
              <a:off x="1193048" y="2412419"/>
              <a:ext cx="2663306" cy="221434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52" name="Group 2051">
            <a:extLst>
              <a:ext uri="{FF2B5EF4-FFF2-40B4-BE49-F238E27FC236}">
                <a16:creationId xmlns:a16="http://schemas.microsoft.com/office/drawing/2014/main" id="{19A75D6B-AEB5-050E-1152-B5EC35E3D923}"/>
              </a:ext>
            </a:extLst>
          </p:cNvPr>
          <p:cNvGrpSpPr/>
          <p:nvPr/>
        </p:nvGrpSpPr>
        <p:grpSpPr>
          <a:xfrm>
            <a:off x="6458471" y="2412419"/>
            <a:ext cx="595203" cy="221434"/>
            <a:chOff x="1193048" y="2412419"/>
            <a:chExt cx="2663306" cy="221434"/>
          </a:xfrm>
        </p:grpSpPr>
        <p:sp>
          <p:nvSpPr>
            <p:cNvPr id="2053" name="Google Shape;898;p88">
              <a:extLst>
                <a:ext uri="{FF2B5EF4-FFF2-40B4-BE49-F238E27FC236}">
                  <a16:creationId xmlns:a16="http://schemas.microsoft.com/office/drawing/2014/main" id="{C9428B33-77DA-8E98-372C-5C8A1B6D0257}"/>
                </a:ext>
              </a:extLst>
            </p:cNvPr>
            <p:cNvSpPr txBox="1"/>
            <p:nvPr/>
          </p:nvSpPr>
          <p:spPr>
            <a:xfrm>
              <a:off x="1199445" y="2436121"/>
              <a:ext cx="2656906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4"/>
                  </a:solidFill>
                  <a:latin typeface="+mj-lt"/>
                  <a:ea typeface="Montserrat"/>
                  <a:cs typeface="+mj-lt"/>
                  <a:sym typeface="Montserrat"/>
                </a:rPr>
                <a:t>Train</a:t>
              </a:r>
            </a:p>
          </p:txBody>
        </p:sp>
        <p:sp>
          <p:nvSpPr>
            <p:cNvPr id="2054" name="Rectangle: Rounded Corners 2053">
              <a:extLst>
                <a:ext uri="{FF2B5EF4-FFF2-40B4-BE49-F238E27FC236}">
                  <a16:creationId xmlns:a16="http://schemas.microsoft.com/office/drawing/2014/main" id="{D73CEBB2-4793-BE51-42C2-CDC99B46B83C}"/>
                </a:ext>
              </a:extLst>
            </p:cNvPr>
            <p:cNvSpPr/>
            <p:nvPr/>
          </p:nvSpPr>
          <p:spPr>
            <a:xfrm>
              <a:off x="1193048" y="2412419"/>
              <a:ext cx="2663306" cy="221434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1977031D-1D13-051F-E015-A4723CDA2420}"/>
              </a:ext>
            </a:extLst>
          </p:cNvPr>
          <p:cNvGrpSpPr/>
          <p:nvPr/>
        </p:nvGrpSpPr>
        <p:grpSpPr>
          <a:xfrm>
            <a:off x="1193049" y="2412419"/>
            <a:ext cx="448742" cy="221434"/>
            <a:chOff x="1193048" y="2412419"/>
            <a:chExt cx="2663306" cy="221434"/>
          </a:xfrm>
        </p:grpSpPr>
        <p:sp>
          <p:nvSpPr>
            <p:cNvPr id="2056" name="Google Shape;898;p88">
              <a:extLst>
                <a:ext uri="{FF2B5EF4-FFF2-40B4-BE49-F238E27FC236}">
                  <a16:creationId xmlns:a16="http://schemas.microsoft.com/office/drawing/2014/main" id="{8E25ED76-C332-9DC6-3FE9-68BC01A722DD}"/>
                </a:ext>
              </a:extLst>
            </p:cNvPr>
            <p:cNvSpPr txBox="1"/>
            <p:nvPr/>
          </p:nvSpPr>
          <p:spPr>
            <a:xfrm>
              <a:off x="1199445" y="2436121"/>
              <a:ext cx="2656906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4"/>
                  </a:solidFill>
                  <a:latin typeface="+mj-lt"/>
                  <a:ea typeface="Montserrat"/>
                  <a:cs typeface="+mj-lt"/>
                  <a:sym typeface="Montserrat"/>
                </a:rPr>
                <a:t>Train</a:t>
              </a:r>
            </a:p>
          </p:txBody>
        </p:sp>
        <p:sp>
          <p:nvSpPr>
            <p:cNvPr id="2057" name="Rectangle: Rounded Corners 2056">
              <a:extLst>
                <a:ext uri="{FF2B5EF4-FFF2-40B4-BE49-F238E27FC236}">
                  <a16:creationId xmlns:a16="http://schemas.microsoft.com/office/drawing/2014/main" id="{03119C79-6CA1-9057-7211-8D5C77F38ABE}"/>
                </a:ext>
              </a:extLst>
            </p:cNvPr>
            <p:cNvSpPr/>
            <p:nvPr/>
          </p:nvSpPr>
          <p:spPr>
            <a:xfrm>
              <a:off x="1193048" y="2412419"/>
              <a:ext cx="2663306" cy="221434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58" name="Group 2057">
            <a:extLst>
              <a:ext uri="{FF2B5EF4-FFF2-40B4-BE49-F238E27FC236}">
                <a16:creationId xmlns:a16="http://schemas.microsoft.com/office/drawing/2014/main" id="{817FF0E1-08E7-6792-9BF2-BD2F88C7CA1E}"/>
              </a:ext>
            </a:extLst>
          </p:cNvPr>
          <p:cNvGrpSpPr/>
          <p:nvPr/>
        </p:nvGrpSpPr>
        <p:grpSpPr>
          <a:xfrm>
            <a:off x="1938677" y="2412419"/>
            <a:ext cx="337880" cy="221434"/>
            <a:chOff x="1193048" y="2412419"/>
            <a:chExt cx="2663306" cy="221434"/>
          </a:xfrm>
        </p:grpSpPr>
        <p:sp>
          <p:nvSpPr>
            <p:cNvPr id="2059" name="Google Shape;898;p88">
              <a:extLst>
                <a:ext uri="{FF2B5EF4-FFF2-40B4-BE49-F238E27FC236}">
                  <a16:creationId xmlns:a16="http://schemas.microsoft.com/office/drawing/2014/main" id="{1BE5912E-BCFD-C870-1C97-97DAD16D6E15}"/>
                </a:ext>
              </a:extLst>
            </p:cNvPr>
            <p:cNvSpPr txBox="1"/>
            <p:nvPr/>
          </p:nvSpPr>
          <p:spPr>
            <a:xfrm>
              <a:off x="1199445" y="2436121"/>
              <a:ext cx="2656906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4"/>
                  </a:solidFill>
                  <a:latin typeface="+mj-lt"/>
                  <a:ea typeface="Montserrat"/>
                  <a:cs typeface="+mj-lt"/>
                  <a:sym typeface="Montserrat"/>
                </a:rPr>
                <a:t>Train</a:t>
              </a:r>
            </a:p>
          </p:txBody>
        </p:sp>
        <p:sp>
          <p:nvSpPr>
            <p:cNvPr id="2060" name="Rectangle: Rounded Corners 2059">
              <a:extLst>
                <a:ext uri="{FF2B5EF4-FFF2-40B4-BE49-F238E27FC236}">
                  <a16:creationId xmlns:a16="http://schemas.microsoft.com/office/drawing/2014/main" id="{72F23090-80D1-0CF4-9028-EEC7312876EB}"/>
                </a:ext>
              </a:extLst>
            </p:cNvPr>
            <p:cNvSpPr/>
            <p:nvPr/>
          </p:nvSpPr>
          <p:spPr>
            <a:xfrm>
              <a:off x="1193048" y="2412419"/>
              <a:ext cx="2663306" cy="221434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070EBF26-C3FE-9173-B1FD-F9B63CC23C75}"/>
              </a:ext>
            </a:extLst>
          </p:cNvPr>
          <p:cNvGrpSpPr/>
          <p:nvPr/>
        </p:nvGrpSpPr>
        <p:grpSpPr>
          <a:xfrm>
            <a:off x="2597545" y="2412419"/>
            <a:ext cx="337880" cy="221434"/>
            <a:chOff x="1193048" y="2412419"/>
            <a:chExt cx="2663306" cy="221434"/>
          </a:xfrm>
        </p:grpSpPr>
        <p:sp>
          <p:nvSpPr>
            <p:cNvPr id="2064" name="Google Shape;898;p88">
              <a:extLst>
                <a:ext uri="{FF2B5EF4-FFF2-40B4-BE49-F238E27FC236}">
                  <a16:creationId xmlns:a16="http://schemas.microsoft.com/office/drawing/2014/main" id="{DDC8D326-0412-3D64-A625-A281FE406483}"/>
                </a:ext>
              </a:extLst>
            </p:cNvPr>
            <p:cNvSpPr txBox="1"/>
            <p:nvPr/>
          </p:nvSpPr>
          <p:spPr>
            <a:xfrm>
              <a:off x="1199445" y="2436121"/>
              <a:ext cx="2656906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4"/>
                  </a:solidFill>
                  <a:latin typeface="+mj-lt"/>
                  <a:ea typeface="Montserrat"/>
                  <a:cs typeface="+mj-lt"/>
                  <a:sym typeface="Montserrat"/>
                </a:rPr>
                <a:t>Train</a:t>
              </a:r>
            </a:p>
          </p:txBody>
        </p:sp>
        <p:sp>
          <p:nvSpPr>
            <p:cNvPr id="2067" name="Rectangle: Rounded Corners 2066">
              <a:extLst>
                <a:ext uri="{FF2B5EF4-FFF2-40B4-BE49-F238E27FC236}">
                  <a16:creationId xmlns:a16="http://schemas.microsoft.com/office/drawing/2014/main" id="{3950F1BD-46CA-FC06-1D1E-2C2D7FB10EA5}"/>
                </a:ext>
              </a:extLst>
            </p:cNvPr>
            <p:cNvSpPr/>
            <p:nvPr/>
          </p:nvSpPr>
          <p:spPr>
            <a:xfrm>
              <a:off x="1193048" y="2412419"/>
              <a:ext cx="2663306" cy="221434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8F9F698A-DBEF-9F05-C2DA-9E0C9EC1EC03}"/>
              </a:ext>
            </a:extLst>
          </p:cNvPr>
          <p:cNvGrpSpPr/>
          <p:nvPr/>
        </p:nvGrpSpPr>
        <p:grpSpPr>
          <a:xfrm>
            <a:off x="3255418" y="2412419"/>
            <a:ext cx="595203" cy="221434"/>
            <a:chOff x="1193048" y="2412419"/>
            <a:chExt cx="2663306" cy="221434"/>
          </a:xfrm>
        </p:grpSpPr>
        <p:sp>
          <p:nvSpPr>
            <p:cNvPr id="2070" name="Google Shape;898;p88">
              <a:extLst>
                <a:ext uri="{FF2B5EF4-FFF2-40B4-BE49-F238E27FC236}">
                  <a16:creationId xmlns:a16="http://schemas.microsoft.com/office/drawing/2014/main" id="{D29924E3-86D6-5C92-B04C-BA65C0EA49A0}"/>
                </a:ext>
              </a:extLst>
            </p:cNvPr>
            <p:cNvSpPr txBox="1"/>
            <p:nvPr/>
          </p:nvSpPr>
          <p:spPr>
            <a:xfrm>
              <a:off x="1199445" y="2436121"/>
              <a:ext cx="2656906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4"/>
                  </a:solidFill>
                  <a:latin typeface="+mj-lt"/>
                  <a:ea typeface="Montserrat"/>
                  <a:cs typeface="+mj-lt"/>
                  <a:sym typeface="Montserrat"/>
                </a:rPr>
                <a:t>Train</a:t>
              </a:r>
            </a:p>
          </p:txBody>
        </p:sp>
        <p:sp>
          <p:nvSpPr>
            <p:cNvPr id="2071" name="Rectangle: Rounded Corners 2070">
              <a:extLst>
                <a:ext uri="{FF2B5EF4-FFF2-40B4-BE49-F238E27FC236}">
                  <a16:creationId xmlns:a16="http://schemas.microsoft.com/office/drawing/2014/main" id="{20ECAC76-DF1F-0E95-6843-0C84B26DD865}"/>
                </a:ext>
              </a:extLst>
            </p:cNvPr>
            <p:cNvSpPr/>
            <p:nvPr/>
          </p:nvSpPr>
          <p:spPr>
            <a:xfrm>
              <a:off x="1193048" y="2412419"/>
              <a:ext cx="2663306" cy="221434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27878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>
                <a:solidFill>
                  <a:schemeClr val="bg2"/>
                </a:solidFill>
              </a:rPr>
              <a:t>run:ai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b="1" dirty="0"/>
              <a:t>scheduler</a:t>
            </a:r>
            <a:r>
              <a:rPr lang="en-US" dirty="0"/>
              <a:t> for training &amp; tuning</a:t>
            </a:r>
          </a:p>
        </p:txBody>
      </p:sp>
      <p:pic>
        <p:nvPicPr>
          <p:cNvPr id="5" name="Graphic 4" descr="Office worker male with solid fill">
            <a:extLst>
              <a:ext uri="{FF2B5EF4-FFF2-40B4-BE49-F238E27FC236}">
                <a16:creationId xmlns:a16="http://schemas.microsoft.com/office/drawing/2014/main" id="{CD371B33-A159-0765-0A19-FBDAD5213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596" y="1107457"/>
            <a:ext cx="510638" cy="510638"/>
          </a:xfrm>
          <a:prstGeom prst="rect">
            <a:avLst/>
          </a:prstGeom>
        </p:spPr>
      </p:pic>
      <p:pic>
        <p:nvPicPr>
          <p:cNvPr id="25" name="Picture 10" descr="How Run:ai Works">
            <a:extLst>
              <a:ext uri="{FF2B5EF4-FFF2-40B4-BE49-F238E27FC236}">
                <a16:creationId xmlns:a16="http://schemas.microsoft.com/office/drawing/2014/main" id="{2D582AF6-81D6-5CDE-3FC7-4D96AF060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136" y="1237046"/>
            <a:ext cx="598626" cy="40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Google Shape;898;p88">
            <a:extLst>
              <a:ext uri="{FF2B5EF4-FFF2-40B4-BE49-F238E27FC236}">
                <a16:creationId xmlns:a16="http://schemas.microsoft.com/office/drawing/2014/main" id="{CA46D81F-6EF5-1D9F-C15E-CABB6D9722C0}"/>
              </a:ext>
            </a:extLst>
          </p:cNvPr>
          <p:cNvSpPr txBox="1"/>
          <p:nvPr/>
        </p:nvSpPr>
        <p:spPr>
          <a:xfrm>
            <a:off x="674836" y="3040912"/>
            <a:ext cx="433072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5"/>
                </a:solidFill>
                <a:latin typeface="+mj-lt"/>
                <a:ea typeface="Montserrat"/>
                <a:cs typeface="+mj-lt"/>
                <a:sym typeface="Montserrat"/>
              </a:rPr>
              <a:t>GPU 1</a:t>
            </a:r>
          </a:p>
        </p:txBody>
      </p:sp>
      <p:sp>
        <p:nvSpPr>
          <p:cNvPr id="49" name="Google Shape;898;p88">
            <a:extLst>
              <a:ext uri="{FF2B5EF4-FFF2-40B4-BE49-F238E27FC236}">
                <a16:creationId xmlns:a16="http://schemas.microsoft.com/office/drawing/2014/main" id="{DFC80E55-FDD4-2279-497A-FFD64EF7C5A4}"/>
              </a:ext>
            </a:extLst>
          </p:cNvPr>
          <p:cNvSpPr txBox="1"/>
          <p:nvPr/>
        </p:nvSpPr>
        <p:spPr>
          <a:xfrm>
            <a:off x="2357941" y="3306029"/>
            <a:ext cx="409625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</a:p>
        </p:txBody>
      </p:sp>
      <p:grpSp>
        <p:nvGrpSpPr>
          <p:cNvPr id="2074" name="Group 2073">
            <a:extLst>
              <a:ext uri="{FF2B5EF4-FFF2-40B4-BE49-F238E27FC236}">
                <a16:creationId xmlns:a16="http://schemas.microsoft.com/office/drawing/2014/main" id="{251A566F-6D21-0F6A-DD55-31A993F97177}"/>
              </a:ext>
            </a:extLst>
          </p:cNvPr>
          <p:cNvGrpSpPr/>
          <p:nvPr/>
        </p:nvGrpSpPr>
        <p:grpSpPr>
          <a:xfrm>
            <a:off x="1139234" y="2997684"/>
            <a:ext cx="2727866" cy="280120"/>
            <a:chOff x="1139234" y="2933322"/>
            <a:chExt cx="2727866" cy="420895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911B52C-C1E1-999E-F917-AB4BE6B30891}"/>
                </a:ext>
              </a:extLst>
            </p:cNvPr>
            <p:cNvSpPr/>
            <p:nvPr/>
          </p:nvSpPr>
          <p:spPr>
            <a:xfrm>
              <a:off x="1169918" y="3106999"/>
              <a:ext cx="471873" cy="233360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Google Shape;1487;p114">
              <a:extLst>
                <a:ext uri="{FF2B5EF4-FFF2-40B4-BE49-F238E27FC236}">
                  <a16:creationId xmlns:a16="http://schemas.microsoft.com/office/drawing/2014/main" id="{AB232F33-8276-BF6D-A698-8F51482035DB}"/>
                </a:ext>
              </a:extLst>
            </p:cNvPr>
            <p:cNvCxnSpPr/>
            <p:nvPr/>
          </p:nvCxnSpPr>
          <p:spPr>
            <a:xfrm flipH="1">
              <a:off x="2042154" y="2933322"/>
              <a:ext cx="1815986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1487;p114">
              <a:extLst>
                <a:ext uri="{FF2B5EF4-FFF2-40B4-BE49-F238E27FC236}">
                  <a16:creationId xmlns:a16="http://schemas.microsoft.com/office/drawing/2014/main" id="{9EA8B821-F4A9-9945-B044-C42D15A974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9234" y="3331549"/>
              <a:ext cx="2725431" cy="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1486;p114">
              <a:extLst>
                <a:ext uri="{FF2B5EF4-FFF2-40B4-BE49-F238E27FC236}">
                  <a16:creationId xmlns:a16="http://schemas.microsoft.com/office/drawing/2014/main" id="{09EFAC16-EC45-F272-4101-CE109ABCEC40}"/>
                </a:ext>
              </a:extLst>
            </p:cNvPr>
            <p:cNvCxnSpPr>
              <a:cxnSpLocks/>
            </p:cNvCxnSpPr>
            <p:nvPr/>
          </p:nvCxnSpPr>
          <p:spPr>
            <a:xfrm>
              <a:off x="1156829" y="2933322"/>
              <a:ext cx="0" cy="420895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1487;p114">
              <a:extLst>
                <a:ext uri="{FF2B5EF4-FFF2-40B4-BE49-F238E27FC236}">
                  <a16:creationId xmlns:a16="http://schemas.microsoft.com/office/drawing/2014/main" id="{299752CA-E4A1-97C5-71A5-0E0322BC4C9C}"/>
                </a:ext>
              </a:extLst>
            </p:cNvPr>
            <p:cNvCxnSpPr/>
            <p:nvPr/>
          </p:nvCxnSpPr>
          <p:spPr>
            <a:xfrm flipH="1">
              <a:off x="1152708" y="3350292"/>
              <a:ext cx="1815986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1487;p114">
              <a:extLst>
                <a:ext uri="{FF2B5EF4-FFF2-40B4-BE49-F238E27FC236}">
                  <a16:creationId xmlns:a16="http://schemas.microsoft.com/office/drawing/2014/main" id="{DD703619-6C47-83B3-5D2F-0730C767FEFA}"/>
                </a:ext>
              </a:extLst>
            </p:cNvPr>
            <p:cNvCxnSpPr/>
            <p:nvPr/>
          </p:nvCxnSpPr>
          <p:spPr>
            <a:xfrm flipH="1">
              <a:off x="1146184" y="2933322"/>
              <a:ext cx="1815986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BB8A362-BBA6-F3F1-ED68-E35AB7F9ADFA}"/>
                </a:ext>
              </a:extLst>
            </p:cNvPr>
            <p:cNvSpPr/>
            <p:nvPr/>
          </p:nvSpPr>
          <p:spPr>
            <a:xfrm>
              <a:off x="2598625" y="2955277"/>
              <a:ext cx="337883" cy="38508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3DBE5B3-7B84-8F00-398C-97D5BBAA6345}"/>
                </a:ext>
              </a:extLst>
            </p:cNvPr>
            <p:cNvSpPr/>
            <p:nvPr/>
          </p:nvSpPr>
          <p:spPr>
            <a:xfrm>
              <a:off x="3255743" y="2955277"/>
              <a:ext cx="611357" cy="38508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A72698F-A209-F685-AC7A-68111972485C}"/>
                </a:ext>
              </a:extLst>
            </p:cNvPr>
            <p:cNvSpPr/>
            <p:nvPr/>
          </p:nvSpPr>
          <p:spPr>
            <a:xfrm>
              <a:off x="1938677" y="3106999"/>
              <a:ext cx="337883" cy="233360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Google Shape;1487;p114">
              <a:extLst>
                <a:ext uri="{FF2B5EF4-FFF2-40B4-BE49-F238E27FC236}">
                  <a16:creationId xmlns:a16="http://schemas.microsoft.com/office/drawing/2014/main" id="{2933A03F-8014-605A-35C9-19308135A808}"/>
                </a:ext>
              </a:extLst>
            </p:cNvPr>
            <p:cNvCxnSpPr/>
            <p:nvPr/>
          </p:nvCxnSpPr>
          <p:spPr>
            <a:xfrm flipH="1">
              <a:off x="2048679" y="3350292"/>
              <a:ext cx="1815986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59" name="Google Shape;898;p88">
            <a:extLst>
              <a:ext uri="{FF2B5EF4-FFF2-40B4-BE49-F238E27FC236}">
                <a16:creationId xmlns:a16="http://schemas.microsoft.com/office/drawing/2014/main" id="{192D830D-33E8-B2FD-D83C-60CD812884FE}"/>
              </a:ext>
            </a:extLst>
          </p:cNvPr>
          <p:cNvSpPr txBox="1"/>
          <p:nvPr/>
        </p:nvSpPr>
        <p:spPr>
          <a:xfrm>
            <a:off x="4756514" y="3040996"/>
            <a:ext cx="433072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GPU 1</a:t>
            </a:r>
          </a:p>
        </p:txBody>
      </p:sp>
      <p:grpSp>
        <p:nvGrpSpPr>
          <p:cNvPr id="2075" name="Group 2074">
            <a:extLst>
              <a:ext uri="{FF2B5EF4-FFF2-40B4-BE49-F238E27FC236}">
                <a16:creationId xmlns:a16="http://schemas.microsoft.com/office/drawing/2014/main" id="{A34229EA-A4F3-825D-4142-3F9350770043}"/>
              </a:ext>
            </a:extLst>
          </p:cNvPr>
          <p:cNvGrpSpPr/>
          <p:nvPr/>
        </p:nvGrpSpPr>
        <p:grpSpPr>
          <a:xfrm>
            <a:off x="5220912" y="2997768"/>
            <a:ext cx="2725431" cy="280120"/>
            <a:chOff x="5220912" y="2933406"/>
            <a:chExt cx="2725431" cy="420895"/>
          </a:xfrm>
        </p:grpSpPr>
        <p:cxnSp>
          <p:nvCxnSpPr>
            <p:cNvPr id="61" name="Google Shape;1487;p114">
              <a:extLst>
                <a:ext uri="{FF2B5EF4-FFF2-40B4-BE49-F238E27FC236}">
                  <a16:creationId xmlns:a16="http://schemas.microsoft.com/office/drawing/2014/main" id="{9DFC34EB-EE1C-9380-25A0-2EB15A23D7E1}"/>
                </a:ext>
              </a:extLst>
            </p:cNvPr>
            <p:cNvCxnSpPr/>
            <p:nvPr/>
          </p:nvCxnSpPr>
          <p:spPr>
            <a:xfrm flipH="1">
              <a:off x="6123832" y="2933406"/>
              <a:ext cx="1815986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" name="Google Shape;1487;p114">
              <a:extLst>
                <a:ext uri="{FF2B5EF4-FFF2-40B4-BE49-F238E27FC236}">
                  <a16:creationId xmlns:a16="http://schemas.microsoft.com/office/drawing/2014/main" id="{D6892B92-CDEB-233E-58A0-1185B5575A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0912" y="3331633"/>
              <a:ext cx="2725431" cy="0"/>
            </a:xfrm>
            <a:prstGeom prst="straightConnector1">
              <a:avLst/>
            </a:prstGeom>
            <a:noFill/>
            <a:ln w="19050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1" name="Google Shape;1487;p114">
              <a:extLst>
                <a:ext uri="{FF2B5EF4-FFF2-40B4-BE49-F238E27FC236}">
                  <a16:creationId xmlns:a16="http://schemas.microsoft.com/office/drawing/2014/main" id="{9A41F566-60DB-CC71-3922-9AFCE96C6588}"/>
                </a:ext>
              </a:extLst>
            </p:cNvPr>
            <p:cNvCxnSpPr/>
            <p:nvPr/>
          </p:nvCxnSpPr>
          <p:spPr>
            <a:xfrm flipH="1">
              <a:off x="5227862" y="2933406"/>
              <a:ext cx="1815986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52" name="Freeform: Shape 2051">
              <a:extLst>
                <a:ext uri="{FF2B5EF4-FFF2-40B4-BE49-F238E27FC236}">
                  <a16:creationId xmlns:a16="http://schemas.microsoft.com/office/drawing/2014/main" id="{5E682858-26D9-68FA-8675-07FD6D543278}"/>
                </a:ext>
              </a:extLst>
            </p:cNvPr>
            <p:cNvSpPr/>
            <p:nvPr/>
          </p:nvSpPr>
          <p:spPr>
            <a:xfrm>
              <a:off x="6021389" y="2955361"/>
              <a:ext cx="337883" cy="38508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3" name="Freeform: Shape 2052">
              <a:extLst>
                <a:ext uri="{FF2B5EF4-FFF2-40B4-BE49-F238E27FC236}">
                  <a16:creationId xmlns:a16="http://schemas.microsoft.com/office/drawing/2014/main" id="{5C6E3A72-F7FA-7A9E-E5D2-F8E99A42A25C}"/>
                </a:ext>
              </a:extLst>
            </p:cNvPr>
            <p:cNvSpPr/>
            <p:nvPr/>
          </p:nvSpPr>
          <p:spPr>
            <a:xfrm>
              <a:off x="6354977" y="2955361"/>
              <a:ext cx="611357" cy="38508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7" name="Freeform: Shape 2056">
              <a:extLst>
                <a:ext uri="{FF2B5EF4-FFF2-40B4-BE49-F238E27FC236}">
                  <a16:creationId xmlns:a16="http://schemas.microsoft.com/office/drawing/2014/main" id="{1602AFFE-8287-811A-27A3-E048D0244523}"/>
                </a:ext>
              </a:extLst>
            </p:cNvPr>
            <p:cNvSpPr/>
            <p:nvPr/>
          </p:nvSpPr>
          <p:spPr>
            <a:xfrm>
              <a:off x="5234386" y="3107083"/>
              <a:ext cx="471873" cy="233360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8" name="Freeform: Shape 2057">
              <a:extLst>
                <a:ext uri="{FF2B5EF4-FFF2-40B4-BE49-F238E27FC236}">
                  <a16:creationId xmlns:a16="http://schemas.microsoft.com/office/drawing/2014/main" id="{88ACB42F-EF71-7401-7F60-99633F404A04}"/>
                </a:ext>
              </a:extLst>
            </p:cNvPr>
            <p:cNvSpPr/>
            <p:nvPr/>
          </p:nvSpPr>
          <p:spPr>
            <a:xfrm>
              <a:off x="5692075" y="3107083"/>
              <a:ext cx="337883" cy="233360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Google Shape;1486;p114">
              <a:extLst>
                <a:ext uri="{FF2B5EF4-FFF2-40B4-BE49-F238E27FC236}">
                  <a16:creationId xmlns:a16="http://schemas.microsoft.com/office/drawing/2014/main" id="{687F76D5-4CDD-1FF4-1197-FFB837C4C8D8}"/>
                </a:ext>
              </a:extLst>
            </p:cNvPr>
            <p:cNvCxnSpPr>
              <a:cxnSpLocks/>
            </p:cNvCxnSpPr>
            <p:nvPr/>
          </p:nvCxnSpPr>
          <p:spPr>
            <a:xfrm>
              <a:off x="5238507" y="2933406"/>
              <a:ext cx="0" cy="420895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4" name="Google Shape;1487;p114">
              <a:extLst>
                <a:ext uri="{FF2B5EF4-FFF2-40B4-BE49-F238E27FC236}">
                  <a16:creationId xmlns:a16="http://schemas.microsoft.com/office/drawing/2014/main" id="{0B7A50A9-E93C-819D-40D8-BC32EA1EE107}"/>
                </a:ext>
              </a:extLst>
            </p:cNvPr>
            <p:cNvCxnSpPr/>
            <p:nvPr/>
          </p:nvCxnSpPr>
          <p:spPr>
            <a:xfrm flipH="1">
              <a:off x="6130357" y="3350376"/>
              <a:ext cx="1815986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0" name="Google Shape;1487;p114">
              <a:extLst>
                <a:ext uri="{FF2B5EF4-FFF2-40B4-BE49-F238E27FC236}">
                  <a16:creationId xmlns:a16="http://schemas.microsoft.com/office/drawing/2014/main" id="{B591D686-8939-440F-3553-6BE06835722F}"/>
                </a:ext>
              </a:extLst>
            </p:cNvPr>
            <p:cNvCxnSpPr/>
            <p:nvPr/>
          </p:nvCxnSpPr>
          <p:spPr>
            <a:xfrm flipH="1">
              <a:off x="5234386" y="3350376"/>
              <a:ext cx="1815986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216" name="Straight Arrow Connector 2215">
            <a:extLst>
              <a:ext uri="{FF2B5EF4-FFF2-40B4-BE49-F238E27FC236}">
                <a16:creationId xmlns:a16="http://schemas.microsoft.com/office/drawing/2014/main" id="{6DC76AFA-8B1A-D732-8FBC-D351E12C22BC}"/>
              </a:ext>
            </a:extLst>
          </p:cNvPr>
          <p:cNvCxnSpPr>
            <a:cxnSpLocks/>
          </p:cNvCxnSpPr>
          <p:nvPr/>
        </p:nvCxnSpPr>
        <p:spPr>
          <a:xfrm>
            <a:off x="4121829" y="3114982"/>
            <a:ext cx="450171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9" name="Google Shape;898;p88">
            <a:extLst>
              <a:ext uri="{FF2B5EF4-FFF2-40B4-BE49-F238E27FC236}">
                <a16:creationId xmlns:a16="http://schemas.microsoft.com/office/drawing/2014/main" id="{C69AA8AE-E0DD-4E76-EDA9-662CFCA6024B}"/>
              </a:ext>
            </a:extLst>
          </p:cNvPr>
          <p:cNvSpPr txBox="1"/>
          <p:nvPr/>
        </p:nvSpPr>
        <p:spPr>
          <a:xfrm>
            <a:off x="568415" y="2804697"/>
            <a:ext cx="1898032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Utilization</a:t>
            </a:r>
            <a:r>
              <a:rPr lang="en-US" sz="10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 over time</a:t>
            </a:r>
          </a:p>
        </p:txBody>
      </p:sp>
      <p:sp>
        <p:nvSpPr>
          <p:cNvPr id="2220" name="Google Shape;898;p88">
            <a:extLst>
              <a:ext uri="{FF2B5EF4-FFF2-40B4-BE49-F238E27FC236}">
                <a16:creationId xmlns:a16="http://schemas.microsoft.com/office/drawing/2014/main" id="{5754E5EC-E96E-DAD4-8A50-D8418AB6EFEC}"/>
              </a:ext>
            </a:extLst>
          </p:cNvPr>
          <p:cNvSpPr txBox="1"/>
          <p:nvPr/>
        </p:nvSpPr>
        <p:spPr>
          <a:xfrm>
            <a:off x="4828882" y="2804697"/>
            <a:ext cx="1898032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Utilization</a:t>
            </a:r>
            <a:r>
              <a:rPr lang="en-US" sz="10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 over time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A6C4D072-EE65-C7DE-AC98-6B695BD1322F}"/>
              </a:ext>
            </a:extLst>
          </p:cNvPr>
          <p:cNvSpPr txBox="1"/>
          <p:nvPr/>
        </p:nvSpPr>
        <p:spPr>
          <a:xfrm>
            <a:off x="5237736" y="1449648"/>
            <a:ext cx="236159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Dynamic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scheduler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(‘training’ jobs)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4" name="Google Shape;898;p88">
            <a:extLst>
              <a:ext uri="{FF2B5EF4-FFF2-40B4-BE49-F238E27FC236}">
                <a16:creationId xmlns:a16="http://schemas.microsoft.com/office/drawing/2014/main" id="{8972D42B-BF82-8929-3F35-0D4661DADBFF}"/>
              </a:ext>
            </a:extLst>
          </p:cNvPr>
          <p:cNvSpPr txBox="1"/>
          <p:nvPr/>
        </p:nvSpPr>
        <p:spPr>
          <a:xfrm>
            <a:off x="1095672" y="1449648"/>
            <a:ext cx="143989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(‘Interactive’ job)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7" name="Google Shape;1486;p114">
            <a:extLst>
              <a:ext uri="{FF2B5EF4-FFF2-40B4-BE49-F238E27FC236}">
                <a16:creationId xmlns:a16="http://schemas.microsoft.com/office/drawing/2014/main" id="{2FBC3F86-38A4-4AC3-0ABB-4F57F307D6A1}"/>
              </a:ext>
            </a:extLst>
          </p:cNvPr>
          <p:cNvCxnSpPr>
            <a:cxnSpLocks/>
          </p:cNvCxnSpPr>
          <p:nvPr/>
        </p:nvCxnSpPr>
        <p:spPr>
          <a:xfrm>
            <a:off x="1146184" y="1748181"/>
            <a:ext cx="0" cy="943358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898;p88">
            <a:extLst>
              <a:ext uri="{FF2B5EF4-FFF2-40B4-BE49-F238E27FC236}">
                <a16:creationId xmlns:a16="http://schemas.microsoft.com/office/drawing/2014/main" id="{69F1CC98-C71A-E218-FE02-3A787641DA4F}"/>
              </a:ext>
            </a:extLst>
          </p:cNvPr>
          <p:cNvSpPr txBox="1"/>
          <p:nvPr/>
        </p:nvSpPr>
        <p:spPr>
          <a:xfrm>
            <a:off x="615562" y="1759284"/>
            <a:ext cx="502922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</a:t>
            </a:r>
          </a:p>
          <a:p>
            <a:pPr algn="r">
              <a:lnSpc>
                <a:spcPct val="115000"/>
              </a:lnSpc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Assigned</a:t>
            </a:r>
            <a:endParaRPr lang="en-US" sz="800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7593395-8F64-A129-0C2D-C25F6E519146}"/>
              </a:ext>
            </a:extLst>
          </p:cNvPr>
          <p:cNvGrpSpPr/>
          <p:nvPr/>
        </p:nvGrpSpPr>
        <p:grpSpPr>
          <a:xfrm>
            <a:off x="1193048" y="1802178"/>
            <a:ext cx="2663303" cy="221434"/>
            <a:chOff x="1193048" y="1802178"/>
            <a:chExt cx="2663303" cy="221434"/>
          </a:xfrm>
        </p:grpSpPr>
        <p:sp>
          <p:nvSpPr>
            <p:cNvPr id="11" name="Google Shape;898;p88">
              <a:extLst>
                <a:ext uri="{FF2B5EF4-FFF2-40B4-BE49-F238E27FC236}">
                  <a16:creationId xmlns:a16="http://schemas.microsoft.com/office/drawing/2014/main" id="{7EE597B6-C9D8-5CB7-9238-35012FC7BBDD}"/>
                </a:ext>
              </a:extLst>
            </p:cNvPr>
            <p:cNvSpPr txBox="1"/>
            <p:nvPr/>
          </p:nvSpPr>
          <p:spPr>
            <a:xfrm>
              <a:off x="1196096" y="1825880"/>
              <a:ext cx="2660255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5"/>
                  </a:solidFill>
                  <a:latin typeface="+mj-lt"/>
                  <a:ea typeface="Montserrat"/>
                  <a:cs typeface="+mj-lt"/>
                  <a:sym typeface="Montserrat"/>
                </a:rPr>
                <a:t>GPU-1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ABA1CF3-B339-45CD-AD09-3D2E3CCBE1F5}"/>
                </a:ext>
              </a:extLst>
            </p:cNvPr>
            <p:cNvSpPr/>
            <p:nvPr/>
          </p:nvSpPr>
          <p:spPr>
            <a:xfrm>
              <a:off x="1193048" y="1802178"/>
              <a:ext cx="2663303" cy="221434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Google Shape;898;p88">
            <a:extLst>
              <a:ext uri="{FF2B5EF4-FFF2-40B4-BE49-F238E27FC236}">
                <a16:creationId xmlns:a16="http://schemas.microsoft.com/office/drawing/2014/main" id="{1E3734F3-FC68-39B5-39EF-6163C5561515}"/>
              </a:ext>
            </a:extLst>
          </p:cNvPr>
          <p:cNvSpPr txBox="1"/>
          <p:nvPr/>
        </p:nvSpPr>
        <p:spPr>
          <a:xfrm>
            <a:off x="493100" y="2060905"/>
            <a:ext cx="619109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800" i="0" u="none" strike="noStrike" cap="none" dirty="0" err="1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Jupyter</a:t>
            </a:r>
            <a:r>
              <a:rPr lang="en-US" sz="8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notebooks</a:t>
            </a:r>
          </a:p>
        </p:txBody>
      </p:sp>
      <p:sp>
        <p:nvSpPr>
          <p:cNvPr id="19" name="Google Shape;898;p88">
            <a:extLst>
              <a:ext uri="{FF2B5EF4-FFF2-40B4-BE49-F238E27FC236}">
                <a16:creationId xmlns:a16="http://schemas.microsoft.com/office/drawing/2014/main" id="{6B1186FA-97CC-8631-649A-E333A07A3CB1}"/>
              </a:ext>
            </a:extLst>
          </p:cNvPr>
          <p:cNvSpPr txBox="1"/>
          <p:nvPr/>
        </p:nvSpPr>
        <p:spPr>
          <a:xfrm>
            <a:off x="826453" y="2396362"/>
            <a:ext cx="292031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8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Task</a:t>
            </a:r>
          </a:p>
        </p:txBody>
      </p:sp>
      <p:cxnSp>
        <p:nvCxnSpPr>
          <p:cNvPr id="20" name="Google Shape;1487;p114">
            <a:extLst>
              <a:ext uri="{FF2B5EF4-FFF2-40B4-BE49-F238E27FC236}">
                <a16:creationId xmlns:a16="http://schemas.microsoft.com/office/drawing/2014/main" id="{FA47C5F8-3253-F813-E644-EBD28DB65744}"/>
              </a:ext>
            </a:extLst>
          </p:cNvPr>
          <p:cNvCxnSpPr>
            <a:cxnSpLocks/>
          </p:cNvCxnSpPr>
          <p:nvPr/>
        </p:nvCxnSpPr>
        <p:spPr>
          <a:xfrm>
            <a:off x="1146184" y="2694657"/>
            <a:ext cx="2733203" cy="0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CE1AB01-63EC-5AEF-B56F-A021C90E2068}"/>
              </a:ext>
            </a:extLst>
          </p:cNvPr>
          <p:cNvGrpSpPr/>
          <p:nvPr/>
        </p:nvGrpSpPr>
        <p:grpSpPr>
          <a:xfrm>
            <a:off x="1193048" y="2112553"/>
            <a:ext cx="2663303" cy="226429"/>
            <a:chOff x="1193048" y="2112553"/>
            <a:chExt cx="2663303" cy="226429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E2506240-5E14-7010-BCBB-EE50514615B4}"/>
                </a:ext>
              </a:extLst>
            </p:cNvPr>
            <p:cNvSpPr/>
            <p:nvPr/>
          </p:nvSpPr>
          <p:spPr>
            <a:xfrm>
              <a:off x="1193048" y="2112553"/>
              <a:ext cx="2663303" cy="221434"/>
            </a:xfrm>
            <a:prstGeom prst="roundRect">
              <a:avLst/>
            </a:prstGeom>
            <a:noFill/>
            <a:ln>
              <a:solidFill>
                <a:srgbClr val="F377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Google Shape;898;p88">
              <a:extLst>
                <a:ext uri="{FF2B5EF4-FFF2-40B4-BE49-F238E27FC236}">
                  <a16:creationId xmlns:a16="http://schemas.microsoft.com/office/drawing/2014/main" id="{9366BCBC-9296-A4E3-6FDA-716B1424C4E7}"/>
                </a:ext>
              </a:extLst>
            </p:cNvPr>
            <p:cNvSpPr txBox="1"/>
            <p:nvPr/>
          </p:nvSpPr>
          <p:spPr>
            <a:xfrm>
              <a:off x="1196096" y="2143544"/>
              <a:ext cx="2660252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2"/>
                  </a:solidFill>
                  <a:latin typeface="+mj-lt"/>
                  <a:ea typeface="Montserrat"/>
                  <a:cs typeface="+mj-lt"/>
                  <a:sym typeface="Montserrat"/>
                </a:rPr>
                <a:t>notebook-1.ipynb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B64804A-8F29-4D5E-D223-22C57450E9B2}"/>
              </a:ext>
            </a:extLst>
          </p:cNvPr>
          <p:cNvGrpSpPr/>
          <p:nvPr/>
        </p:nvGrpSpPr>
        <p:grpSpPr>
          <a:xfrm>
            <a:off x="5284602" y="1802178"/>
            <a:ext cx="1765770" cy="221434"/>
            <a:chOff x="5284601" y="1802178"/>
            <a:chExt cx="2663303" cy="221434"/>
          </a:xfrm>
        </p:grpSpPr>
        <p:sp>
          <p:nvSpPr>
            <p:cNvPr id="40" name="Google Shape;898;p88">
              <a:extLst>
                <a:ext uri="{FF2B5EF4-FFF2-40B4-BE49-F238E27FC236}">
                  <a16:creationId xmlns:a16="http://schemas.microsoft.com/office/drawing/2014/main" id="{FC59D324-2EFF-37A4-AD8C-498CC010029B}"/>
                </a:ext>
              </a:extLst>
            </p:cNvPr>
            <p:cNvSpPr txBox="1"/>
            <p:nvPr/>
          </p:nvSpPr>
          <p:spPr>
            <a:xfrm>
              <a:off x="5284601" y="1825880"/>
              <a:ext cx="2655216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tx2">
                      <a:lumMod val="25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(Dynamic)</a:t>
              </a: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D5371B1-EA36-7CE1-9636-32A2C6FFDD3A}"/>
                </a:ext>
              </a:extLst>
            </p:cNvPr>
            <p:cNvSpPr/>
            <p:nvPr/>
          </p:nvSpPr>
          <p:spPr>
            <a:xfrm>
              <a:off x="5284601" y="1802178"/>
              <a:ext cx="2663303" cy="221434"/>
            </a:xfrm>
            <a:prstGeom prst="round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29E73B8-4CD6-1666-0E77-8E5A4822FA97}"/>
              </a:ext>
            </a:extLst>
          </p:cNvPr>
          <p:cNvGrpSpPr/>
          <p:nvPr/>
        </p:nvGrpSpPr>
        <p:grpSpPr>
          <a:xfrm>
            <a:off x="5284602" y="2112553"/>
            <a:ext cx="1765770" cy="226429"/>
            <a:chOff x="5284601" y="2112553"/>
            <a:chExt cx="2663303" cy="226429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F9B76D6E-2557-80F8-7050-FBA7ACFBE76A}"/>
                </a:ext>
              </a:extLst>
            </p:cNvPr>
            <p:cNvSpPr/>
            <p:nvPr/>
          </p:nvSpPr>
          <p:spPr>
            <a:xfrm>
              <a:off x="5284601" y="2112553"/>
              <a:ext cx="2663303" cy="221434"/>
            </a:xfrm>
            <a:prstGeom prst="roundRect">
              <a:avLst/>
            </a:prstGeom>
            <a:noFill/>
            <a:ln>
              <a:solidFill>
                <a:srgbClr val="F377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Google Shape;898;p88">
              <a:extLst>
                <a:ext uri="{FF2B5EF4-FFF2-40B4-BE49-F238E27FC236}">
                  <a16:creationId xmlns:a16="http://schemas.microsoft.com/office/drawing/2014/main" id="{B9A12A89-B52D-A5C5-28BD-69ECF66819BF}"/>
                </a:ext>
              </a:extLst>
            </p:cNvPr>
            <p:cNvSpPr txBox="1"/>
            <p:nvPr/>
          </p:nvSpPr>
          <p:spPr>
            <a:xfrm>
              <a:off x="5295847" y="2143544"/>
              <a:ext cx="2643970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2"/>
                  </a:solidFill>
                  <a:latin typeface="+mj-lt"/>
                  <a:ea typeface="Montserrat"/>
                  <a:cs typeface="+mj-lt"/>
                  <a:sym typeface="Montserrat"/>
                </a:rPr>
                <a:t>notebook-1.ipynb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8521BD3-2E9D-7C47-EF57-48E08C0E3F47}"/>
              </a:ext>
            </a:extLst>
          </p:cNvPr>
          <p:cNvGrpSpPr/>
          <p:nvPr/>
        </p:nvGrpSpPr>
        <p:grpSpPr>
          <a:xfrm>
            <a:off x="5284601" y="2412419"/>
            <a:ext cx="448742" cy="221434"/>
            <a:chOff x="1193048" y="2412419"/>
            <a:chExt cx="2663306" cy="221434"/>
          </a:xfrm>
        </p:grpSpPr>
        <p:sp>
          <p:nvSpPr>
            <p:cNvPr id="52" name="Google Shape;898;p88">
              <a:extLst>
                <a:ext uri="{FF2B5EF4-FFF2-40B4-BE49-F238E27FC236}">
                  <a16:creationId xmlns:a16="http://schemas.microsoft.com/office/drawing/2014/main" id="{398C6F8F-491F-DB6F-A26E-74327D172E08}"/>
                </a:ext>
              </a:extLst>
            </p:cNvPr>
            <p:cNvSpPr txBox="1"/>
            <p:nvPr/>
          </p:nvSpPr>
          <p:spPr>
            <a:xfrm>
              <a:off x="1199445" y="2436121"/>
              <a:ext cx="2656906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4"/>
                  </a:solidFill>
                  <a:latin typeface="+mj-lt"/>
                  <a:ea typeface="Montserrat"/>
                  <a:cs typeface="+mj-lt"/>
                  <a:sym typeface="Montserrat"/>
                </a:rPr>
                <a:t>Train</a:t>
              </a: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570EECDD-6D75-456B-0699-EBA3134F3BC5}"/>
                </a:ext>
              </a:extLst>
            </p:cNvPr>
            <p:cNvSpPr/>
            <p:nvPr/>
          </p:nvSpPr>
          <p:spPr>
            <a:xfrm>
              <a:off x="1193048" y="2412419"/>
              <a:ext cx="2663306" cy="221434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4" name="Google Shape;898;p88">
            <a:extLst>
              <a:ext uri="{FF2B5EF4-FFF2-40B4-BE49-F238E27FC236}">
                <a16:creationId xmlns:a16="http://schemas.microsoft.com/office/drawing/2014/main" id="{6BCE66A5-164B-E20A-1BD5-9F3DB323F91E}"/>
              </a:ext>
            </a:extLst>
          </p:cNvPr>
          <p:cNvSpPr txBox="1"/>
          <p:nvPr/>
        </p:nvSpPr>
        <p:spPr>
          <a:xfrm>
            <a:off x="4702660" y="1759284"/>
            <a:ext cx="502922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</a:t>
            </a:r>
          </a:p>
          <a:p>
            <a:pPr algn="r">
              <a:lnSpc>
                <a:spcPct val="115000"/>
              </a:lnSpc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Assigned</a:t>
            </a:r>
            <a:endParaRPr lang="en-US" sz="800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55" name="Google Shape;898;p88">
            <a:extLst>
              <a:ext uri="{FF2B5EF4-FFF2-40B4-BE49-F238E27FC236}">
                <a16:creationId xmlns:a16="http://schemas.microsoft.com/office/drawing/2014/main" id="{0FBC79BE-4D4D-EC45-7D12-9E05A46C16F1}"/>
              </a:ext>
            </a:extLst>
          </p:cNvPr>
          <p:cNvSpPr txBox="1"/>
          <p:nvPr/>
        </p:nvSpPr>
        <p:spPr>
          <a:xfrm>
            <a:off x="4580198" y="2060905"/>
            <a:ext cx="619109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800" i="0" u="none" strike="noStrike" cap="none" dirty="0" err="1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Jupyter</a:t>
            </a:r>
            <a:r>
              <a:rPr lang="en-US" sz="8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notebooks</a:t>
            </a:r>
          </a:p>
        </p:txBody>
      </p:sp>
      <p:sp>
        <p:nvSpPr>
          <p:cNvPr id="56" name="Google Shape;898;p88">
            <a:extLst>
              <a:ext uri="{FF2B5EF4-FFF2-40B4-BE49-F238E27FC236}">
                <a16:creationId xmlns:a16="http://schemas.microsoft.com/office/drawing/2014/main" id="{58183F88-977B-7323-520D-BEC71C2F2C8B}"/>
              </a:ext>
            </a:extLst>
          </p:cNvPr>
          <p:cNvSpPr txBox="1"/>
          <p:nvPr/>
        </p:nvSpPr>
        <p:spPr>
          <a:xfrm>
            <a:off x="4913551" y="2396362"/>
            <a:ext cx="292031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8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Task</a:t>
            </a:r>
          </a:p>
        </p:txBody>
      </p:sp>
      <p:cxnSp>
        <p:nvCxnSpPr>
          <p:cNvPr id="57" name="Google Shape;1486;p114">
            <a:extLst>
              <a:ext uri="{FF2B5EF4-FFF2-40B4-BE49-F238E27FC236}">
                <a16:creationId xmlns:a16="http://schemas.microsoft.com/office/drawing/2014/main" id="{9F22F7AC-B326-3DA8-217C-8D2D53628F33}"/>
              </a:ext>
            </a:extLst>
          </p:cNvPr>
          <p:cNvCxnSpPr>
            <a:cxnSpLocks/>
          </p:cNvCxnSpPr>
          <p:nvPr/>
        </p:nvCxnSpPr>
        <p:spPr>
          <a:xfrm>
            <a:off x="5234386" y="1748181"/>
            <a:ext cx="0" cy="943358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898;p88">
            <a:extLst>
              <a:ext uri="{FF2B5EF4-FFF2-40B4-BE49-F238E27FC236}">
                <a16:creationId xmlns:a16="http://schemas.microsoft.com/office/drawing/2014/main" id="{B21F4882-0692-2D3B-DE93-5722505AAE97}"/>
              </a:ext>
            </a:extLst>
          </p:cNvPr>
          <p:cNvSpPr txBox="1"/>
          <p:nvPr/>
        </p:nvSpPr>
        <p:spPr>
          <a:xfrm>
            <a:off x="2357941" y="2709269"/>
            <a:ext cx="409625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1F61FAB-CF0C-7080-8C41-16082DC59B96}"/>
              </a:ext>
            </a:extLst>
          </p:cNvPr>
          <p:cNvCxnSpPr>
            <a:cxnSpLocks/>
          </p:cNvCxnSpPr>
          <p:nvPr/>
        </p:nvCxnSpPr>
        <p:spPr>
          <a:xfrm>
            <a:off x="4121829" y="2148010"/>
            <a:ext cx="450171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B36747B-D9C3-488A-B8A0-86F0C16DCCC0}"/>
              </a:ext>
            </a:extLst>
          </p:cNvPr>
          <p:cNvGrpSpPr/>
          <p:nvPr/>
        </p:nvGrpSpPr>
        <p:grpSpPr>
          <a:xfrm>
            <a:off x="5746094" y="2412419"/>
            <a:ext cx="337880" cy="221434"/>
            <a:chOff x="1193048" y="2412419"/>
            <a:chExt cx="2663306" cy="221434"/>
          </a:xfrm>
        </p:grpSpPr>
        <p:sp>
          <p:nvSpPr>
            <p:cNvPr id="2054" name="Google Shape;898;p88">
              <a:extLst>
                <a:ext uri="{FF2B5EF4-FFF2-40B4-BE49-F238E27FC236}">
                  <a16:creationId xmlns:a16="http://schemas.microsoft.com/office/drawing/2014/main" id="{407A64EA-3699-A581-9E6E-2D69A22E6DD6}"/>
                </a:ext>
              </a:extLst>
            </p:cNvPr>
            <p:cNvSpPr txBox="1"/>
            <p:nvPr/>
          </p:nvSpPr>
          <p:spPr>
            <a:xfrm>
              <a:off x="1199445" y="2436121"/>
              <a:ext cx="2656906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4"/>
                  </a:solidFill>
                  <a:latin typeface="+mj-lt"/>
                  <a:ea typeface="Montserrat"/>
                  <a:cs typeface="+mj-lt"/>
                  <a:sym typeface="Montserrat"/>
                </a:rPr>
                <a:t>Train</a:t>
              </a:r>
            </a:p>
          </p:txBody>
        </p:sp>
        <p:sp>
          <p:nvSpPr>
            <p:cNvPr id="2055" name="Rectangle: Rounded Corners 2054">
              <a:extLst>
                <a:ext uri="{FF2B5EF4-FFF2-40B4-BE49-F238E27FC236}">
                  <a16:creationId xmlns:a16="http://schemas.microsoft.com/office/drawing/2014/main" id="{CF290B16-1804-2436-3116-DEBC6E806054}"/>
                </a:ext>
              </a:extLst>
            </p:cNvPr>
            <p:cNvSpPr/>
            <p:nvPr/>
          </p:nvSpPr>
          <p:spPr>
            <a:xfrm>
              <a:off x="1193048" y="2412419"/>
              <a:ext cx="2663306" cy="221434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56" name="Group 2055">
            <a:extLst>
              <a:ext uri="{FF2B5EF4-FFF2-40B4-BE49-F238E27FC236}">
                <a16:creationId xmlns:a16="http://schemas.microsoft.com/office/drawing/2014/main" id="{11D565D7-4578-E259-4697-8A8E65875AE6}"/>
              </a:ext>
            </a:extLst>
          </p:cNvPr>
          <p:cNvGrpSpPr/>
          <p:nvPr/>
        </p:nvGrpSpPr>
        <p:grpSpPr>
          <a:xfrm>
            <a:off x="6105627" y="2412419"/>
            <a:ext cx="337880" cy="221434"/>
            <a:chOff x="1193048" y="2412419"/>
            <a:chExt cx="2663306" cy="221434"/>
          </a:xfrm>
        </p:grpSpPr>
        <p:sp>
          <p:nvSpPr>
            <p:cNvPr id="2060" name="Google Shape;898;p88">
              <a:extLst>
                <a:ext uri="{FF2B5EF4-FFF2-40B4-BE49-F238E27FC236}">
                  <a16:creationId xmlns:a16="http://schemas.microsoft.com/office/drawing/2014/main" id="{FB6D24B4-8B39-AEE6-C3AC-9F1B8BFDDCA2}"/>
                </a:ext>
              </a:extLst>
            </p:cNvPr>
            <p:cNvSpPr txBox="1"/>
            <p:nvPr/>
          </p:nvSpPr>
          <p:spPr>
            <a:xfrm>
              <a:off x="1199445" y="2436121"/>
              <a:ext cx="2656906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4"/>
                  </a:solidFill>
                  <a:latin typeface="+mj-lt"/>
                  <a:ea typeface="Montserrat"/>
                  <a:cs typeface="+mj-lt"/>
                  <a:sym typeface="Montserrat"/>
                </a:rPr>
                <a:t>Train</a:t>
              </a:r>
            </a:p>
          </p:txBody>
        </p:sp>
        <p:sp>
          <p:nvSpPr>
            <p:cNvPr id="2063" name="Rectangle: Rounded Corners 2062">
              <a:extLst>
                <a:ext uri="{FF2B5EF4-FFF2-40B4-BE49-F238E27FC236}">
                  <a16:creationId xmlns:a16="http://schemas.microsoft.com/office/drawing/2014/main" id="{98EDC93D-2BD3-245C-C410-24353AF71154}"/>
                </a:ext>
              </a:extLst>
            </p:cNvPr>
            <p:cNvSpPr/>
            <p:nvPr/>
          </p:nvSpPr>
          <p:spPr>
            <a:xfrm>
              <a:off x="1193048" y="2412419"/>
              <a:ext cx="2663306" cy="221434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37A99F4C-A87D-BDA7-99D2-77F73017F11D}"/>
              </a:ext>
            </a:extLst>
          </p:cNvPr>
          <p:cNvGrpSpPr/>
          <p:nvPr/>
        </p:nvGrpSpPr>
        <p:grpSpPr>
          <a:xfrm>
            <a:off x="6458471" y="2412419"/>
            <a:ext cx="595203" cy="221434"/>
            <a:chOff x="1193048" y="2412419"/>
            <a:chExt cx="2663306" cy="221434"/>
          </a:xfrm>
        </p:grpSpPr>
        <p:sp>
          <p:nvSpPr>
            <p:cNvPr id="2069" name="Google Shape;898;p88">
              <a:extLst>
                <a:ext uri="{FF2B5EF4-FFF2-40B4-BE49-F238E27FC236}">
                  <a16:creationId xmlns:a16="http://schemas.microsoft.com/office/drawing/2014/main" id="{2B555081-30E8-6EC3-71F8-A74DF2F86314}"/>
                </a:ext>
              </a:extLst>
            </p:cNvPr>
            <p:cNvSpPr txBox="1"/>
            <p:nvPr/>
          </p:nvSpPr>
          <p:spPr>
            <a:xfrm>
              <a:off x="1199445" y="2436121"/>
              <a:ext cx="2656906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4"/>
                  </a:solidFill>
                  <a:latin typeface="+mj-lt"/>
                  <a:ea typeface="Montserrat"/>
                  <a:cs typeface="+mj-lt"/>
                  <a:sym typeface="Montserrat"/>
                </a:rPr>
                <a:t>Train</a:t>
              </a:r>
            </a:p>
          </p:txBody>
        </p:sp>
        <p:sp>
          <p:nvSpPr>
            <p:cNvPr id="2070" name="Rectangle: Rounded Corners 2069">
              <a:extLst>
                <a:ext uri="{FF2B5EF4-FFF2-40B4-BE49-F238E27FC236}">
                  <a16:creationId xmlns:a16="http://schemas.microsoft.com/office/drawing/2014/main" id="{E957D717-1B05-5FB2-C53E-1CA8D3E78DE5}"/>
                </a:ext>
              </a:extLst>
            </p:cNvPr>
            <p:cNvSpPr/>
            <p:nvPr/>
          </p:nvSpPr>
          <p:spPr>
            <a:xfrm>
              <a:off x="1193048" y="2412419"/>
              <a:ext cx="2663306" cy="221434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ECFB6F36-D63E-5F42-3704-C26D103544A4}"/>
              </a:ext>
            </a:extLst>
          </p:cNvPr>
          <p:cNvGrpSpPr/>
          <p:nvPr/>
        </p:nvGrpSpPr>
        <p:grpSpPr>
          <a:xfrm>
            <a:off x="1193049" y="2412419"/>
            <a:ext cx="448742" cy="221434"/>
            <a:chOff x="1193048" y="2412419"/>
            <a:chExt cx="2663306" cy="221434"/>
          </a:xfrm>
        </p:grpSpPr>
        <p:sp>
          <p:nvSpPr>
            <p:cNvPr id="2072" name="Google Shape;898;p88">
              <a:extLst>
                <a:ext uri="{FF2B5EF4-FFF2-40B4-BE49-F238E27FC236}">
                  <a16:creationId xmlns:a16="http://schemas.microsoft.com/office/drawing/2014/main" id="{41D3BD54-442F-8012-AC77-D26E6006D002}"/>
                </a:ext>
              </a:extLst>
            </p:cNvPr>
            <p:cNvSpPr txBox="1"/>
            <p:nvPr/>
          </p:nvSpPr>
          <p:spPr>
            <a:xfrm>
              <a:off x="1199445" y="2436121"/>
              <a:ext cx="2656906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4"/>
                  </a:solidFill>
                  <a:latin typeface="+mj-lt"/>
                  <a:ea typeface="Montserrat"/>
                  <a:cs typeface="+mj-lt"/>
                  <a:sym typeface="Montserrat"/>
                </a:rPr>
                <a:t>Train</a:t>
              </a:r>
            </a:p>
          </p:txBody>
        </p:sp>
        <p:sp>
          <p:nvSpPr>
            <p:cNvPr id="2076" name="Rectangle: Rounded Corners 2075">
              <a:extLst>
                <a:ext uri="{FF2B5EF4-FFF2-40B4-BE49-F238E27FC236}">
                  <a16:creationId xmlns:a16="http://schemas.microsoft.com/office/drawing/2014/main" id="{0DE9E5BF-29AA-4401-534A-59DC2308B897}"/>
                </a:ext>
              </a:extLst>
            </p:cNvPr>
            <p:cNvSpPr/>
            <p:nvPr/>
          </p:nvSpPr>
          <p:spPr>
            <a:xfrm>
              <a:off x="1193048" y="2412419"/>
              <a:ext cx="2663306" cy="221434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77" name="Group 2076">
            <a:extLst>
              <a:ext uri="{FF2B5EF4-FFF2-40B4-BE49-F238E27FC236}">
                <a16:creationId xmlns:a16="http://schemas.microsoft.com/office/drawing/2014/main" id="{203FC265-ACC5-AE1C-A014-A918F7CCB9C3}"/>
              </a:ext>
            </a:extLst>
          </p:cNvPr>
          <p:cNvGrpSpPr/>
          <p:nvPr/>
        </p:nvGrpSpPr>
        <p:grpSpPr>
          <a:xfrm>
            <a:off x="1938677" y="2412419"/>
            <a:ext cx="337880" cy="221434"/>
            <a:chOff x="1193048" y="2412419"/>
            <a:chExt cx="2663306" cy="221434"/>
          </a:xfrm>
        </p:grpSpPr>
        <p:sp>
          <p:nvSpPr>
            <p:cNvPr id="2078" name="Google Shape;898;p88">
              <a:extLst>
                <a:ext uri="{FF2B5EF4-FFF2-40B4-BE49-F238E27FC236}">
                  <a16:creationId xmlns:a16="http://schemas.microsoft.com/office/drawing/2014/main" id="{F7AF8FB9-2448-A86D-37DD-8E512243A1F2}"/>
                </a:ext>
              </a:extLst>
            </p:cNvPr>
            <p:cNvSpPr txBox="1"/>
            <p:nvPr/>
          </p:nvSpPr>
          <p:spPr>
            <a:xfrm>
              <a:off x="1199445" y="2436121"/>
              <a:ext cx="2656906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4"/>
                  </a:solidFill>
                  <a:latin typeface="+mj-lt"/>
                  <a:ea typeface="Montserrat"/>
                  <a:cs typeface="+mj-lt"/>
                  <a:sym typeface="Montserrat"/>
                </a:rPr>
                <a:t>Train</a:t>
              </a:r>
            </a:p>
          </p:txBody>
        </p:sp>
        <p:sp>
          <p:nvSpPr>
            <p:cNvPr id="2079" name="Rectangle: Rounded Corners 2078">
              <a:extLst>
                <a:ext uri="{FF2B5EF4-FFF2-40B4-BE49-F238E27FC236}">
                  <a16:creationId xmlns:a16="http://schemas.microsoft.com/office/drawing/2014/main" id="{BEE34EB1-FAD6-994F-8B97-CDAB25C16925}"/>
                </a:ext>
              </a:extLst>
            </p:cNvPr>
            <p:cNvSpPr/>
            <p:nvPr/>
          </p:nvSpPr>
          <p:spPr>
            <a:xfrm>
              <a:off x="1193048" y="2412419"/>
              <a:ext cx="2663306" cy="221434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80" name="Group 2079">
            <a:extLst>
              <a:ext uri="{FF2B5EF4-FFF2-40B4-BE49-F238E27FC236}">
                <a16:creationId xmlns:a16="http://schemas.microsoft.com/office/drawing/2014/main" id="{27E65DBF-3142-FE2A-56B0-F9B32043E6BB}"/>
              </a:ext>
            </a:extLst>
          </p:cNvPr>
          <p:cNvGrpSpPr/>
          <p:nvPr/>
        </p:nvGrpSpPr>
        <p:grpSpPr>
          <a:xfrm>
            <a:off x="2597545" y="2412419"/>
            <a:ext cx="337880" cy="221434"/>
            <a:chOff x="1193048" y="2412419"/>
            <a:chExt cx="2663306" cy="221434"/>
          </a:xfrm>
        </p:grpSpPr>
        <p:sp>
          <p:nvSpPr>
            <p:cNvPr id="2081" name="Google Shape;898;p88">
              <a:extLst>
                <a:ext uri="{FF2B5EF4-FFF2-40B4-BE49-F238E27FC236}">
                  <a16:creationId xmlns:a16="http://schemas.microsoft.com/office/drawing/2014/main" id="{F09BBE57-7258-F3C7-9026-BA10E90C82AC}"/>
                </a:ext>
              </a:extLst>
            </p:cNvPr>
            <p:cNvSpPr txBox="1"/>
            <p:nvPr/>
          </p:nvSpPr>
          <p:spPr>
            <a:xfrm>
              <a:off x="1199445" y="2436121"/>
              <a:ext cx="2656906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4"/>
                  </a:solidFill>
                  <a:latin typeface="+mj-lt"/>
                  <a:ea typeface="Montserrat"/>
                  <a:cs typeface="+mj-lt"/>
                  <a:sym typeface="Montserrat"/>
                </a:rPr>
                <a:t>Train</a:t>
              </a:r>
            </a:p>
          </p:txBody>
        </p:sp>
        <p:sp>
          <p:nvSpPr>
            <p:cNvPr id="2082" name="Rectangle: Rounded Corners 2081">
              <a:extLst>
                <a:ext uri="{FF2B5EF4-FFF2-40B4-BE49-F238E27FC236}">
                  <a16:creationId xmlns:a16="http://schemas.microsoft.com/office/drawing/2014/main" id="{B6D06DF4-E650-9360-1CF6-29F5A919D808}"/>
                </a:ext>
              </a:extLst>
            </p:cNvPr>
            <p:cNvSpPr/>
            <p:nvPr/>
          </p:nvSpPr>
          <p:spPr>
            <a:xfrm>
              <a:off x="1193048" y="2412419"/>
              <a:ext cx="2663306" cy="221434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83" name="Group 2082">
            <a:extLst>
              <a:ext uri="{FF2B5EF4-FFF2-40B4-BE49-F238E27FC236}">
                <a16:creationId xmlns:a16="http://schemas.microsoft.com/office/drawing/2014/main" id="{4DA6B3E7-865F-2A8C-88C3-2ECBD237E670}"/>
              </a:ext>
            </a:extLst>
          </p:cNvPr>
          <p:cNvGrpSpPr/>
          <p:nvPr/>
        </p:nvGrpSpPr>
        <p:grpSpPr>
          <a:xfrm>
            <a:off x="3255418" y="2412419"/>
            <a:ext cx="595203" cy="221434"/>
            <a:chOff x="1193048" y="2412419"/>
            <a:chExt cx="2663306" cy="221434"/>
          </a:xfrm>
        </p:grpSpPr>
        <p:sp>
          <p:nvSpPr>
            <p:cNvPr id="2084" name="Google Shape;898;p88">
              <a:extLst>
                <a:ext uri="{FF2B5EF4-FFF2-40B4-BE49-F238E27FC236}">
                  <a16:creationId xmlns:a16="http://schemas.microsoft.com/office/drawing/2014/main" id="{7EF2B555-F906-239B-582C-10E35A353594}"/>
                </a:ext>
              </a:extLst>
            </p:cNvPr>
            <p:cNvSpPr txBox="1"/>
            <p:nvPr/>
          </p:nvSpPr>
          <p:spPr>
            <a:xfrm>
              <a:off x="1199445" y="2436121"/>
              <a:ext cx="2656906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4"/>
                  </a:solidFill>
                  <a:latin typeface="+mj-lt"/>
                  <a:ea typeface="Montserrat"/>
                  <a:cs typeface="+mj-lt"/>
                  <a:sym typeface="Montserrat"/>
                </a:rPr>
                <a:t>Train</a:t>
              </a:r>
            </a:p>
          </p:txBody>
        </p:sp>
        <p:sp>
          <p:nvSpPr>
            <p:cNvPr id="2085" name="Rectangle: Rounded Corners 2084">
              <a:extLst>
                <a:ext uri="{FF2B5EF4-FFF2-40B4-BE49-F238E27FC236}">
                  <a16:creationId xmlns:a16="http://schemas.microsoft.com/office/drawing/2014/main" id="{C608E8AE-BB5F-CB41-A89F-8B8D1EF38149}"/>
                </a:ext>
              </a:extLst>
            </p:cNvPr>
            <p:cNvSpPr/>
            <p:nvPr/>
          </p:nvSpPr>
          <p:spPr>
            <a:xfrm>
              <a:off x="1193048" y="2412419"/>
              <a:ext cx="2663306" cy="221434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62930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46" name="Google Shape;1487;p114">
            <a:extLst>
              <a:ext uri="{FF2B5EF4-FFF2-40B4-BE49-F238E27FC236}">
                <a16:creationId xmlns:a16="http://schemas.microsoft.com/office/drawing/2014/main" id="{60CB4016-E2E4-D739-4A58-C6E3C3DCFA0A}"/>
              </a:ext>
            </a:extLst>
          </p:cNvPr>
          <p:cNvCxnSpPr>
            <a:cxnSpLocks/>
          </p:cNvCxnSpPr>
          <p:nvPr/>
        </p:nvCxnSpPr>
        <p:spPr>
          <a:xfrm flipH="1">
            <a:off x="5220912" y="4651490"/>
            <a:ext cx="892383" cy="0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3" name="Google Shape;1487;p114">
            <a:extLst>
              <a:ext uri="{FF2B5EF4-FFF2-40B4-BE49-F238E27FC236}">
                <a16:creationId xmlns:a16="http://schemas.microsoft.com/office/drawing/2014/main" id="{4BE10AAB-795E-1E35-A52D-D87D394DE0DB}"/>
              </a:ext>
            </a:extLst>
          </p:cNvPr>
          <p:cNvCxnSpPr>
            <a:cxnSpLocks/>
          </p:cNvCxnSpPr>
          <p:nvPr/>
        </p:nvCxnSpPr>
        <p:spPr>
          <a:xfrm flipH="1">
            <a:off x="5220912" y="4341852"/>
            <a:ext cx="892383" cy="0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0" name="Google Shape;1487;p114">
            <a:extLst>
              <a:ext uri="{FF2B5EF4-FFF2-40B4-BE49-F238E27FC236}">
                <a16:creationId xmlns:a16="http://schemas.microsoft.com/office/drawing/2014/main" id="{8CE930CB-A363-F866-A1AE-029702C192C7}"/>
              </a:ext>
            </a:extLst>
          </p:cNvPr>
          <p:cNvCxnSpPr>
            <a:cxnSpLocks/>
          </p:cNvCxnSpPr>
          <p:nvPr/>
        </p:nvCxnSpPr>
        <p:spPr>
          <a:xfrm flipH="1">
            <a:off x="5227436" y="4032214"/>
            <a:ext cx="892383" cy="0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>
                <a:solidFill>
                  <a:schemeClr val="bg2"/>
                </a:solidFill>
              </a:rPr>
              <a:t>run:ai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b="1" dirty="0"/>
              <a:t>scheduler</a:t>
            </a:r>
            <a:r>
              <a:rPr lang="en-US" dirty="0"/>
              <a:t> for training &amp; tuning</a:t>
            </a:r>
          </a:p>
        </p:txBody>
      </p:sp>
      <p:pic>
        <p:nvPicPr>
          <p:cNvPr id="5" name="Graphic 4" descr="Office worker male with solid fill">
            <a:extLst>
              <a:ext uri="{FF2B5EF4-FFF2-40B4-BE49-F238E27FC236}">
                <a16:creationId xmlns:a16="http://schemas.microsoft.com/office/drawing/2014/main" id="{CD371B33-A159-0765-0A19-FBDAD5213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596" y="1107457"/>
            <a:ext cx="510638" cy="510638"/>
          </a:xfrm>
          <a:prstGeom prst="rect">
            <a:avLst/>
          </a:prstGeom>
        </p:spPr>
      </p:pic>
      <p:cxnSp>
        <p:nvCxnSpPr>
          <p:cNvPr id="6" name="Google Shape;1486;p114">
            <a:extLst>
              <a:ext uri="{FF2B5EF4-FFF2-40B4-BE49-F238E27FC236}">
                <a16:creationId xmlns:a16="http://schemas.microsoft.com/office/drawing/2014/main" id="{6CA13B78-49DA-C7A0-F6DC-BFE939D38CE0}"/>
              </a:ext>
            </a:extLst>
          </p:cNvPr>
          <p:cNvCxnSpPr>
            <a:cxnSpLocks/>
          </p:cNvCxnSpPr>
          <p:nvPr/>
        </p:nvCxnSpPr>
        <p:spPr>
          <a:xfrm>
            <a:off x="1146184" y="1748181"/>
            <a:ext cx="0" cy="943358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98;p88">
            <a:extLst>
              <a:ext uri="{FF2B5EF4-FFF2-40B4-BE49-F238E27FC236}">
                <a16:creationId xmlns:a16="http://schemas.microsoft.com/office/drawing/2014/main" id="{408222F7-994A-E412-B2C1-F5278EA306F1}"/>
              </a:ext>
            </a:extLst>
          </p:cNvPr>
          <p:cNvSpPr txBox="1"/>
          <p:nvPr/>
        </p:nvSpPr>
        <p:spPr>
          <a:xfrm>
            <a:off x="615562" y="1759284"/>
            <a:ext cx="502922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</a:t>
            </a:r>
          </a:p>
          <a:p>
            <a:pPr algn="r">
              <a:lnSpc>
                <a:spcPct val="115000"/>
              </a:lnSpc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Assigned</a:t>
            </a:r>
            <a:endParaRPr lang="en-US" sz="800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grpSp>
        <p:nvGrpSpPr>
          <p:cNvPr id="2229" name="Group 2228">
            <a:extLst>
              <a:ext uri="{FF2B5EF4-FFF2-40B4-BE49-F238E27FC236}">
                <a16:creationId xmlns:a16="http://schemas.microsoft.com/office/drawing/2014/main" id="{8D8E9D7A-80B6-1490-B38E-0AC0D111ED89}"/>
              </a:ext>
            </a:extLst>
          </p:cNvPr>
          <p:cNvGrpSpPr/>
          <p:nvPr/>
        </p:nvGrpSpPr>
        <p:grpSpPr>
          <a:xfrm>
            <a:off x="1193048" y="1802178"/>
            <a:ext cx="2663303" cy="221434"/>
            <a:chOff x="1193048" y="1802178"/>
            <a:chExt cx="2663303" cy="221434"/>
          </a:xfrm>
        </p:grpSpPr>
        <p:sp>
          <p:nvSpPr>
            <p:cNvPr id="13" name="Google Shape;898;p88">
              <a:extLst>
                <a:ext uri="{FF2B5EF4-FFF2-40B4-BE49-F238E27FC236}">
                  <a16:creationId xmlns:a16="http://schemas.microsoft.com/office/drawing/2014/main" id="{D5926C84-D51A-F2CB-DD0F-70341A649BEA}"/>
                </a:ext>
              </a:extLst>
            </p:cNvPr>
            <p:cNvSpPr txBox="1"/>
            <p:nvPr/>
          </p:nvSpPr>
          <p:spPr>
            <a:xfrm>
              <a:off x="1196096" y="1825880"/>
              <a:ext cx="2660255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5"/>
                  </a:solidFill>
                  <a:latin typeface="+mj-lt"/>
                  <a:ea typeface="Montserrat"/>
                  <a:cs typeface="+mj-lt"/>
                  <a:sym typeface="Montserrat"/>
                </a:rPr>
                <a:t>GPU-1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DD36981-83F2-C9FC-E136-441072DC2F60}"/>
                </a:ext>
              </a:extLst>
            </p:cNvPr>
            <p:cNvSpPr/>
            <p:nvPr/>
          </p:nvSpPr>
          <p:spPr>
            <a:xfrm>
              <a:off x="1193048" y="1802178"/>
              <a:ext cx="2663303" cy="221434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Google Shape;898;p88">
            <a:extLst>
              <a:ext uri="{FF2B5EF4-FFF2-40B4-BE49-F238E27FC236}">
                <a16:creationId xmlns:a16="http://schemas.microsoft.com/office/drawing/2014/main" id="{531D4133-4901-193B-FBB9-E674BE21DED0}"/>
              </a:ext>
            </a:extLst>
          </p:cNvPr>
          <p:cNvSpPr txBox="1"/>
          <p:nvPr/>
        </p:nvSpPr>
        <p:spPr>
          <a:xfrm>
            <a:off x="493100" y="2060905"/>
            <a:ext cx="619109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800" i="0" u="none" strike="noStrike" cap="none" dirty="0" err="1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Jupyter</a:t>
            </a:r>
            <a:r>
              <a:rPr lang="en-US" sz="8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notebooks</a:t>
            </a:r>
          </a:p>
        </p:txBody>
      </p:sp>
      <p:sp>
        <p:nvSpPr>
          <p:cNvPr id="2048" name="Google Shape;898;p88">
            <a:extLst>
              <a:ext uri="{FF2B5EF4-FFF2-40B4-BE49-F238E27FC236}">
                <a16:creationId xmlns:a16="http://schemas.microsoft.com/office/drawing/2014/main" id="{55545346-9DF8-41EC-EA30-88CB1DF3EC68}"/>
              </a:ext>
            </a:extLst>
          </p:cNvPr>
          <p:cNvSpPr txBox="1"/>
          <p:nvPr/>
        </p:nvSpPr>
        <p:spPr>
          <a:xfrm>
            <a:off x="826453" y="2396362"/>
            <a:ext cx="292031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8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Task</a:t>
            </a:r>
          </a:p>
        </p:txBody>
      </p:sp>
      <p:cxnSp>
        <p:nvCxnSpPr>
          <p:cNvPr id="2049" name="Google Shape;1487;p114">
            <a:extLst>
              <a:ext uri="{FF2B5EF4-FFF2-40B4-BE49-F238E27FC236}">
                <a16:creationId xmlns:a16="http://schemas.microsoft.com/office/drawing/2014/main" id="{9D7F1700-1B4A-8E28-6B1F-8E50477DD3CF}"/>
              </a:ext>
            </a:extLst>
          </p:cNvPr>
          <p:cNvCxnSpPr>
            <a:cxnSpLocks/>
          </p:cNvCxnSpPr>
          <p:nvPr/>
        </p:nvCxnSpPr>
        <p:spPr>
          <a:xfrm>
            <a:off x="1146184" y="2694657"/>
            <a:ext cx="2733203" cy="0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28" name="Group 2227">
            <a:extLst>
              <a:ext uri="{FF2B5EF4-FFF2-40B4-BE49-F238E27FC236}">
                <a16:creationId xmlns:a16="http://schemas.microsoft.com/office/drawing/2014/main" id="{8FA324C7-2A03-2DA3-9179-CAA84C306311}"/>
              </a:ext>
            </a:extLst>
          </p:cNvPr>
          <p:cNvGrpSpPr/>
          <p:nvPr/>
        </p:nvGrpSpPr>
        <p:grpSpPr>
          <a:xfrm>
            <a:off x="1193048" y="2112553"/>
            <a:ext cx="2663303" cy="226429"/>
            <a:chOff x="1193048" y="2112553"/>
            <a:chExt cx="2663303" cy="226429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21B89E97-2607-BA90-9931-C75898964B06}"/>
                </a:ext>
              </a:extLst>
            </p:cNvPr>
            <p:cNvSpPr/>
            <p:nvPr/>
          </p:nvSpPr>
          <p:spPr>
            <a:xfrm>
              <a:off x="1193048" y="2112553"/>
              <a:ext cx="2663303" cy="221434"/>
            </a:xfrm>
            <a:prstGeom prst="roundRect">
              <a:avLst/>
            </a:prstGeom>
            <a:noFill/>
            <a:ln>
              <a:solidFill>
                <a:srgbClr val="F377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Google Shape;898;p88">
              <a:extLst>
                <a:ext uri="{FF2B5EF4-FFF2-40B4-BE49-F238E27FC236}">
                  <a16:creationId xmlns:a16="http://schemas.microsoft.com/office/drawing/2014/main" id="{4A6BBC6A-D24B-A80B-0DAC-B33FE1A6F5FB}"/>
                </a:ext>
              </a:extLst>
            </p:cNvPr>
            <p:cNvSpPr txBox="1"/>
            <p:nvPr/>
          </p:nvSpPr>
          <p:spPr>
            <a:xfrm>
              <a:off x="1196096" y="2143544"/>
              <a:ext cx="2660252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2"/>
                  </a:solidFill>
                  <a:latin typeface="+mj-lt"/>
                  <a:ea typeface="Montserrat"/>
                  <a:cs typeface="+mj-lt"/>
                  <a:sym typeface="Montserrat"/>
                </a:rPr>
                <a:t>notebook-1.ipynb</a:t>
              </a:r>
            </a:p>
          </p:txBody>
        </p:sp>
      </p:grpSp>
      <p:grpSp>
        <p:nvGrpSpPr>
          <p:cNvPr id="2240" name="Group 2239">
            <a:extLst>
              <a:ext uri="{FF2B5EF4-FFF2-40B4-BE49-F238E27FC236}">
                <a16:creationId xmlns:a16="http://schemas.microsoft.com/office/drawing/2014/main" id="{CBDC4C50-BF7A-EAB2-C3E9-A9879D76A2B9}"/>
              </a:ext>
            </a:extLst>
          </p:cNvPr>
          <p:cNvGrpSpPr/>
          <p:nvPr/>
        </p:nvGrpSpPr>
        <p:grpSpPr>
          <a:xfrm>
            <a:off x="5284602" y="1802178"/>
            <a:ext cx="1765770" cy="221434"/>
            <a:chOff x="5284601" y="1802178"/>
            <a:chExt cx="2663303" cy="221434"/>
          </a:xfrm>
        </p:grpSpPr>
        <p:sp>
          <p:nvSpPr>
            <p:cNvPr id="17" name="Google Shape;898;p88">
              <a:extLst>
                <a:ext uri="{FF2B5EF4-FFF2-40B4-BE49-F238E27FC236}">
                  <a16:creationId xmlns:a16="http://schemas.microsoft.com/office/drawing/2014/main" id="{CD2DD5B0-C5B0-075F-2238-3C36B01F3D55}"/>
                </a:ext>
              </a:extLst>
            </p:cNvPr>
            <p:cNvSpPr txBox="1"/>
            <p:nvPr/>
          </p:nvSpPr>
          <p:spPr>
            <a:xfrm>
              <a:off x="5284601" y="1825880"/>
              <a:ext cx="2655216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tx2">
                      <a:lumMod val="25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(Dynamic)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24811E2-210E-EDDD-AC1D-1B45BC3F2BEA}"/>
                </a:ext>
              </a:extLst>
            </p:cNvPr>
            <p:cNvSpPr/>
            <p:nvPr/>
          </p:nvSpPr>
          <p:spPr>
            <a:xfrm>
              <a:off x="5284601" y="1802178"/>
              <a:ext cx="2663303" cy="221434"/>
            </a:xfrm>
            <a:prstGeom prst="round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41" name="Group 2240">
            <a:extLst>
              <a:ext uri="{FF2B5EF4-FFF2-40B4-BE49-F238E27FC236}">
                <a16:creationId xmlns:a16="http://schemas.microsoft.com/office/drawing/2014/main" id="{150D4F3F-04A4-7E77-209F-5AC6CFD9BC32}"/>
              </a:ext>
            </a:extLst>
          </p:cNvPr>
          <p:cNvGrpSpPr/>
          <p:nvPr/>
        </p:nvGrpSpPr>
        <p:grpSpPr>
          <a:xfrm>
            <a:off x="5284602" y="2112553"/>
            <a:ext cx="1765770" cy="226429"/>
            <a:chOff x="5284601" y="2112553"/>
            <a:chExt cx="2663303" cy="226429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39F2B41-2FEE-C060-A5C9-D97387666401}"/>
                </a:ext>
              </a:extLst>
            </p:cNvPr>
            <p:cNvSpPr/>
            <p:nvPr/>
          </p:nvSpPr>
          <p:spPr>
            <a:xfrm>
              <a:off x="5284601" y="2112553"/>
              <a:ext cx="2663303" cy="221434"/>
            </a:xfrm>
            <a:prstGeom prst="roundRect">
              <a:avLst/>
            </a:prstGeom>
            <a:noFill/>
            <a:ln>
              <a:solidFill>
                <a:srgbClr val="F377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Google Shape;898;p88">
              <a:extLst>
                <a:ext uri="{FF2B5EF4-FFF2-40B4-BE49-F238E27FC236}">
                  <a16:creationId xmlns:a16="http://schemas.microsoft.com/office/drawing/2014/main" id="{F3059EFB-25E0-2134-1B43-6189C47F420A}"/>
                </a:ext>
              </a:extLst>
            </p:cNvPr>
            <p:cNvSpPr txBox="1"/>
            <p:nvPr/>
          </p:nvSpPr>
          <p:spPr>
            <a:xfrm>
              <a:off x="5295847" y="2143544"/>
              <a:ext cx="2643970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2"/>
                  </a:solidFill>
                  <a:latin typeface="+mj-lt"/>
                  <a:ea typeface="Montserrat"/>
                  <a:cs typeface="+mj-lt"/>
                  <a:sym typeface="Montserrat"/>
                </a:rPr>
                <a:t>notebook-1.ipynb</a:t>
              </a:r>
            </a:p>
          </p:txBody>
        </p:sp>
      </p:grpSp>
      <p:pic>
        <p:nvPicPr>
          <p:cNvPr id="25" name="Picture 10" descr="How Run:ai Works">
            <a:extLst>
              <a:ext uri="{FF2B5EF4-FFF2-40B4-BE49-F238E27FC236}">
                <a16:creationId xmlns:a16="http://schemas.microsoft.com/office/drawing/2014/main" id="{2D582AF6-81D6-5CDE-3FC7-4D96AF060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136" y="1237046"/>
            <a:ext cx="598626" cy="40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30" name="Group 2229">
            <a:extLst>
              <a:ext uri="{FF2B5EF4-FFF2-40B4-BE49-F238E27FC236}">
                <a16:creationId xmlns:a16="http://schemas.microsoft.com/office/drawing/2014/main" id="{CFE50F88-37A6-5B62-6A49-DEFE8C5B67F6}"/>
              </a:ext>
            </a:extLst>
          </p:cNvPr>
          <p:cNvGrpSpPr/>
          <p:nvPr/>
        </p:nvGrpSpPr>
        <p:grpSpPr>
          <a:xfrm>
            <a:off x="5284601" y="2412419"/>
            <a:ext cx="448742" cy="221434"/>
            <a:chOff x="1193048" y="2412419"/>
            <a:chExt cx="2663306" cy="221434"/>
          </a:xfrm>
        </p:grpSpPr>
        <p:sp>
          <p:nvSpPr>
            <p:cNvPr id="28" name="Google Shape;898;p88">
              <a:extLst>
                <a:ext uri="{FF2B5EF4-FFF2-40B4-BE49-F238E27FC236}">
                  <a16:creationId xmlns:a16="http://schemas.microsoft.com/office/drawing/2014/main" id="{39E6DC33-85D7-D68E-E7DD-373C15EF1F1E}"/>
                </a:ext>
              </a:extLst>
            </p:cNvPr>
            <p:cNvSpPr txBox="1"/>
            <p:nvPr/>
          </p:nvSpPr>
          <p:spPr>
            <a:xfrm>
              <a:off x="1199445" y="2436121"/>
              <a:ext cx="2656906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4"/>
                  </a:solidFill>
                  <a:latin typeface="+mj-lt"/>
                  <a:ea typeface="Montserrat"/>
                  <a:cs typeface="+mj-lt"/>
                  <a:sym typeface="Montserrat"/>
                </a:rPr>
                <a:t>Train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88334157-F383-6B3B-33AF-05E930C34621}"/>
                </a:ext>
              </a:extLst>
            </p:cNvPr>
            <p:cNvSpPr/>
            <p:nvPr/>
          </p:nvSpPr>
          <p:spPr>
            <a:xfrm>
              <a:off x="1193048" y="2412419"/>
              <a:ext cx="2663306" cy="221434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Google Shape;898;p88">
            <a:extLst>
              <a:ext uri="{FF2B5EF4-FFF2-40B4-BE49-F238E27FC236}">
                <a16:creationId xmlns:a16="http://schemas.microsoft.com/office/drawing/2014/main" id="{CA46D81F-6EF5-1D9F-C15E-CABB6D9722C0}"/>
              </a:ext>
            </a:extLst>
          </p:cNvPr>
          <p:cNvSpPr txBox="1"/>
          <p:nvPr/>
        </p:nvSpPr>
        <p:spPr>
          <a:xfrm>
            <a:off x="674836" y="3040912"/>
            <a:ext cx="433072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5"/>
                </a:solidFill>
                <a:latin typeface="+mj-lt"/>
                <a:ea typeface="Montserrat"/>
                <a:cs typeface="+mj-lt"/>
                <a:sym typeface="Montserrat"/>
              </a:rPr>
              <a:t>GPU 1</a:t>
            </a:r>
          </a:p>
        </p:txBody>
      </p:sp>
      <p:sp>
        <p:nvSpPr>
          <p:cNvPr id="49" name="Google Shape;898;p88">
            <a:extLst>
              <a:ext uri="{FF2B5EF4-FFF2-40B4-BE49-F238E27FC236}">
                <a16:creationId xmlns:a16="http://schemas.microsoft.com/office/drawing/2014/main" id="{DFC80E55-FDD4-2279-497A-FFD64EF7C5A4}"/>
              </a:ext>
            </a:extLst>
          </p:cNvPr>
          <p:cNvSpPr txBox="1"/>
          <p:nvPr/>
        </p:nvSpPr>
        <p:spPr>
          <a:xfrm>
            <a:off x="2357941" y="3306029"/>
            <a:ext cx="409625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</a:p>
        </p:txBody>
      </p:sp>
      <p:grpSp>
        <p:nvGrpSpPr>
          <p:cNvPr id="2074" name="Group 2073">
            <a:extLst>
              <a:ext uri="{FF2B5EF4-FFF2-40B4-BE49-F238E27FC236}">
                <a16:creationId xmlns:a16="http://schemas.microsoft.com/office/drawing/2014/main" id="{251A566F-6D21-0F6A-DD55-31A993F97177}"/>
              </a:ext>
            </a:extLst>
          </p:cNvPr>
          <p:cNvGrpSpPr/>
          <p:nvPr/>
        </p:nvGrpSpPr>
        <p:grpSpPr>
          <a:xfrm>
            <a:off x="1139234" y="2997684"/>
            <a:ext cx="2727866" cy="280120"/>
            <a:chOff x="1139234" y="2933322"/>
            <a:chExt cx="2727866" cy="420895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911B52C-C1E1-999E-F917-AB4BE6B30891}"/>
                </a:ext>
              </a:extLst>
            </p:cNvPr>
            <p:cNvSpPr/>
            <p:nvPr/>
          </p:nvSpPr>
          <p:spPr>
            <a:xfrm>
              <a:off x="1169918" y="3106999"/>
              <a:ext cx="471873" cy="233360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Google Shape;1487;p114">
              <a:extLst>
                <a:ext uri="{FF2B5EF4-FFF2-40B4-BE49-F238E27FC236}">
                  <a16:creationId xmlns:a16="http://schemas.microsoft.com/office/drawing/2014/main" id="{AB232F33-8276-BF6D-A698-8F51482035DB}"/>
                </a:ext>
              </a:extLst>
            </p:cNvPr>
            <p:cNvCxnSpPr/>
            <p:nvPr/>
          </p:nvCxnSpPr>
          <p:spPr>
            <a:xfrm flipH="1">
              <a:off x="2042154" y="2933322"/>
              <a:ext cx="1815986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1487;p114">
              <a:extLst>
                <a:ext uri="{FF2B5EF4-FFF2-40B4-BE49-F238E27FC236}">
                  <a16:creationId xmlns:a16="http://schemas.microsoft.com/office/drawing/2014/main" id="{9EA8B821-F4A9-9945-B044-C42D15A974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9234" y="3331549"/>
              <a:ext cx="2725431" cy="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1486;p114">
              <a:extLst>
                <a:ext uri="{FF2B5EF4-FFF2-40B4-BE49-F238E27FC236}">
                  <a16:creationId xmlns:a16="http://schemas.microsoft.com/office/drawing/2014/main" id="{09EFAC16-EC45-F272-4101-CE109ABCEC40}"/>
                </a:ext>
              </a:extLst>
            </p:cNvPr>
            <p:cNvCxnSpPr>
              <a:cxnSpLocks/>
            </p:cNvCxnSpPr>
            <p:nvPr/>
          </p:nvCxnSpPr>
          <p:spPr>
            <a:xfrm>
              <a:off x="1156829" y="2933322"/>
              <a:ext cx="0" cy="420895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1487;p114">
              <a:extLst>
                <a:ext uri="{FF2B5EF4-FFF2-40B4-BE49-F238E27FC236}">
                  <a16:creationId xmlns:a16="http://schemas.microsoft.com/office/drawing/2014/main" id="{299752CA-E4A1-97C5-71A5-0E0322BC4C9C}"/>
                </a:ext>
              </a:extLst>
            </p:cNvPr>
            <p:cNvCxnSpPr/>
            <p:nvPr/>
          </p:nvCxnSpPr>
          <p:spPr>
            <a:xfrm flipH="1">
              <a:off x="1152708" y="3350292"/>
              <a:ext cx="1815986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1487;p114">
              <a:extLst>
                <a:ext uri="{FF2B5EF4-FFF2-40B4-BE49-F238E27FC236}">
                  <a16:creationId xmlns:a16="http://schemas.microsoft.com/office/drawing/2014/main" id="{DD703619-6C47-83B3-5D2F-0730C767FEFA}"/>
                </a:ext>
              </a:extLst>
            </p:cNvPr>
            <p:cNvCxnSpPr/>
            <p:nvPr/>
          </p:nvCxnSpPr>
          <p:spPr>
            <a:xfrm flipH="1">
              <a:off x="1146184" y="2933322"/>
              <a:ext cx="1815986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BB8A362-BBA6-F3F1-ED68-E35AB7F9ADFA}"/>
                </a:ext>
              </a:extLst>
            </p:cNvPr>
            <p:cNvSpPr/>
            <p:nvPr/>
          </p:nvSpPr>
          <p:spPr>
            <a:xfrm>
              <a:off x="2598625" y="2955277"/>
              <a:ext cx="337883" cy="38508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3DBE5B3-7B84-8F00-398C-97D5BBAA6345}"/>
                </a:ext>
              </a:extLst>
            </p:cNvPr>
            <p:cNvSpPr/>
            <p:nvPr/>
          </p:nvSpPr>
          <p:spPr>
            <a:xfrm>
              <a:off x="3255743" y="2955277"/>
              <a:ext cx="611357" cy="38508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A72698F-A209-F685-AC7A-68111972485C}"/>
                </a:ext>
              </a:extLst>
            </p:cNvPr>
            <p:cNvSpPr/>
            <p:nvPr/>
          </p:nvSpPr>
          <p:spPr>
            <a:xfrm>
              <a:off x="1938677" y="3106999"/>
              <a:ext cx="337883" cy="233360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Google Shape;1487;p114">
              <a:extLst>
                <a:ext uri="{FF2B5EF4-FFF2-40B4-BE49-F238E27FC236}">
                  <a16:creationId xmlns:a16="http://schemas.microsoft.com/office/drawing/2014/main" id="{2933A03F-8014-605A-35C9-19308135A808}"/>
                </a:ext>
              </a:extLst>
            </p:cNvPr>
            <p:cNvCxnSpPr/>
            <p:nvPr/>
          </p:nvCxnSpPr>
          <p:spPr>
            <a:xfrm flipH="1">
              <a:off x="2048679" y="3350292"/>
              <a:ext cx="1815986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59" name="Google Shape;898;p88">
            <a:extLst>
              <a:ext uri="{FF2B5EF4-FFF2-40B4-BE49-F238E27FC236}">
                <a16:creationId xmlns:a16="http://schemas.microsoft.com/office/drawing/2014/main" id="{192D830D-33E8-B2FD-D83C-60CD812884FE}"/>
              </a:ext>
            </a:extLst>
          </p:cNvPr>
          <p:cNvSpPr txBox="1"/>
          <p:nvPr/>
        </p:nvSpPr>
        <p:spPr>
          <a:xfrm>
            <a:off x="4756514" y="3040996"/>
            <a:ext cx="433072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GPU 1</a:t>
            </a:r>
          </a:p>
        </p:txBody>
      </p:sp>
      <p:sp>
        <p:nvSpPr>
          <p:cNvPr id="2063" name="Google Shape;898;p88">
            <a:extLst>
              <a:ext uri="{FF2B5EF4-FFF2-40B4-BE49-F238E27FC236}">
                <a16:creationId xmlns:a16="http://schemas.microsoft.com/office/drawing/2014/main" id="{035F95B5-04A0-6B1C-9823-B8E080EE4F4C}"/>
              </a:ext>
            </a:extLst>
          </p:cNvPr>
          <p:cNvSpPr txBox="1"/>
          <p:nvPr/>
        </p:nvSpPr>
        <p:spPr>
          <a:xfrm>
            <a:off x="6359272" y="3306623"/>
            <a:ext cx="409625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OR</a:t>
            </a:r>
          </a:p>
        </p:txBody>
      </p:sp>
      <p:grpSp>
        <p:nvGrpSpPr>
          <p:cNvPr id="2075" name="Group 2074">
            <a:extLst>
              <a:ext uri="{FF2B5EF4-FFF2-40B4-BE49-F238E27FC236}">
                <a16:creationId xmlns:a16="http://schemas.microsoft.com/office/drawing/2014/main" id="{A34229EA-A4F3-825D-4142-3F9350770043}"/>
              </a:ext>
            </a:extLst>
          </p:cNvPr>
          <p:cNvGrpSpPr/>
          <p:nvPr/>
        </p:nvGrpSpPr>
        <p:grpSpPr>
          <a:xfrm>
            <a:off x="5220912" y="2997768"/>
            <a:ext cx="2725431" cy="280120"/>
            <a:chOff x="5220912" y="2933406"/>
            <a:chExt cx="2725431" cy="420895"/>
          </a:xfrm>
        </p:grpSpPr>
        <p:cxnSp>
          <p:nvCxnSpPr>
            <p:cNvPr id="61" name="Google Shape;1487;p114">
              <a:extLst>
                <a:ext uri="{FF2B5EF4-FFF2-40B4-BE49-F238E27FC236}">
                  <a16:creationId xmlns:a16="http://schemas.microsoft.com/office/drawing/2014/main" id="{9DFC34EB-EE1C-9380-25A0-2EB15A23D7E1}"/>
                </a:ext>
              </a:extLst>
            </p:cNvPr>
            <p:cNvCxnSpPr/>
            <p:nvPr/>
          </p:nvCxnSpPr>
          <p:spPr>
            <a:xfrm flipH="1">
              <a:off x="6123832" y="2933406"/>
              <a:ext cx="1815986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" name="Google Shape;1487;p114">
              <a:extLst>
                <a:ext uri="{FF2B5EF4-FFF2-40B4-BE49-F238E27FC236}">
                  <a16:creationId xmlns:a16="http://schemas.microsoft.com/office/drawing/2014/main" id="{D6892B92-CDEB-233E-58A0-1185B5575A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0912" y="3331633"/>
              <a:ext cx="2725431" cy="0"/>
            </a:xfrm>
            <a:prstGeom prst="straightConnector1">
              <a:avLst/>
            </a:prstGeom>
            <a:noFill/>
            <a:ln w="19050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1" name="Google Shape;1487;p114">
              <a:extLst>
                <a:ext uri="{FF2B5EF4-FFF2-40B4-BE49-F238E27FC236}">
                  <a16:creationId xmlns:a16="http://schemas.microsoft.com/office/drawing/2014/main" id="{9A41F566-60DB-CC71-3922-9AFCE96C6588}"/>
                </a:ext>
              </a:extLst>
            </p:cNvPr>
            <p:cNvCxnSpPr/>
            <p:nvPr/>
          </p:nvCxnSpPr>
          <p:spPr>
            <a:xfrm flipH="1">
              <a:off x="5227862" y="2933406"/>
              <a:ext cx="1815986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52" name="Freeform: Shape 2051">
              <a:extLst>
                <a:ext uri="{FF2B5EF4-FFF2-40B4-BE49-F238E27FC236}">
                  <a16:creationId xmlns:a16="http://schemas.microsoft.com/office/drawing/2014/main" id="{5E682858-26D9-68FA-8675-07FD6D543278}"/>
                </a:ext>
              </a:extLst>
            </p:cNvPr>
            <p:cNvSpPr/>
            <p:nvPr/>
          </p:nvSpPr>
          <p:spPr>
            <a:xfrm>
              <a:off x="6021389" y="2955361"/>
              <a:ext cx="337883" cy="38508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3" name="Freeform: Shape 2052">
              <a:extLst>
                <a:ext uri="{FF2B5EF4-FFF2-40B4-BE49-F238E27FC236}">
                  <a16:creationId xmlns:a16="http://schemas.microsoft.com/office/drawing/2014/main" id="{5C6E3A72-F7FA-7A9E-E5D2-F8E99A42A25C}"/>
                </a:ext>
              </a:extLst>
            </p:cNvPr>
            <p:cNvSpPr/>
            <p:nvPr/>
          </p:nvSpPr>
          <p:spPr>
            <a:xfrm>
              <a:off x="6354977" y="2955361"/>
              <a:ext cx="611357" cy="38508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7" name="Freeform: Shape 2056">
              <a:extLst>
                <a:ext uri="{FF2B5EF4-FFF2-40B4-BE49-F238E27FC236}">
                  <a16:creationId xmlns:a16="http://schemas.microsoft.com/office/drawing/2014/main" id="{1602AFFE-8287-811A-27A3-E048D0244523}"/>
                </a:ext>
              </a:extLst>
            </p:cNvPr>
            <p:cNvSpPr/>
            <p:nvPr/>
          </p:nvSpPr>
          <p:spPr>
            <a:xfrm>
              <a:off x="5234386" y="3107083"/>
              <a:ext cx="471873" cy="233360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8" name="Freeform: Shape 2057">
              <a:extLst>
                <a:ext uri="{FF2B5EF4-FFF2-40B4-BE49-F238E27FC236}">
                  <a16:creationId xmlns:a16="http://schemas.microsoft.com/office/drawing/2014/main" id="{88ACB42F-EF71-7401-7F60-99633F404A04}"/>
                </a:ext>
              </a:extLst>
            </p:cNvPr>
            <p:cNvSpPr/>
            <p:nvPr/>
          </p:nvSpPr>
          <p:spPr>
            <a:xfrm>
              <a:off x="5692075" y="3107083"/>
              <a:ext cx="337883" cy="233360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Google Shape;1486;p114">
              <a:extLst>
                <a:ext uri="{FF2B5EF4-FFF2-40B4-BE49-F238E27FC236}">
                  <a16:creationId xmlns:a16="http://schemas.microsoft.com/office/drawing/2014/main" id="{687F76D5-4CDD-1FF4-1197-FFB837C4C8D8}"/>
                </a:ext>
              </a:extLst>
            </p:cNvPr>
            <p:cNvCxnSpPr>
              <a:cxnSpLocks/>
            </p:cNvCxnSpPr>
            <p:nvPr/>
          </p:nvCxnSpPr>
          <p:spPr>
            <a:xfrm>
              <a:off x="5238507" y="2933406"/>
              <a:ext cx="0" cy="420895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4" name="Google Shape;1487;p114">
              <a:extLst>
                <a:ext uri="{FF2B5EF4-FFF2-40B4-BE49-F238E27FC236}">
                  <a16:creationId xmlns:a16="http://schemas.microsoft.com/office/drawing/2014/main" id="{0B7A50A9-E93C-819D-40D8-BC32EA1EE107}"/>
                </a:ext>
              </a:extLst>
            </p:cNvPr>
            <p:cNvCxnSpPr/>
            <p:nvPr/>
          </p:nvCxnSpPr>
          <p:spPr>
            <a:xfrm flipH="1">
              <a:off x="6130357" y="3350376"/>
              <a:ext cx="1815986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0" name="Google Shape;1487;p114">
              <a:extLst>
                <a:ext uri="{FF2B5EF4-FFF2-40B4-BE49-F238E27FC236}">
                  <a16:creationId xmlns:a16="http://schemas.microsoft.com/office/drawing/2014/main" id="{B591D686-8939-440F-3553-6BE06835722F}"/>
                </a:ext>
              </a:extLst>
            </p:cNvPr>
            <p:cNvCxnSpPr/>
            <p:nvPr/>
          </p:nvCxnSpPr>
          <p:spPr>
            <a:xfrm flipH="1">
              <a:off x="5234386" y="3350376"/>
              <a:ext cx="1815986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65" name="Google Shape;898;p88">
            <a:extLst>
              <a:ext uri="{FF2B5EF4-FFF2-40B4-BE49-F238E27FC236}">
                <a16:creationId xmlns:a16="http://schemas.microsoft.com/office/drawing/2014/main" id="{3E0802C9-B12A-57B3-B767-2EE3134353D9}"/>
              </a:ext>
            </a:extLst>
          </p:cNvPr>
          <p:cNvSpPr txBox="1"/>
          <p:nvPr/>
        </p:nvSpPr>
        <p:spPr>
          <a:xfrm>
            <a:off x="4702660" y="1759284"/>
            <a:ext cx="502922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</a:t>
            </a:r>
          </a:p>
          <a:p>
            <a:pPr algn="r">
              <a:lnSpc>
                <a:spcPct val="115000"/>
              </a:lnSpc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Assigned</a:t>
            </a:r>
            <a:endParaRPr lang="en-US" sz="800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2066" name="Google Shape;898;p88">
            <a:extLst>
              <a:ext uri="{FF2B5EF4-FFF2-40B4-BE49-F238E27FC236}">
                <a16:creationId xmlns:a16="http://schemas.microsoft.com/office/drawing/2014/main" id="{6B481FF5-9266-AF1B-16AD-92B87F7138A8}"/>
              </a:ext>
            </a:extLst>
          </p:cNvPr>
          <p:cNvSpPr txBox="1"/>
          <p:nvPr/>
        </p:nvSpPr>
        <p:spPr>
          <a:xfrm>
            <a:off x="4580198" y="2060905"/>
            <a:ext cx="619109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800" i="0" u="none" strike="noStrike" cap="none" dirty="0" err="1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Jupyter</a:t>
            </a:r>
            <a:r>
              <a:rPr lang="en-US" sz="8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notebooks</a:t>
            </a:r>
          </a:p>
        </p:txBody>
      </p:sp>
      <p:sp>
        <p:nvSpPr>
          <p:cNvPr id="2068" name="Google Shape;898;p88">
            <a:extLst>
              <a:ext uri="{FF2B5EF4-FFF2-40B4-BE49-F238E27FC236}">
                <a16:creationId xmlns:a16="http://schemas.microsoft.com/office/drawing/2014/main" id="{EA054A11-2F8E-A92C-FA8F-668E88A67BA8}"/>
              </a:ext>
            </a:extLst>
          </p:cNvPr>
          <p:cNvSpPr txBox="1"/>
          <p:nvPr/>
        </p:nvSpPr>
        <p:spPr>
          <a:xfrm>
            <a:off x="4913551" y="2396362"/>
            <a:ext cx="292031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8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Task</a:t>
            </a:r>
          </a:p>
        </p:txBody>
      </p:sp>
      <p:cxnSp>
        <p:nvCxnSpPr>
          <p:cNvPr id="2073" name="Google Shape;1486;p114">
            <a:extLst>
              <a:ext uri="{FF2B5EF4-FFF2-40B4-BE49-F238E27FC236}">
                <a16:creationId xmlns:a16="http://schemas.microsoft.com/office/drawing/2014/main" id="{FDB378EE-B3E7-5A23-9C53-4FF2D3E68BCF}"/>
              </a:ext>
            </a:extLst>
          </p:cNvPr>
          <p:cNvCxnSpPr>
            <a:cxnSpLocks/>
          </p:cNvCxnSpPr>
          <p:nvPr/>
        </p:nvCxnSpPr>
        <p:spPr>
          <a:xfrm>
            <a:off x="5234386" y="1748181"/>
            <a:ext cx="0" cy="943358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6" name="Google Shape;898;p88">
            <a:extLst>
              <a:ext uri="{FF2B5EF4-FFF2-40B4-BE49-F238E27FC236}">
                <a16:creationId xmlns:a16="http://schemas.microsoft.com/office/drawing/2014/main" id="{E64B1B71-7FEF-E785-A57C-202EA56093F0}"/>
              </a:ext>
            </a:extLst>
          </p:cNvPr>
          <p:cNvSpPr txBox="1"/>
          <p:nvPr/>
        </p:nvSpPr>
        <p:spPr>
          <a:xfrm>
            <a:off x="4763038" y="3505473"/>
            <a:ext cx="433072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GPU 1</a:t>
            </a:r>
          </a:p>
        </p:txBody>
      </p:sp>
      <p:cxnSp>
        <p:nvCxnSpPr>
          <p:cNvPr id="2088" name="Google Shape;1487;p114">
            <a:extLst>
              <a:ext uri="{FF2B5EF4-FFF2-40B4-BE49-F238E27FC236}">
                <a16:creationId xmlns:a16="http://schemas.microsoft.com/office/drawing/2014/main" id="{46BA3A43-CB57-2F6F-CE0C-6A9F3D1541C4}"/>
              </a:ext>
            </a:extLst>
          </p:cNvPr>
          <p:cNvCxnSpPr>
            <a:cxnSpLocks/>
          </p:cNvCxnSpPr>
          <p:nvPr/>
        </p:nvCxnSpPr>
        <p:spPr>
          <a:xfrm flipH="1">
            <a:off x="5227436" y="3727279"/>
            <a:ext cx="892383" cy="0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1" name="Google Shape;1487;p114">
            <a:extLst>
              <a:ext uri="{FF2B5EF4-FFF2-40B4-BE49-F238E27FC236}">
                <a16:creationId xmlns:a16="http://schemas.microsoft.com/office/drawing/2014/main" id="{0D36D7C4-570F-C71B-6BB7-2100D3BAEC8D}"/>
              </a:ext>
            </a:extLst>
          </p:cNvPr>
          <p:cNvCxnSpPr>
            <a:cxnSpLocks/>
          </p:cNvCxnSpPr>
          <p:nvPr/>
        </p:nvCxnSpPr>
        <p:spPr>
          <a:xfrm flipH="1">
            <a:off x="5234386" y="3462245"/>
            <a:ext cx="885433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4" name="Freeform: Shape 2093">
            <a:extLst>
              <a:ext uri="{FF2B5EF4-FFF2-40B4-BE49-F238E27FC236}">
                <a16:creationId xmlns:a16="http://schemas.microsoft.com/office/drawing/2014/main" id="{3E8C2CEF-25D4-CD3A-F0DF-F5A0A2C11779}"/>
              </a:ext>
            </a:extLst>
          </p:cNvPr>
          <p:cNvSpPr/>
          <p:nvPr/>
        </p:nvSpPr>
        <p:spPr>
          <a:xfrm>
            <a:off x="5240910" y="3577833"/>
            <a:ext cx="471873" cy="155309"/>
          </a:xfrm>
          <a:custGeom>
            <a:avLst/>
            <a:gdLst>
              <a:gd name="connsiteX0" fmla="*/ 0 w 1651000"/>
              <a:gd name="connsiteY0" fmla="*/ 15875 h 498475"/>
              <a:gd name="connsiteX1" fmla="*/ 73025 w 1651000"/>
              <a:gd name="connsiteY1" fmla="*/ 34925 h 498475"/>
              <a:gd name="connsiteX2" fmla="*/ 285750 w 1651000"/>
              <a:gd name="connsiteY2" fmla="*/ 15875 h 498475"/>
              <a:gd name="connsiteX3" fmla="*/ 355600 w 1651000"/>
              <a:gd name="connsiteY3" fmla="*/ 22225 h 498475"/>
              <a:gd name="connsiteX4" fmla="*/ 409575 w 1651000"/>
              <a:gd name="connsiteY4" fmla="*/ 6350 h 498475"/>
              <a:gd name="connsiteX5" fmla="*/ 555625 w 1651000"/>
              <a:gd name="connsiteY5" fmla="*/ 38100 h 498475"/>
              <a:gd name="connsiteX6" fmla="*/ 676275 w 1651000"/>
              <a:gd name="connsiteY6" fmla="*/ 6350 h 498475"/>
              <a:gd name="connsiteX7" fmla="*/ 796925 w 1651000"/>
              <a:gd name="connsiteY7" fmla="*/ 34925 h 498475"/>
              <a:gd name="connsiteX8" fmla="*/ 898525 w 1651000"/>
              <a:gd name="connsiteY8" fmla="*/ 3175 h 498475"/>
              <a:gd name="connsiteX9" fmla="*/ 971550 w 1651000"/>
              <a:gd name="connsiteY9" fmla="*/ 28575 h 498475"/>
              <a:gd name="connsiteX10" fmla="*/ 1076325 w 1651000"/>
              <a:gd name="connsiteY10" fmla="*/ 3175 h 498475"/>
              <a:gd name="connsiteX11" fmla="*/ 1171575 w 1651000"/>
              <a:gd name="connsiteY11" fmla="*/ 25400 h 498475"/>
              <a:gd name="connsiteX12" fmla="*/ 1219200 w 1651000"/>
              <a:gd name="connsiteY12" fmla="*/ 31750 h 498475"/>
              <a:gd name="connsiteX13" fmla="*/ 1282700 w 1651000"/>
              <a:gd name="connsiteY13" fmla="*/ 0 h 498475"/>
              <a:gd name="connsiteX14" fmla="*/ 1447800 w 1651000"/>
              <a:gd name="connsiteY14" fmla="*/ 31750 h 498475"/>
              <a:gd name="connsiteX15" fmla="*/ 1581150 w 1651000"/>
              <a:gd name="connsiteY15" fmla="*/ 0 h 498475"/>
              <a:gd name="connsiteX16" fmla="*/ 1651000 w 1651000"/>
              <a:gd name="connsiteY16" fmla="*/ 9525 h 498475"/>
              <a:gd name="connsiteX17" fmla="*/ 1647825 w 1651000"/>
              <a:gd name="connsiteY17" fmla="*/ 498475 h 498475"/>
              <a:gd name="connsiteX18" fmla="*/ 0 w 1651000"/>
              <a:gd name="connsiteY18" fmla="*/ 498475 h 498475"/>
              <a:gd name="connsiteX19" fmla="*/ 0 w 1651000"/>
              <a:gd name="connsiteY19" fmla="*/ 15875 h 49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51000" h="498475">
                <a:moveTo>
                  <a:pt x="0" y="15875"/>
                </a:moveTo>
                <a:lnTo>
                  <a:pt x="73025" y="34925"/>
                </a:lnTo>
                <a:lnTo>
                  <a:pt x="285750" y="15875"/>
                </a:lnTo>
                <a:lnTo>
                  <a:pt x="355600" y="22225"/>
                </a:lnTo>
                <a:lnTo>
                  <a:pt x="409575" y="6350"/>
                </a:lnTo>
                <a:lnTo>
                  <a:pt x="555625" y="38100"/>
                </a:lnTo>
                <a:lnTo>
                  <a:pt x="676275" y="6350"/>
                </a:lnTo>
                <a:lnTo>
                  <a:pt x="796925" y="34925"/>
                </a:lnTo>
                <a:lnTo>
                  <a:pt x="898525" y="3175"/>
                </a:lnTo>
                <a:lnTo>
                  <a:pt x="971550" y="28575"/>
                </a:lnTo>
                <a:lnTo>
                  <a:pt x="1076325" y="3175"/>
                </a:lnTo>
                <a:lnTo>
                  <a:pt x="1171575" y="25400"/>
                </a:lnTo>
                <a:lnTo>
                  <a:pt x="1219200" y="31750"/>
                </a:lnTo>
                <a:lnTo>
                  <a:pt x="1282700" y="0"/>
                </a:lnTo>
                <a:lnTo>
                  <a:pt x="1447800" y="31750"/>
                </a:lnTo>
                <a:lnTo>
                  <a:pt x="1581150" y="0"/>
                </a:lnTo>
                <a:lnTo>
                  <a:pt x="1651000" y="9525"/>
                </a:lnTo>
                <a:cubicBezTo>
                  <a:pt x="1649942" y="172508"/>
                  <a:pt x="1648883" y="335492"/>
                  <a:pt x="1647825" y="498475"/>
                </a:cubicBezTo>
                <a:lnTo>
                  <a:pt x="0" y="498475"/>
                </a:lnTo>
                <a:lnTo>
                  <a:pt x="0" y="15875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7" name="Google Shape;1486;p114">
            <a:extLst>
              <a:ext uri="{FF2B5EF4-FFF2-40B4-BE49-F238E27FC236}">
                <a16:creationId xmlns:a16="http://schemas.microsoft.com/office/drawing/2014/main" id="{AA6DDF16-5204-FBF7-94C6-54B9E13759A7}"/>
              </a:ext>
            </a:extLst>
          </p:cNvPr>
          <p:cNvCxnSpPr>
            <a:cxnSpLocks/>
          </p:cNvCxnSpPr>
          <p:nvPr/>
        </p:nvCxnSpPr>
        <p:spPr>
          <a:xfrm>
            <a:off x="5245031" y="3462245"/>
            <a:ext cx="0" cy="28012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8" name="Google Shape;898;p88">
            <a:extLst>
              <a:ext uri="{FF2B5EF4-FFF2-40B4-BE49-F238E27FC236}">
                <a16:creationId xmlns:a16="http://schemas.microsoft.com/office/drawing/2014/main" id="{E56097D8-612A-B906-E6EB-23AEF8CA1FF0}"/>
              </a:ext>
            </a:extLst>
          </p:cNvPr>
          <p:cNvSpPr txBox="1"/>
          <p:nvPr/>
        </p:nvSpPr>
        <p:spPr>
          <a:xfrm>
            <a:off x="4763038" y="3807796"/>
            <a:ext cx="433072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GPU 2</a:t>
            </a:r>
          </a:p>
        </p:txBody>
      </p:sp>
      <p:sp>
        <p:nvSpPr>
          <p:cNvPr id="2107" name="Freeform: Shape 2106">
            <a:extLst>
              <a:ext uri="{FF2B5EF4-FFF2-40B4-BE49-F238E27FC236}">
                <a16:creationId xmlns:a16="http://schemas.microsoft.com/office/drawing/2014/main" id="{28959B3B-A75E-939F-EA18-42E9BA194BB5}"/>
              </a:ext>
            </a:extLst>
          </p:cNvPr>
          <p:cNvSpPr/>
          <p:nvPr/>
        </p:nvSpPr>
        <p:spPr>
          <a:xfrm>
            <a:off x="5234386" y="3880156"/>
            <a:ext cx="337883" cy="155309"/>
          </a:xfrm>
          <a:custGeom>
            <a:avLst/>
            <a:gdLst>
              <a:gd name="connsiteX0" fmla="*/ 0 w 1651000"/>
              <a:gd name="connsiteY0" fmla="*/ 15875 h 498475"/>
              <a:gd name="connsiteX1" fmla="*/ 73025 w 1651000"/>
              <a:gd name="connsiteY1" fmla="*/ 34925 h 498475"/>
              <a:gd name="connsiteX2" fmla="*/ 285750 w 1651000"/>
              <a:gd name="connsiteY2" fmla="*/ 15875 h 498475"/>
              <a:gd name="connsiteX3" fmla="*/ 355600 w 1651000"/>
              <a:gd name="connsiteY3" fmla="*/ 22225 h 498475"/>
              <a:gd name="connsiteX4" fmla="*/ 409575 w 1651000"/>
              <a:gd name="connsiteY4" fmla="*/ 6350 h 498475"/>
              <a:gd name="connsiteX5" fmla="*/ 555625 w 1651000"/>
              <a:gd name="connsiteY5" fmla="*/ 38100 h 498475"/>
              <a:gd name="connsiteX6" fmla="*/ 676275 w 1651000"/>
              <a:gd name="connsiteY6" fmla="*/ 6350 h 498475"/>
              <a:gd name="connsiteX7" fmla="*/ 796925 w 1651000"/>
              <a:gd name="connsiteY7" fmla="*/ 34925 h 498475"/>
              <a:gd name="connsiteX8" fmla="*/ 898525 w 1651000"/>
              <a:gd name="connsiteY8" fmla="*/ 3175 h 498475"/>
              <a:gd name="connsiteX9" fmla="*/ 971550 w 1651000"/>
              <a:gd name="connsiteY9" fmla="*/ 28575 h 498475"/>
              <a:gd name="connsiteX10" fmla="*/ 1076325 w 1651000"/>
              <a:gd name="connsiteY10" fmla="*/ 3175 h 498475"/>
              <a:gd name="connsiteX11" fmla="*/ 1171575 w 1651000"/>
              <a:gd name="connsiteY11" fmla="*/ 25400 h 498475"/>
              <a:gd name="connsiteX12" fmla="*/ 1219200 w 1651000"/>
              <a:gd name="connsiteY12" fmla="*/ 31750 h 498475"/>
              <a:gd name="connsiteX13" fmla="*/ 1282700 w 1651000"/>
              <a:gd name="connsiteY13" fmla="*/ 0 h 498475"/>
              <a:gd name="connsiteX14" fmla="*/ 1447800 w 1651000"/>
              <a:gd name="connsiteY14" fmla="*/ 31750 h 498475"/>
              <a:gd name="connsiteX15" fmla="*/ 1581150 w 1651000"/>
              <a:gd name="connsiteY15" fmla="*/ 0 h 498475"/>
              <a:gd name="connsiteX16" fmla="*/ 1651000 w 1651000"/>
              <a:gd name="connsiteY16" fmla="*/ 9525 h 498475"/>
              <a:gd name="connsiteX17" fmla="*/ 1647825 w 1651000"/>
              <a:gd name="connsiteY17" fmla="*/ 498475 h 498475"/>
              <a:gd name="connsiteX18" fmla="*/ 0 w 1651000"/>
              <a:gd name="connsiteY18" fmla="*/ 498475 h 498475"/>
              <a:gd name="connsiteX19" fmla="*/ 0 w 1651000"/>
              <a:gd name="connsiteY19" fmla="*/ 15875 h 49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51000" h="498475">
                <a:moveTo>
                  <a:pt x="0" y="15875"/>
                </a:moveTo>
                <a:lnTo>
                  <a:pt x="73025" y="34925"/>
                </a:lnTo>
                <a:lnTo>
                  <a:pt x="285750" y="15875"/>
                </a:lnTo>
                <a:lnTo>
                  <a:pt x="355600" y="22225"/>
                </a:lnTo>
                <a:lnTo>
                  <a:pt x="409575" y="6350"/>
                </a:lnTo>
                <a:lnTo>
                  <a:pt x="555625" y="38100"/>
                </a:lnTo>
                <a:lnTo>
                  <a:pt x="676275" y="6350"/>
                </a:lnTo>
                <a:lnTo>
                  <a:pt x="796925" y="34925"/>
                </a:lnTo>
                <a:lnTo>
                  <a:pt x="898525" y="3175"/>
                </a:lnTo>
                <a:lnTo>
                  <a:pt x="971550" y="28575"/>
                </a:lnTo>
                <a:lnTo>
                  <a:pt x="1076325" y="3175"/>
                </a:lnTo>
                <a:lnTo>
                  <a:pt x="1171575" y="25400"/>
                </a:lnTo>
                <a:lnTo>
                  <a:pt x="1219200" y="31750"/>
                </a:lnTo>
                <a:lnTo>
                  <a:pt x="1282700" y="0"/>
                </a:lnTo>
                <a:lnTo>
                  <a:pt x="1447800" y="31750"/>
                </a:lnTo>
                <a:lnTo>
                  <a:pt x="1581150" y="0"/>
                </a:lnTo>
                <a:lnTo>
                  <a:pt x="1651000" y="9525"/>
                </a:lnTo>
                <a:cubicBezTo>
                  <a:pt x="1649942" y="172508"/>
                  <a:pt x="1648883" y="335492"/>
                  <a:pt x="1647825" y="498475"/>
                </a:cubicBezTo>
                <a:lnTo>
                  <a:pt x="0" y="498475"/>
                </a:lnTo>
                <a:lnTo>
                  <a:pt x="0" y="15875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09" name="Google Shape;1486;p114">
            <a:extLst>
              <a:ext uri="{FF2B5EF4-FFF2-40B4-BE49-F238E27FC236}">
                <a16:creationId xmlns:a16="http://schemas.microsoft.com/office/drawing/2014/main" id="{54057576-2294-1763-8702-7EB53D0C4C40}"/>
              </a:ext>
            </a:extLst>
          </p:cNvPr>
          <p:cNvCxnSpPr>
            <a:cxnSpLocks/>
          </p:cNvCxnSpPr>
          <p:nvPr/>
        </p:nvCxnSpPr>
        <p:spPr>
          <a:xfrm>
            <a:off x="5245031" y="3764568"/>
            <a:ext cx="0" cy="28012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0" name="Google Shape;898;p88">
            <a:extLst>
              <a:ext uri="{FF2B5EF4-FFF2-40B4-BE49-F238E27FC236}">
                <a16:creationId xmlns:a16="http://schemas.microsoft.com/office/drawing/2014/main" id="{488E7F8D-E7BF-05B6-98DC-F7148DE9C7D0}"/>
              </a:ext>
            </a:extLst>
          </p:cNvPr>
          <p:cNvSpPr txBox="1"/>
          <p:nvPr/>
        </p:nvSpPr>
        <p:spPr>
          <a:xfrm>
            <a:off x="4756514" y="4107762"/>
            <a:ext cx="433072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GPU 3</a:t>
            </a:r>
          </a:p>
        </p:txBody>
      </p:sp>
      <p:sp>
        <p:nvSpPr>
          <p:cNvPr id="2116" name="Freeform: Shape 2115">
            <a:extLst>
              <a:ext uri="{FF2B5EF4-FFF2-40B4-BE49-F238E27FC236}">
                <a16:creationId xmlns:a16="http://schemas.microsoft.com/office/drawing/2014/main" id="{F65C6A1D-D071-DFBE-916A-4BA02D377415}"/>
              </a:ext>
            </a:extLst>
          </p:cNvPr>
          <p:cNvSpPr/>
          <p:nvPr/>
        </p:nvSpPr>
        <p:spPr>
          <a:xfrm>
            <a:off x="5244630" y="4079146"/>
            <a:ext cx="337883" cy="256287"/>
          </a:xfrm>
          <a:custGeom>
            <a:avLst/>
            <a:gdLst>
              <a:gd name="connsiteX0" fmla="*/ 0 w 1651000"/>
              <a:gd name="connsiteY0" fmla="*/ 15875 h 498475"/>
              <a:gd name="connsiteX1" fmla="*/ 73025 w 1651000"/>
              <a:gd name="connsiteY1" fmla="*/ 34925 h 498475"/>
              <a:gd name="connsiteX2" fmla="*/ 285750 w 1651000"/>
              <a:gd name="connsiteY2" fmla="*/ 15875 h 498475"/>
              <a:gd name="connsiteX3" fmla="*/ 355600 w 1651000"/>
              <a:gd name="connsiteY3" fmla="*/ 22225 h 498475"/>
              <a:gd name="connsiteX4" fmla="*/ 409575 w 1651000"/>
              <a:gd name="connsiteY4" fmla="*/ 6350 h 498475"/>
              <a:gd name="connsiteX5" fmla="*/ 555625 w 1651000"/>
              <a:gd name="connsiteY5" fmla="*/ 38100 h 498475"/>
              <a:gd name="connsiteX6" fmla="*/ 676275 w 1651000"/>
              <a:gd name="connsiteY6" fmla="*/ 6350 h 498475"/>
              <a:gd name="connsiteX7" fmla="*/ 796925 w 1651000"/>
              <a:gd name="connsiteY7" fmla="*/ 34925 h 498475"/>
              <a:gd name="connsiteX8" fmla="*/ 898525 w 1651000"/>
              <a:gd name="connsiteY8" fmla="*/ 3175 h 498475"/>
              <a:gd name="connsiteX9" fmla="*/ 971550 w 1651000"/>
              <a:gd name="connsiteY9" fmla="*/ 28575 h 498475"/>
              <a:gd name="connsiteX10" fmla="*/ 1076325 w 1651000"/>
              <a:gd name="connsiteY10" fmla="*/ 3175 h 498475"/>
              <a:gd name="connsiteX11" fmla="*/ 1171575 w 1651000"/>
              <a:gd name="connsiteY11" fmla="*/ 25400 h 498475"/>
              <a:gd name="connsiteX12" fmla="*/ 1219200 w 1651000"/>
              <a:gd name="connsiteY12" fmla="*/ 31750 h 498475"/>
              <a:gd name="connsiteX13" fmla="*/ 1282700 w 1651000"/>
              <a:gd name="connsiteY13" fmla="*/ 0 h 498475"/>
              <a:gd name="connsiteX14" fmla="*/ 1447800 w 1651000"/>
              <a:gd name="connsiteY14" fmla="*/ 31750 h 498475"/>
              <a:gd name="connsiteX15" fmla="*/ 1581150 w 1651000"/>
              <a:gd name="connsiteY15" fmla="*/ 0 h 498475"/>
              <a:gd name="connsiteX16" fmla="*/ 1651000 w 1651000"/>
              <a:gd name="connsiteY16" fmla="*/ 9525 h 498475"/>
              <a:gd name="connsiteX17" fmla="*/ 1647825 w 1651000"/>
              <a:gd name="connsiteY17" fmla="*/ 498475 h 498475"/>
              <a:gd name="connsiteX18" fmla="*/ 0 w 1651000"/>
              <a:gd name="connsiteY18" fmla="*/ 498475 h 498475"/>
              <a:gd name="connsiteX19" fmla="*/ 0 w 1651000"/>
              <a:gd name="connsiteY19" fmla="*/ 15875 h 49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51000" h="498475">
                <a:moveTo>
                  <a:pt x="0" y="15875"/>
                </a:moveTo>
                <a:lnTo>
                  <a:pt x="73025" y="34925"/>
                </a:lnTo>
                <a:lnTo>
                  <a:pt x="285750" y="15875"/>
                </a:lnTo>
                <a:lnTo>
                  <a:pt x="355600" y="22225"/>
                </a:lnTo>
                <a:lnTo>
                  <a:pt x="409575" y="6350"/>
                </a:lnTo>
                <a:lnTo>
                  <a:pt x="555625" y="38100"/>
                </a:lnTo>
                <a:lnTo>
                  <a:pt x="676275" y="6350"/>
                </a:lnTo>
                <a:lnTo>
                  <a:pt x="796925" y="34925"/>
                </a:lnTo>
                <a:lnTo>
                  <a:pt x="898525" y="3175"/>
                </a:lnTo>
                <a:lnTo>
                  <a:pt x="971550" y="28575"/>
                </a:lnTo>
                <a:lnTo>
                  <a:pt x="1076325" y="3175"/>
                </a:lnTo>
                <a:lnTo>
                  <a:pt x="1171575" y="25400"/>
                </a:lnTo>
                <a:lnTo>
                  <a:pt x="1219200" y="31750"/>
                </a:lnTo>
                <a:lnTo>
                  <a:pt x="1282700" y="0"/>
                </a:lnTo>
                <a:lnTo>
                  <a:pt x="1447800" y="31750"/>
                </a:lnTo>
                <a:lnTo>
                  <a:pt x="1581150" y="0"/>
                </a:lnTo>
                <a:lnTo>
                  <a:pt x="1651000" y="9525"/>
                </a:lnTo>
                <a:cubicBezTo>
                  <a:pt x="1649942" y="172508"/>
                  <a:pt x="1648883" y="335492"/>
                  <a:pt x="1647825" y="498475"/>
                </a:cubicBezTo>
                <a:lnTo>
                  <a:pt x="0" y="498475"/>
                </a:lnTo>
                <a:lnTo>
                  <a:pt x="0" y="15875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1" name="Google Shape;1486;p114">
            <a:extLst>
              <a:ext uri="{FF2B5EF4-FFF2-40B4-BE49-F238E27FC236}">
                <a16:creationId xmlns:a16="http://schemas.microsoft.com/office/drawing/2014/main" id="{CB05A5CA-D5C0-92C6-8DF0-CA21473BF105}"/>
              </a:ext>
            </a:extLst>
          </p:cNvPr>
          <p:cNvCxnSpPr>
            <a:cxnSpLocks/>
          </p:cNvCxnSpPr>
          <p:nvPr/>
        </p:nvCxnSpPr>
        <p:spPr>
          <a:xfrm>
            <a:off x="5238507" y="4064534"/>
            <a:ext cx="0" cy="28012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22" name="Google Shape;898;p88">
            <a:extLst>
              <a:ext uri="{FF2B5EF4-FFF2-40B4-BE49-F238E27FC236}">
                <a16:creationId xmlns:a16="http://schemas.microsoft.com/office/drawing/2014/main" id="{60FA0E4F-E827-5EDB-59BF-9BF6F53344C9}"/>
              </a:ext>
            </a:extLst>
          </p:cNvPr>
          <p:cNvSpPr txBox="1"/>
          <p:nvPr/>
        </p:nvSpPr>
        <p:spPr>
          <a:xfrm>
            <a:off x="4756514" y="4436293"/>
            <a:ext cx="433072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GPU 4</a:t>
            </a:r>
          </a:p>
        </p:txBody>
      </p:sp>
      <p:sp>
        <p:nvSpPr>
          <p:cNvPr id="2129" name="Freeform: Shape 2128">
            <a:extLst>
              <a:ext uri="{FF2B5EF4-FFF2-40B4-BE49-F238E27FC236}">
                <a16:creationId xmlns:a16="http://schemas.microsoft.com/office/drawing/2014/main" id="{9ECBAFB9-5F34-E7BC-8C8D-49F07DB97CA4}"/>
              </a:ext>
            </a:extLst>
          </p:cNvPr>
          <p:cNvSpPr/>
          <p:nvPr/>
        </p:nvSpPr>
        <p:spPr>
          <a:xfrm>
            <a:off x="5240191" y="4407677"/>
            <a:ext cx="611357" cy="256287"/>
          </a:xfrm>
          <a:custGeom>
            <a:avLst/>
            <a:gdLst>
              <a:gd name="connsiteX0" fmla="*/ 0 w 1651000"/>
              <a:gd name="connsiteY0" fmla="*/ 15875 h 498475"/>
              <a:gd name="connsiteX1" fmla="*/ 73025 w 1651000"/>
              <a:gd name="connsiteY1" fmla="*/ 34925 h 498475"/>
              <a:gd name="connsiteX2" fmla="*/ 285750 w 1651000"/>
              <a:gd name="connsiteY2" fmla="*/ 15875 h 498475"/>
              <a:gd name="connsiteX3" fmla="*/ 355600 w 1651000"/>
              <a:gd name="connsiteY3" fmla="*/ 22225 h 498475"/>
              <a:gd name="connsiteX4" fmla="*/ 409575 w 1651000"/>
              <a:gd name="connsiteY4" fmla="*/ 6350 h 498475"/>
              <a:gd name="connsiteX5" fmla="*/ 555625 w 1651000"/>
              <a:gd name="connsiteY5" fmla="*/ 38100 h 498475"/>
              <a:gd name="connsiteX6" fmla="*/ 676275 w 1651000"/>
              <a:gd name="connsiteY6" fmla="*/ 6350 h 498475"/>
              <a:gd name="connsiteX7" fmla="*/ 796925 w 1651000"/>
              <a:gd name="connsiteY7" fmla="*/ 34925 h 498475"/>
              <a:gd name="connsiteX8" fmla="*/ 898525 w 1651000"/>
              <a:gd name="connsiteY8" fmla="*/ 3175 h 498475"/>
              <a:gd name="connsiteX9" fmla="*/ 971550 w 1651000"/>
              <a:gd name="connsiteY9" fmla="*/ 28575 h 498475"/>
              <a:gd name="connsiteX10" fmla="*/ 1076325 w 1651000"/>
              <a:gd name="connsiteY10" fmla="*/ 3175 h 498475"/>
              <a:gd name="connsiteX11" fmla="*/ 1171575 w 1651000"/>
              <a:gd name="connsiteY11" fmla="*/ 25400 h 498475"/>
              <a:gd name="connsiteX12" fmla="*/ 1219200 w 1651000"/>
              <a:gd name="connsiteY12" fmla="*/ 31750 h 498475"/>
              <a:gd name="connsiteX13" fmla="*/ 1282700 w 1651000"/>
              <a:gd name="connsiteY13" fmla="*/ 0 h 498475"/>
              <a:gd name="connsiteX14" fmla="*/ 1447800 w 1651000"/>
              <a:gd name="connsiteY14" fmla="*/ 31750 h 498475"/>
              <a:gd name="connsiteX15" fmla="*/ 1581150 w 1651000"/>
              <a:gd name="connsiteY15" fmla="*/ 0 h 498475"/>
              <a:gd name="connsiteX16" fmla="*/ 1651000 w 1651000"/>
              <a:gd name="connsiteY16" fmla="*/ 9525 h 498475"/>
              <a:gd name="connsiteX17" fmla="*/ 1647825 w 1651000"/>
              <a:gd name="connsiteY17" fmla="*/ 498475 h 498475"/>
              <a:gd name="connsiteX18" fmla="*/ 0 w 1651000"/>
              <a:gd name="connsiteY18" fmla="*/ 498475 h 498475"/>
              <a:gd name="connsiteX19" fmla="*/ 0 w 1651000"/>
              <a:gd name="connsiteY19" fmla="*/ 15875 h 49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51000" h="498475">
                <a:moveTo>
                  <a:pt x="0" y="15875"/>
                </a:moveTo>
                <a:lnTo>
                  <a:pt x="73025" y="34925"/>
                </a:lnTo>
                <a:lnTo>
                  <a:pt x="285750" y="15875"/>
                </a:lnTo>
                <a:lnTo>
                  <a:pt x="355600" y="22225"/>
                </a:lnTo>
                <a:lnTo>
                  <a:pt x="409575" y="6350"/>
                </a:lnTo>
                <a:lnTo>
                  <a:pt x="555625" y="38100"/>
                </a:lnTo>
                <a:lnTo>
                  <a:pt x="676275" y="6350"/>
                </a:lnTo>
                <a:lnTo>
                  <a:pt x="796925" y="34925"/>
                </a:lnTo>
                <a:lnTo>
                  <a:pt x="898525" y="3175"/>
                </a:lnTo>
                <a:lnTo>
                  <a:pt x="971550" y="28575"/>
                </a:lnTo>
                <a:lnTo>
                  <a:pt x="1076325" y="3175"/>
                </a:lnTo>
                <a:lnTo>
                  <a:pt x="1171575" y="25400"/>
                </a:lnTo>
                <a:lnTo>
                  <a:pt x="1219200" y="31750"/>
                </a:lnTo>
                <a:lnTo>
                  <a:pt x="1282700" y="0"/>
                </a:lnTo>
                <a:lnTo>
                  <a:pt x="1447800" y="31750"/>
                </a:lnTo>
                <a:lnTo>
                  <a:pt x="1581150" y="0"/>
                </a:lnTo>
                <a:lnTo>
                  <a:pt x="1651000" y="9525"/>
                </a:lnTo>
                <a:cubicBezTo>
                  <a:pt x="1649942" y="172508"/>
                  <a:pt x="1648883" y="335492"/>
                  <a:pt x="1647825" y="498475"/>
                </a:cubicBezTo>
                <a:lnTo>
                  <a:pt x="0" y="498475"/>
                </a:lnTo>
                <a:lnTo>
                  <a:pt x="0" y="15875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33" name="Google Shape;1486;p114">
            <a:extLst>
              <a:ext uri="{FF2B5EF4-FFF2-40B4-BE49-F238E27FC236}">
                <a16:creationId xmlns:a16="http://schemas.microsoft.com/office/drawing/2014/main" id="{5B976574-B92C-A04C-CB89-AC76464AEA44}"/>
              </a:ext>
            </a:extLst>
          </p:cNvPr>
          <p:cNvCxnSpPr>
            <a:cxnSpLocks/>
          </p:cNvCxnSpPr>
          <p:nvPr/>
        </p:nvCxnSpPr>
        <p:spPr>
          <a:xfrm>
            <a:off x="5238507" y="4393065"/>
            <a:ext cx="0" cy="28012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34" name="Google Shape;898;p88">
            <a:extLst>
              <a:ext uri="{FF2B5EF4-FFF2-40B4-BE49-F238E27FC236}">
                <a16:creationId xmlns:a16="http://schemas.microsoft.com/office/drawing/2014/main" id="{0F96BB89-1D32-6963-50F1-2D4173FE560E}"/>
              </a:ext>
            </a:extLst>
          </p:cNvPr>
          <p:cNvSpPr txBox="1"/>
          <p:nvPr/>
        </p:nvSpPr>
        <p:spPr>
          <a:xfrm>
            <a:off x="2357941" y="2709269"/>
            <a:ext cx="409625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</a:p>
        </p:txBody>
      </p:sp>
      <p:cxnSp>
        <p:nvCxnSpPr>
          <p:cNvPr id="2141" name="Google Shape;1487;p114">
            <a:extLst>
              <a:ext uri="{FF2B5EF4-FFF2-40B4-BE49-F238E27FC236}">
                <a16:creationId xmlns:a16="http://schemas.microsoft.com/office/drawing/2014/main" id="{AF89F060-6278-9231-EE8D-492E374760A5}"/>
              </a:ext>
            </a:extLst>
          </p:cNvPr>
          <p:cNvCxnSpPr>
            <a:cxnSpLocks/>
          </p:cNvCxnSpPr>
          <p:nvPr/>
        </p:nvCxnSpPr>
        <p:spPr>
          <a:xfrm flipH="1">
            <a:off x="5240910" y="4044688"/>
            <a:ext cx="889446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2" name="Google Shape;1487;p114">
            <a:extLst>
              <a:ext uri="{FF2B5EF4-FFF2-40B4-BE49-F238E27FC236}">
                <a16:creationId xmlns:a16="http://schemas.microsoft.com/office/drawing/2014/main" id="{F27B67F7-B6A7-8F8A-0C67-C9CDE87C3C66}"/>
              </a:ext>
            </a:extLst>
          </p:cNvPr>
          <p:cNvCxnSpPr>
            <a:cxnSpLocks/>
          </p:cNvCxnSpPr>
          <p:nvPr/>
        </p:nvCxnSpPr>
        <p:spPr>
          <a:xfrm flipH="1">
            <a:off x="5234386" y="3767180"/>
            <a:ext cx="885433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4" name="Google Shape;1487;p114">
            <a:extLst>
              <a:ext uri="{FF2B5EF4-FFF2-40B4-BE49-F238E27FC236}">
                <a16:creationId xmlns:a16="http://schemas.microsoft.com/office/drawing/2014/main" id="{4C8BDD9D-11D4-46AC-AB82-AD3A3600A8B3}"/>
              </a:ext>
            </a:extLst>
          </p:cNvPr>
          <p:cNvCxnSpPr>
            <a:cxnSpLocks/>
          </p:cNvCxnSpPr>
          <p:nvPr/>
        </p:nvCxnSpPr>
        <p:spPr>
          <a:xfrm flipH="1">
            <a:off x="5234386" y="4354326"/>
            <a:ext cx="889446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5" name="Google Shape;1487;p114">
            <a:extLst>
              <a:ext uri="{FF2B5EF4-FFF2-40B4-BE49-F238E27FC236}">
                <a16:creationId xmlns:a16="http://schemas.microsoft.com/office/drawing/2014/main" id="{518CCB14-23AB-AAA7-5E67-D454F0230E24}"/>
              </a:ext>
            </a:extLst>
          </p:cNvPr>
          <p:cNvCxnSpPr>
            <a:cxnSpLocks/>
          </p:cNvCxnSpPr>
          <p:nvPr/>
        </p:nvCxnSpPr>
        <p:spPr>
          <a:xfrm flipH="1">
            <a:off x="5227862" y="4076818"/>
            <a:ext cx="885433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7" name="Google Shape;1487;p114">
            <a:extLst>
              <a:ext uri="{FF2B5EF4-FFF2-40B4-BE49-F238E27FC236}">
                <a16:creationId xmlns:a16="http://schemas.microsoft.com/office/drawing/2014/main" id="{37A8FB69-0460-BFEA-103E-BFBFA3606D33}"/>
              </a:ext>
            </a:extLst>
          </p:cNvPr>
          <p:cNvCxnSpPr>
            <a:cxnSpLocks/>
          </p:cNvCxnSpPr>
          <p:nvPr/>
        </p:nvCxnSpPr>
        <p:spPr>
          <a:xfrm flipH="1">
            <a:off x="5234386" y="4663964"/>
            <a:ext cx="889446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8" name="Google Shape;1487;p114">
            <a:extLst>
              <a:ext uri="{FF2B5EF4-FFF2-40B4-BE49-F238E27FC236}">
                <a16:creationId xmlns:a16="http://schemas.microsoft.com/office/drawing/2014/main" id="{3B8FDFC3-C9AD-916F-5068-5BC889223C13}"/>
              </a:ext>
            </a:extLst>
          </p:cNvPr>
          <p:cNvCxnSpPr>
            <a:cxnSpLocks/>
          </p:cNvCxnSpPr>
          <p:nvPr/>
        </p:nvCxnSpPr>
        <p:spPr>
          <a:xfrm flipH="1">
            <a:off x="5227862" y="4386456"/>
            <a:ext cx="885433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4" name="Google Shape;1486;p114">
            <a:extLst>
              <a:ext uri="{FF2B5EF4-FFF2-40B4-BE49-F238E27FC236}">
                <a16:creationId xmlns:a16="http://schemas.microsoft.com/office/drawing/2014/main" id="{A4DCFE9E-3696-3486-9445-025B2F99AC2C}"/>
              </a:ext>
            </a:extLst>
          </p:cNvPr>
          <p:cNvCxnSpPr>
            <a:cxnSpLocks/>
          </p:cNvCxnSpPr>
          <p:nvPr/>
        </p:nvCxnSpPr>
        <p:spPr>
          <a:xfrm>
            <a:off x="4913551" y="3384271"/>
            <a:ext cx="1537723" cy="0"/>
          </a:xfrm>
          <a:prstGeom prst="straightConnector1">
            <a:avLst/>
          </a:prstGeom>
          <a:noFill/>
          <a:ln w="1270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6" name="Google Shape;1486;p114">
            <a:extLst>
              <a:ext uri="{FF2B5EF4-FFF2-40B4-BE49-F238E27FC236}">
                <a16:creationId xmlns:a16="http://schemas.microsoft.com/office/drawing/2014/main" id="{F3AD39D1-C4C6-EA6E-0D7A-19D04FA36F97}"/>
              </a:ext>
            </a:extLst>
          </p:cNvPr>
          <p:cNvCxnSpPr>
            <a:cxnSpLocks/>
          </p:cNvCxnSpPr>
          <p:nvPr/>
        </p:nvCxnSpPr>
        <p:spPr>
          <a:xfrm>
            <a:off x="6659534" y="3385793"/>
            <a:ext cx="1555084" cy="0"/>
          </a:xfrm>
          <a:prstGeom prst="straightConnector1">
            <a:avLst/>
          </a:prstGeom>
          <a:noFill/>
          <a:ln w="1270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0" name="Google Shape;1487;p114">
            <a:extLst>
              <a:ext uri="{FF2B5EF4-FFF2-40B4-BE49-F238E27FC236}">
                <a16:creationId xmlns:a16="http://schemas.microsoft.com/office/drawing/2014/main" id="{9ACA607F-FB26-A6CC-FC69-E6266F8C4288}"/>
              </a:ext>
            </a:extLst>
          </p:cNvPr>
          <p:cNvCxnSpPr>
            <a:cxnSpLocks/>
          </p:cNvCxnSpPr>
          <p:nvPr/>
        </p:nvCxnSpPr>
        <p:spPr>
          <a:xfrm flipH="1">
            <a:off x="5240910" y="3739753"/>
            <a:ext cx="889446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5" name="Straight Arrow Connector 2214">
            <a:extLst>
              <a:ext uri="{FF2B5EF4-FFF2-40B4-BE49-F238E27FC236}">
                <a16:creationId xmlns:a16="http://schemas.microsoft.com/office/drawing/2014/main" id="{8D11C908-27C0-A6CD-040D-3116BDA2DA53}"/>
              </a:ext>
            </a:extLst>
          </p:cNvPr>
          <p:cNvCxnSpPr>
            <a:cxnSpLocks/>
          </p:cNvCxnSpPr>
          <p:nvPr/>
        </p:nvCxnSpPr>
        <p:spPr>
          <a:xfrm>
            <a:off x="4121829" y="2148010"/>
            <a:ext cx="450171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6" name="Straight Arrow Connector 2215">
            <a:extLst>
              <a:ext uri="{FF2B5EF4-FFF2-40B4-BE49-F238E27FC236}">
                <a16:creationId xmlns:a16="http://schemas.microsoft.com/office/drawing/2014/main" id="{6DC76AFA-8B1A-D732-8FBC-D351E12C22BC}"/>
              </a:ext>
            </a:extLst>
          </p:cNvPr>
          <p:cNvCxnSpPr>
            <a:cxnSpLocks/>
          </p:cNvCxnSpPr>
          <p:nvPr/>
        </p:nvCxnSpPr>
        <p:spPr>
          <a:xfrm>
            <a:off x="4121829" y="3114982"/>
            <a:ext cx="450171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9" name="Google Shape;898;p88">
            <a:extLst>
              <a:ext uri="{FF2B5EF4-FFF2-40B4-BE49-F238E27FC236}">
                <a16:creationId xmlns:a16="http://schemas.microsoft.com/office/drawing/2014/main" id="{C69AA8AE-E0DD-4E76-EDA9-662CFCA6024B}"/>
              </a:ext>
            </a:extLst>
          </p:cNvPr>
          <p:cNvSpPr txBox="1"/>
          <p:nvPr/>
        </p:nvSpPr>
        <p:spPr>
          <a:xfrm>
            <a:off x="568415" y="2804697"/>
            <a:ext cx="1898032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Utilization</a:t>
            </a:r>
            <a:r>
              <a:rPr lang="en-US" sz="10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 over time</a:t>
            </a:r>
          </a:p>
        </p:txBody>
      </p:sp>
      <p:sp>
        <p:nvSpPr>
          <p:cNvPr id="2220" name="Google Shape;898;p88">
            <a:extLst>
              <a:ext uri="{FF2B5EF4-FFF2-40B4-BE49-F238E27FC236}">
                <a16:creationId xmlns:a16="http://schemas.microsoft.com/office/drawing/2014/main" id="{5754E5EC-E96E-DAD4-8A50-D8418AB6EFEC}"/>
              </a:ext>
            </a:extLst>
          </p:cNvPr>
          <p:cNvSpPr txBox="1"/>
          <p:nvPr/>
        </p:nvSpPr>
        <p:spPr>
          <a:xfrm>
            <a:off x="4828882" y="2804697"/>
            <a:ext cx="1898032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Utilization</a:t>
            </a:r>
            <a:r>
              <a:rPr lang="en-US" sz="10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 over time</a:t>
            </a:r>
          </a:p>
        </p:txBody>
      </p:sp>
      <p:sp>
        <p:nvSpPr>
          <p:cNvPr id="2226" name="Google Shape;898;p88">
            <a:extLst>
              <a:ext uri="{FF2B5EF4-FFF2-40B4-BE49-F238E27FC236}">
                <a16:creationId xmlns:a16="http://schemas.microsoft.com/office/drawing/2014/main" id="{119FBA95-0E1C-5D01-5C0F-0BD7FDAF5B8C}"/>
              </a:ext>
            </a:extLst>
          </p:cNvPr>
          <p:cNvSpPr txBox="1"/>
          <p:nvPr/>
        </p:nvSpPr>
        <p:spPr>
          <a:xfrm>
            <a:off x="5237736" y="1449648"/>
            <a:ext cx="236159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Dynamic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scheduler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(‘training’ jobs)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227" name="Google Shape;898;p88">
            <a:extLst>
              <a:ext uri="{FF2B5EF4-FFF2-40B4-BE49-F238E27FC236}">
                <a16:creationId xmlns:a16="http://schemas.microsoft.com/office/drawing/2014/main" id="{52F6AEA9-852F-5532-1D0C-D7DE30B54DA7}"/>
              </a:ext>
            </a:extLst>
          </p:cNvPr>
          <p:cNvSpPr txBox="1"/>
          <p:nvPr/>
        </p:nvSpPr>
        <p:spPr>
          <a:xfrm>
            <a:off x="1095672" y="1449648"/>
            <a:ext cx="143989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(‘Interactive’ job)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2231" name="Group 2230">
            <a:extLst>
              <a:ext uri="{FF2B5EF4-FFF2-40B4-BE49-F238E27FC236}">
                <a16:creationId xmlns:a16="http://schemas.microsoft.com/office/drawing/2014/main" id="{B0A5C56E-9323-D0A9-DC89-4E483AFCD70D}"/>
              </a:ext>
            </a:extLst>
          </p:cNvPr>
          <p:cNvGrpSpPr/>
          <p:nvPr/>
        </p:nvGrpSpPr>
        <p:grpSpPr>
          <a:xfrm>
            <a:off x="5746094" y="2412419"/>
            <a:ext cx="337880" cy="221434"/>
            <a:chOff x="1193048" y="2412419"/>
            <a:chExt cx="2663306" cy="221434"/>
          </a:xfrm>
        </p:grpSpPr>
        <p:sp>
          <p:nvSpPr>
            <p:cNvPr id="2232" name="Google Shape;898;p88">
              <a:extLst>
                <a:ext uri="{FF2B5EF4-FFF2-40B4-BE49-F238E27FC236}">
                  <a16:creationId xmlns:a16="http://schemas.microsoft.com/office/drawing/2014/main" id="{91DECEF7-2904-6A73-60F2-30DDDA852B1D}"/>
                </a:ext>
              </a:extLst>
            </p:cNvPr>
            <p:cNvSpPr txBox="1"/>
            <p:nvPr/>
          </p:nvSpPr>
          <p:spPr>
            <a:xfrm>
              <a:off x="1199445" y="2436121"/>
              <a:ext cx="2656906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4"/>
                  </a:solidFill>
                  <a:latin typeface="+mj-lt"/>
                  <a:ea typeface="Montserrat"/>
                  <a:cs typeface="+mj-lt"/>
                  <a:sym typeface="Montserrat"/>
                </a:rPr>
                <a:t>Train</a:t>
              </a:r>
            </a:p>
          </p:txBody>
        </p:sp>
        <p:sp>
          <p:nvSpPr>
            <p:cNvPr id="2233" name="Rectangle: Rounded Corners 2232">
              <a:extLst>
                <a:ext uri="{FF2B5EF4-FFF2-40B4-BE49-F238E27FC236}">
                  <a16:creationId xmlns:a16="http://schemas.microsoft.com/office/drawing/2014/main" id="{A3A43CE7-BD7D-31CD-EDFF-DD2702C35F7A}"/>
                </a:ext>
              </a:extLst>
            </p:cNvPr>
            <p:cNvSpPr/>
            <p:nvPr/>
          </p:nvSpPr>
          <p:spPr>
            <a:xfrm>
              <a:off x="1193048" y="2412419"/>
              <a:ext cx="2663306" cy="221434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34" name="Group 2233">
            <a:extLst>
              <a:ext uri="{FF2B5EF4-FFF2-40B4-BE49-F238E27FC236}">
                <a16:creationId xmlns:a16="http://schemas.microsoft.com/office/drawing/2014/main" id="{7CB52627-8BCC-A080-E697-3B7220892BD8}"/>
              </a:ext>
            </a:extLst>
          </p:cNvPr>
          <p:cNvGrpSpPr/>
          <p:nvPr/>
        </p:nvGrpSpPr>
        <p:grpSpPr>
          <a:xfrm>
            <a:off x="6105627" y="2412419"/>
            <a:ext cx="337880" cy="221434"/>
            <a:chOff x="1193048" y="2412419"/>
            <a:chExt cx="2663306" cy="221434"/>
          </a:xfrm>
        </p:grpSpPr>
        <p:sp>
          <p:nvSpPr>
            <p:cNvPr id="2235" name="Google Shape;898;p88">
              <a:extLst>
                <a:ext uri="{FF2B5EF4-FFF2-40B4-BE49-F238E27FC236}">
                  <a16:creationId xmlns:a16="http://schemas.microsoft.com/office/drawing/2014/main" id="{3AE422E4-319D-3F0F-5364-9FA3FC5508CA}"/>
                </a:ext>
              </a:extLst>
            </p:cNvPr>
            <p:cNvSpPr txBox="1"/>
            <p:nvPr/>
          </p:nvSpPr>
          <p:spPr>
            <a:xfrm>
              <a:off x="1199445" y="2436121"/>
              <a:ext cx="2656906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4"/>
                  </a:solidFill>
                  <a:latin typeface="+mj-lt"/>
                  <a:ea typeface="Montserrat"/>
                  <a:cs typeface="+mj-lt"/>
                  <a:sym typeface="Montserrat"/>
                </a:rPr>
                <a:t>Train</a:t>
              </a:r>
            </a:p>
          </p:txBody>
        </p:sp>
        <p:sp>
          <p:nvSpPr>
            <p:cNvPr id="2236" name="Rectangle: Rounded Corners 2235">
              <a:extLst>
                <a:ext uri="{FF2B5EF4-FFF2-40B4-BE49-F238E27FC236}">
                  <a16:creationId xmlns:a16="http://schemas.microsoft.com/office/drawing/2014/main" id="{211958C9-BC0A-8BE3-31C8-87B63923BD39}"/>
                </a:ext>
              </a:extLst>
            </p:cNvPr>
            <p:cNvSpPr/>
            <p:nvPr/>
          </p:nvSpPr>
          <p:spPr>
            <a:xfrm>
              <a:off x="1193048" y="2412419"/>
              <a:ext cx="2663306" cy="221434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37" name="Group 2236">
            <a:extLst>
              <a:ext uri="{FF2B5EF4-FFF2-40B4-BE49-F238E27FC236}">
                <a16:creationId xmlns:a16="http://schemas.microsoft.com/office/drawing/2014/main" id="{E56693C5-FA5C-40DA-5C93-B3EDA2E477E9}"/>
              </a:ext>
            </a:extLst>
          </p:cNvPr>
          <p:cNvGrpSpPr/>
          <p:nvPr/>
        </p:nvGrpSpPr>
        <p:grpSpPr>
          <a:xfrm>
            <a:off x="6458471" y="2412419"/>
            <a:ext cx="595203" cy="221434"/>
            <a:chOff x="1193048" y="2412419"/>
            <a:chExt cx="2663306" cy="221434"/>
          </a:xfrm>
        </p:grpSpPr>
        <p:sp>
          <p:nvSpPr>
            <p:cNvPr id="2238" name="Google Shape;898;p88">
              <a:extLst>
                <a:ext uri="{FF2B5EF4-FFF2-40B4-BE49-F238E27FC236}">
                  <a16:creationId xmlns:a16="http://schemas.microsoft.com/office/drawing/2014/main" id="{C54CE7D6-7DBF-6E7E-3CEE-CB5EA476B530}"/>
                </a:ext>
              </a:extLst>
            </p:cNvPr>
            <p:cNvSpPr txBox="1"/>
            <p:nvPr/>
          </p:nvSpPr>
          <p:spPr>
            <a:xfrm>
              <a:off x="1199445" y="2436121"/>
              <a:ext cx="2656906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4"/>
                  </a:solidFill>
                  <a:latin typeface="+mj-lt"/>
                  <a:ea typeface="Montserrat"/>
                  <a:cs typeface="+mj-lt"/>
                  <a:sym typeface="Montserrat"/>
                </a:rPr>
                <a:t>Train</a:t>
              </a:r>
            </a:p>
          </p:txBody>
        </p:sp>
        <p:sp>
          <p:nvSpPr>
            <p:cNvPr id="2239" name="Rectangle: Rounded Corners 2238">
              <a:extLst>
                <a:ext uri="{FF2B5EF4-FFF2-40B4-BE49-F238E27FC236}">
                  <a16:creationId xmlns:a16="http://schemas.microsoft.com/office/drawing/2014/main" id="{4692B33F-B51B-D8D8-E281-89A3CBA00A1F}"/>
                </a:ext>
              </a:extLst>
            </p:cNvPr>
            <p:cNvSpPr/>
            <p:nvPr/>
          </p:nvSpPr>
          <p:spPr>
            <a:xfrm>
              <a:off x="1193048" y="2412419"/>
              <a:ext cx="2663306" cy="221434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42" name="Group 2241">
            <a:extLst>
              <a:ext uri="{FF2B5EF4-FFF2-40B4-BE49-F238E27FC236}">
                <a16:creationId xmlns:a16="http://schemas.microsoft.com/office/drawing/2014/main" id="{B47B79D0-859A-7419-AB6E-A110FDBD17E2}"/>
              </a:ext>
            </a:extLst>
          </p:cNvPr>
          <p:cNvGrpSpPr/>
          <p:nvPr/>
        </p:nvGrpSpPr>
        <p:grpSpPr>
          <a:xfrm>
            <a:off x="1193049" y="2412419"/>
            <a:ext cx="448742" cy="221434"/>
            <a:chOff x="1193048" y="2412419"/>
            <a:chExt cx="2663306" cy="221434"/>
          </a:xfrm>
        </p:grpSpPr>
        <p:sp>
          <p:nvSpPr>
            <p:cNvPr id="2243" name="Google Shape;898;p88">
              <a:extLst>
                <a:ext uri="{FF2B5EF4-FFF2-40B4-BE49-F238E27FC236}">
                  <a16:creationId xmlns:a16="http://schemas.microsoft.com/office/drawing/2014/main" id="{72203AF0-12F0-7347-8413-379065683B46}"/>
                </a:ext>
              </a:extLst>
            </p:cNvPr>
            <p:cNvSpPr txBox="1"/>
            <p:nvPr/>
          </p:nvSpPr>
          <p:spPr>
            <a:xfrm>
              <a:off x="1199445" y="2436121"/>
              <a:ext cx="2656906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4"/>
                  </a:solidFill>
                  <a:latin typeface="+mj-lt"/>
                  <a:ea typeface="Montserrat"/>
                  <a:cs typeface="+mj-lt"/>
                  <a:sym typeface="Montserrat"/>
                </a:rPr>
                <a:t>Train</a:t>
              </a:r>
            </a:p>
          </p:txBody>
        </p:sp>
        <p:sp>
          <p:nvSpPr>
            <p:cNvPr id="2244" name="Rectangle: Rounded Corners 2243">
              <a:extLst>
                <a:ext uri="{FF2B5EF4-FFF2-40B4-BE49-F238E27FC236}">
                  <a16:creationId xmlns:a16="http://schemas.microsoft.com/office/drawing/2014/main" id="{79744418-8F96-C6F8-50FC-BE43B446AC8B}"/>
                </a:ext>
              </a:extLst>
            </p:cNvPr>
            <p:cNvSpPr/>
            <p:nvPr/>
          </p:nvSpPr>
          <p:spPr>
            <a:xfrm>
              <a:off x="1193048" y="2412419"/>
              <a:ext cx="2663306" cy="221434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45" name="Group 2244">
            <a:extLst>
              <a:ext uri="{FF2B5EF4-FFF2-40B4-BE49-F238E27FC236}">
                <a16:creationId xmlns:a16="http://schemas.microsoft.com/office/drawing/2014/main" id="{A17ABBE8-FA68-BC62-5A50-4276262DB2EF}"/>
              </a:ext>
            </a:extLst>
          </p:cNvPr>
          <p:cNvGrpSpPr/>
          <p:nvPr/>
        </p:nvGrpSpPr>
        <p:grpSpPr>
          <a:xfrm>
            <a:off x="1938677" y="2412419"/>
            <a:ext cx="337880" cy="221434"/>
            <a:chOff x="1193048" y="2412419"/>
            <a:chExt cx="2663306" cy="221434"/>
          </a:xfrm>
        </p:grpSpPr>
        <p:sp>
          <p:nvSpPr>
            <p:cNvPr id="2246" name="Google Shape;898;p88">
              <a:extLst>
                <a:ext uri="{FF2B5EF4-FFF2-40B4-BE49-F238E27FC236}">
                  <a16:creationId xmlns:a16="http://schemas.microsoft.com/office/drawing/2014/main" id="{A81C6CB2-BE55-131A-066A-DBDE1BE6E56F}"/>
                </a:ext>
              </a:extLst>
            </p:cNvPr>
            <p:cNvSpPr txBox="1"/>
            <p:nvPr/>
          </p:nvSpPr>
          <p:spPr>
            <a:xfrm>
              <a:off x="1199445" y="2436121"/>
              <a:ext cx="2656906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4"/>
                  </a:solidFill>
                  <a:latin typeface="+mj-lt"/>
                  <a:ea typeface="Montserrat"/>
                  <a:cs typeface="+mj-lt"/>
                  <a:sym typeface="Montserrat"/>
                </a:rPr>
                <a:t>Train</a:t>
              </a:r>
            </a:p>
          </p:txBody>
        </p:sp>
        <p:sp>
          <p:nvSpPr>
            <p:cNvPr id="2247" name="Rectangle: Rounded Corners 2246">
              <a:extLst>
                <a:ext uri="{FF2B5EF4-FFF2-40B4-BE49-F238E27FC236}">
                  <a16:creationId xmlns:a16="http://schemas.microsoft.com/office/drawing/2014/main" id="{6515FAA5-5B55-9BE4-CA39-CEB2FE3AECCF}"/>
                </a:ext>
              </a:extLst>
            </p:cNvPr>
            <p:cNvSpPr/>
            <p:nvPr/>
          </p:nvSpPr>
          <p:spPr>
            <a:xfrm>
              <a:off x="1193048" y="2412419"/>
              <a:ext cx="2663306" cy="221434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48" name="Group 2247">
            <a:extLst>
              <a:ext uri="{FF2B5EF4-FFF2-40B4-BE49-F238E27FC236}">
                <a16:creationId xmlns:a16="http://schemas.microsoft.com/office/drawing/2014/main" id="{DAAEEA4E-D41F-E017-4D69-902CC3D62F25}"/>
              </a:ext>
            </a:extLst>
          </p:cNvPr>
          <p:cNvGrpSpPr/>
          <p:nvPr/>
        </p:nvGrpSpPr>
        <p:grpSpPr>
          <a:xfrm>
            <a:off x="2597545" y="2412419"/>
            <a:ext cx="337880" cy="221434"/>
            <a:chOff x="1193048" y="2412419"/>
            <a:chExt cx="2663306" cy="221434"/>
          </a:xfrm>
        </p:grpSpPr>
        <p:sp>
          <p:nvSpPr>
            <p:cNvPr id="2249" name="Google Shape;898;p88">
              <a:extLst>
                <a:ext uri="{FF2B5EF4-FFF2-40B4-BE49-F238E27FC236}">
                  <a16:creationId xmlns:a16="http://schemas.microsoft.com/office/drawing/2014/main" id="{DCB7B073-759A-7F9A-BBDC-6F269831E9AC}"/>
                </a:ext>
              </a:extLst>
            </p:cNvPr>
            <p:cNvSpPr txBox="1"/>
            <p:nvPr/>
          </p:nvSpPr>
          <p:spPr>
            <a:xfrm>
              <a:off x="1199445" y="2436121"/>
              <a:ext cx="2656906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4"/>
                  </a:solidFill>
                  <a:latin typeface="+mj-lt"/>
                  <a:ea typeface="Montserrat"/>
                  <a:cs typeface="+mj-lt"/>
                  <a:sym typeface="Montserrat"/>
                </a:rPr>
                <a:t>Train</a:t>
              </a:r>
            </a:p>
          </p:txBody>
        </p:sp>
        <p:sp>
          <p:nvSpPr>
            <p:cNvPr id="2250" name="Rectangle: Rounded Corners 2249">
              <a:extLst>
                <a:ext uri="{FF2B5EF4-FFF2-40B4-BE49-F238E27FC236}">
                  <a16:creationId xmlns:a16="http://schemas.microsoft.com/office/drawing/2014/main" id="{E3C7AA14-CB01-380A-3AF1-C72EFEBD8F84}"/>
                </a:ext>
              </a:extLst>
            </p:cNvPr>
            <p:cNvSpPr/>
            <p:nvPr/>
          </p:nvSpPr>
          <p:spPr>
            <a:xfrm>
              <a:off x="1193048" y="2412419"/>
              <a:ext cx="2663306" cy="221434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51" name="Group 2250">
            <a:extLst>
              <a:ext uri="{FF2B5EF4-FFF2-40B4-BE49-F238E27FC236}">
                <a16:creationId xmlns:a16="http://schemas.microsoft.com/office/drawing/2014/main" id="{D3FBF90D-F77B-9EAE-13FE-32E07546F999}"/>
              </a:ext>
            </a:extLst>
          </p:cNvPr>
          <p:cNvGrpSpPr/>
          <p:nvPr/>
        </p:nvGrpSpPr>
        <p:grpSpPr>
          <a:xfrm>
            <a:off x="3255418" y="2412419"/>
            <a:ext cx="595203" cy="221434"/>
            <a:chOff x="1193048" y="2412419"/>
            <a:chExt cx="2663306" cy="221434"/>
          </a:xfrm>
        </p:grpSpPr>
        <p:sp>
          <p:nvSpPr>
            <p:cNvPr id="2252" name="Google Shape;898;p88">
              <a:extLst>
                <a:ext uri="{FF2B5EF4-FFF2-40B4-BE49-F238E27FC236}">
                  <a16:creationId xmlns:a16="http://schemas.microsoft.com/office/drawing/2014/main" id="{2ED61F81-1453-A004-71B9-02CE477368B9}"/>
                </a:ext>
              </a:extLst>
            </p:cNvPr>
            <p:cNvSpPr txBox="1"/>
            <p:nvPr/>
          </p:nvSpPr>
          <p:spPr>
            <a:xfrm>
              <a:off x="1199445" y="2436121"/>
              <a:ext cx="2656906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4"/>
                  </a:solidFill>
                  <a:latin typeface="+mj-lt"/>
                  <a:ea typeface="Montserrat"/>
                  <a:cs typeface="+mj-lt"/>
                  <a:sym typeface="Montserrat"/>
                </a:rPr>
                <a:t>Train</a:t>
              </a:r>
            </a:p>
          </p:txBody>
        </p:sp>
        <p:sp>
          <p:nvSpPr>
            <p:cNvPr id="2253" name="Rectangle: Rounded Corners 2252">
              <a:extLst>
                <a:ext uri="{FF2B5EF4-FFF2-40B4-BE49-F238E27FC236}">
                  <a16:creationId xmlns:a16="http://schemas.microsoft.com/office/drawing/2014/main" id="{6CC02B77-5AC2-427B-14C7-6B345F39E56C}"/>
                </a:ext>
              </a:extLst>
            </p:cNvPr>
            <p:cNvSpPr/>
            <p:nvPr/>
          </p:nvSpPr>
          <p:spPr>
            <a:xfrm>
              <a:off x="1193048" y="2412419"/>
              <a:ext cx="2663306" cy="221434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9378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46" name="Google Shape;1487;p114">
            <a:extLst>
              <a:ext uri="{FF2B5EF4-FFF2-40B4-BE49-F238E27FC236}">
                <a16:creationId xmlns:a16="http://schemas.microsoft.com/office/drawing/2014/main" id="{60CB4016-E2E4-D739-4A58-C6E3C3DCFA0A}"/>
              </a:ext>
            </a:extLst>
          </p:cNvPr>
          <p:cNvCxnSpPr>
            <a:cxnSpLocks/>
          </p:cNvCxnSpPr>
          <p:nvPr/>
        </p:nvCxnSpPr>
        <p:spPr>
          <a:xfrm flipH="1">
            <a:off x="5220912" y="4651490"/>
            <a:ext cx="892383" cy="0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3" name="Google Shape;1487;p114">
            <a:extLst>
              <a:ext uri="{FF2B5EF4-FFF2-40B4-BE49-F238E27FC236}">
                <a16:creationId xmlns:a16="http://schemas.microsoft.com/office/drawing/2014/main" id="{4BE10AAB-795E-1E35-A52D-D87D394DE0DB}"/>
              </a:ext>
            </a:extLst>
          </p:cNvPr>
          <p:cNvCxnSpPr>
            <a:cxnSpLocks/>
          </p:cNvCxnSpPr>
          <p:nvPr/>
        </p:nvCxnSpPr>
        <p:spPr>
          <a:xfrm flipH="1">
            <a:off x="5220912" y="4341852"/>
            <a:ext cx="892383" cy="0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0" name="Google Shape;1487;p114">
            <a:extLst>
              <a:ext uri="{FF2B5EF4-FFF2-40B4-BE49-F238E27FC236}">
                <a16:creationId xmlns:a16="http://schemas.microsoft.com/office/drawing/2014/main" id="{8CE930CB-A363-F866-A1AE-029702C192C7}"/>
              </a:ext>
            </a:extLst>
          </p:cNvPr>
          <p:cNvCxnSpPr>
            <a:cxnSpLocks/>
          </p:cNvCxnSpPr>
          <p:nvPr/>
        </p:nvCxnSpPr>
        <p:spPr>
          <a:xfrm flipH="1">
            <a:off x="5227436" y="4032214"/>
            <a:ext cx="892383" cy="0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>
                <a:solidFill>
                  <a:schemeClr val="bg2"/>
                </a:solidFill>
              </a:rPr>
              <a:t>run:ai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b="1" dirty="0"/>
              <a:t>scheduler</a:t>
            </a:r>
            <a:r>
              <a:rPr lang="en-US" dirty="0"/>
              <a:t> for training &amp; tuning</a:t>
            </a:r>
          </a:p>
        </p:txBody>
      </p:sp>
      <p:pic>
        <p:nvPicPr>
          <p:cNvPr id="5" name="Graphic 4" descr="Office worker male with solid fill">
            <a:extLst>
              <a:ext uri="{FF2B5EF4-FFF2-40B4-BE49-F238E27FC236}">
                <a16:creationId xmlns:a16="http://schemas.microsoft.com/office/drawing/2014/main" id="{CD371B33-A159-0765-0A19-FBDAD5213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596" y="1107457"/>
            <a:ext cx="510638" cy="510638"/>
          </a:xfrm>
          <a:prstGeom prst="rect">
            <a:avLst/>
          </a:prstGeom>
        </p:spPr>
      </p:pic>
      <p:cxnSp>
        <p:nvCxnSpPr>
          <p:cNvPr id="6" name="Google Shape;1486;p114">
            <a:extLst>
              <a:ext uri="{FF2B5EF4-FFF2-40B4-BE49-F238E27FC236}">
                <a16:creationId xmlns:a16="http://schemas.microsoft.com/office/drawing/2014/main" id="{6CA13B78-49DA-C7A0-F6DC-BFE939D38CE0}"/>
              </a:ext>
            </a:extLst>
          </p:cNvPr>
          <p:cNvCxnSpPr>
            <a:cxnSpLocks/>
          </p:cNvCxnSpPr>
          <p:nvPr/>
        </p:nvCxnSpPr>
        <p:spPr>
          <a:xfrm>
            <a:off x="1146184" y="1748181"/>
            <a:ext cx="0" cy="943358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98;p88">
            <a:extLst>
              <a:ext uri="{FF2B5EF4-FFF2-40B4-BE49-F238E27FC236}">
                <a16:creationId xmlns:a16="http://schemas.microsoft.com/office/drawing/2014/main" id="{408222F7-994A-E412-B2C1-F5278EA306F1}"/>
              </a:ext>
            </a:extLst>
          </p:cNvPr>
          <p:cNvSpPr txBox="1"/>
          <p:nvPr/>
        </p:nvSpPr>
        <p:spPr>
          <a:xfrm>
            <a:off x="615562" y="1759284"/>
            <a:ext cx="502922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</a:t>
            </a:r>
          </a:p>
          <a:p>
            <a:pPr algn="r">
              <a:lnSpc>
                <a:spcPct val="115000"/>
              </a:lnSpc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Assigned</a:t>
            </a:r>
            <a:endParaRPr lang="en-US" sz="800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grpSp>
        <p:nvGrpSpPr>
          <p:cNvPr id="2229" name="Group 2228">
            <a:extLst>
              <a:ext uri="{FF2B5EF4-FFF2-40B4-BE49-F238E27FC236}">
                <a16:creationId xmlns:a16="http://schemas.microsoft.com/office/drawing/2014/main" id="{8D8E9D7A-80B6-1490-B38E-0AC0D111ED89}"/>
              </a:ext>
            </a:extLst>
          </p:cNvPr>
          <p:cNvGrpSpPr/>
          <p:nvPr/>
        </p:nvGrpSpPr>
        <p:grpSpPr>
          <a:xfrm>
            <a:off x="1193048" y="1802178"/>
            <a:ext cx="2663303" cy="221434"/>
            <a:chOff x="1193048" y="1802178"/>
            <a:chExt cx="2663303" cy="221434"/>
          </a:xfrm>
        </p:grpSpPr>
        <p:sp>
          <p:nvSpPr>
            <p:cNvPr id="13" name="Google Shape;898;p88">
              <a:extLst>
                <a:ext uri="{FF2B5EF4-FFF2-40B4-BE49-F238E27FC236}">
                  <a16:creationId xmlns:a16="http://schemas.microsoft.com/office/drawing/2014/main" id="{D5926C84-D51A-F2CB-DD0F-70341A649BEA}"/>
                </a:ext>
              </a:extLst>
            </p:cNvPr>
            <p:cNvSpPr txBox="1"/>
            <p:nvPr/>
          </p:nvSpPr>
          <p:spPr>
            <a:xfrm>
              <a:off x="1196096" y="1825880"/>
              <a:ext cx="2660255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5"/>
                  </a:solidFill>
                  <a:latin typeface="+mj-lt"/>
                  <a:ea typeface="Montserrat"/>
                  <a:cs typeface="+mj-lt"/>
                  <a:sym typeface="Montserrat"/>
                </a:rPr>
                <a:t>GPU-1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DD36981-83F2-C9FC-E136-441072DC2F60}"/>
                </a:ext>
              </a:extLst>
            </p:cNvPr>
            <p:cNvSpPr/>
            <p:nvPr/>
          </p:nvSpPr>
          <p:spPr>
            <a:xfrm>
              <a:off x="1193048" y="1802178"/>
              <a:ext cx="2663303" cy="221434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Google Shape;898;p88">
            <a:extLst>
              <a:ext uri="{FF2B5EF4-FFF2-40B4-BE49-F238E27FC236}">
                <a16:creationId xmlns:a16="http://schemas.microsoft.com/office/drawing/2014/main" id="{531D4133-4901-193B-FBB9-E674BE21DED0}"/>
              </a:ext>
            </a:extLst>
          </p:cNvPr>
          <p:cNvSpPr txBox="1"/>
          <p:nvPr/>
        </p:nvSpPr>
        <p:spPr>
          <a:xfrm>
            <a:off x="493100" y="2060905"/>
            <a:ext cx="619109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800" i="0" u="none" strike="noStrike" cap="none" dirty="0" err="1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Jupyter</a:t>
            </a:r>
            <a:r>
              <a:rPr lang="en-US" sz="8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notebooks</a:t>
            </a:r>
          </a:p>
        </p:txBody>
      </p:sp>
      <p:sp>
        <p:nvSpPr>
          <p:cNvPr id="2048" name="Google Shape;898;p88">
            <a:extLst>
              <a:ext uri="{FF2B5EF4-FFF2-40B4-BE49-F238E27FC236}">
                <a16:creationId xmlns:a16="http://schemas.microsoft.com/office/drawing/2014/main" id="{55545346-9DF8-41EC-EA30-88CB1DF3EC68}"/>
              </a:ext>
            </a:extLst>
          </p:cNvPr>
          <p:cNvSpPr txBox="1"/>
          <p:nvPr/>
        </p:nvSpPr>
        <p:spPr>
          <a:xfrm>
            <a:off x="826453" y="2396362"/>
            <a:ext cx="292031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8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Task</a:t>
            </a:r>
          </a:p>
        </p:txBody>
      </p:sp>
      <p:cxnSp>
        <p:nvCxnSpPr>
          <p:cNvPr id="2049" name="Google Shape;1487;p114">
            <a:extLst>
              <a:ext uri="{FF2B5EF4-FFF2-40B4-BE49-F238E27FC236}">
                <a16:creationId xmlns:a16="http://schemas.microsoft.com/office/drawing/2014/main" id="{9D7F1700-1B4A-8E28-6B1F-8E50477DD3CF}"/>
              </a:ext>
            </a:extLst>
          </p:cNvPr>
          <p:cNvCxnSpPr>
            <a:cxnSpLocks/>
          </p:cNvCxnSpPr>
          <p:nvPr/>
        </p:nvCxnSpPr>
        <p:spPr>
          <a:xfrm>
            <a:off x="1146184" y="2694657"/>
            <a:ext cx="2733203" cy="0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28" name="Group 2227">
            <a:extLst>
              <a:ext uri="{FF2B5EF4-FFF2-40B4-BE49-F238E27FC236}">
                <a16:creationId xmlns:a16="http://schemas.microsoft.com/office/drawing/2014/main" id="{8FA324C7-2A03-2DA3-9179-CAA84C306311}"/>
              </a:ext>
            </a:extLst>
          </p:cNvPr>
          <p:cNvGrpSpPr/>
          <p:nvPr/>
        </p:nvGrpSpPr>
        <p:grpSpPr>
          <a:xfrm>
            <a:off x="1193048" y="2112553"/>
            <a:ext cx="2663303" cy="226429"/>
            <a:chOff x="1193048" y="2112553"/>
            <a:chExt cx="2663303" cy="226429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21B89E97-2607-BA90-9931-C75898964B06}"/>
                </a:ext>
              </a:extLst>
            </p:cNvPr>
            <p:cNvSpPr/>
            <p:nvPr/>
          </p:nvSpPr>
          <p:spPr>
            <a:xfrm>
              <a:off x="1193048" y="2112553"/>
              <a:ext cx="2663303" cy="221434"/>
            </a:xfrm>
            <a:prstGeom prst="roundRect">
              <a:avLst/>
            </a:prstGeom>
            <a:noFill/>
            <a:ln>
              <a:solidFill>
                <a:srgbClr val="F377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Google Shape;898;p88">
              <a:extLst>
                <a:ext uri="{FF2B5EF4-FFF2-40B4-BE49-F238E27FC236}">
                  <a16:creationId xmlns:a16="http://schemas.microsoft.com/office/drawing/2014/main" id="{4A6BBC6A-D24B-A80B-0DAC-B33FE1A6F5FB}"/>
                </a:ext>
              </a:extLst>
            </p:cNvPr>
            <p:cNvSpPr txBox="1"/>
            <p:nvPr/>
          </p:nvSpPr>
          <p:spPr>
            <a:xfrm>
              <a:off x="1196096" y="2143544"/>
              <a:ext cx="2660252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2"/>
                  </a:solidFill>
                  <a:latin typeface="+mj-lt"/>
                  <a:ea typeface="Montserrat"/>
                  <a:cs typeface="+mj-lt"/>
                  <a:sym typeface="Montserrat"/>
                </a:rPr>
                <a:t>notebook-1.ipynb</a:t>
              </a:r>
            </a:p>
          </p:txBody>
        </p:sp>
      </p:grpSp>
      <p:grpSp>
        <p:nvGrpSpPr>
          <p:cNvPr id="2240" name="Group 2239">
            <a:extLst>
              <a:ext uri="{FF2B5EF4-FFF2-40B4-BE49-F238E27FC236}">
                <a16:creationId xmlns:a16="http://schemas.microsoft.com/office/drawing/2014/main" id="{CBDC4C50-BF7A-EAB2-C3E9-A9879D76A2B9}"/>
              </a:ext>
            </a:extLst>
          </p:cNvPr>
          <p:cNvGrpSpPr/>
          <p:nvPr/>
        </p:nvGrpSpPr>
        <p:grpSpPr>
          <a:xfrm>
            <a:off x="5284602" y="1802178"/>
            <a:ext cx="1765770" cy="221434"/>
            <a:chOff x="5284601" y="1802178"/>
            <a:chExt cx="2663303" cy="221434"/>
          </a:xfrm>
        </p:grpSpPr>
        <p:sp>
          <p:nvSpPr>
            <p:cNvPr id="17" name="Google Shape;898;p88">
              <a:extLst>
                <a:ext uri="{FF2B5EF4-FFF2-40B4-BE49-F238E27FC236}">
                  <a16:creationId xmlns:a16="http://schemas.microsoft.com/office/drawing/2014/main" id="{CD2DD5B0-C5B0-075F-2238-3C36B01F3D55}"/>
                </a:ext>
              </a:extLst>
            </p:cNvPr>
            <p:cNvSpPr txBox="1"/>
            <p:nvPr/>
          </p:nvSpPr>
          <p:spPr>
            <a:xfrm>
              <a:off x="5284601" y="1825880"/>
              <a:ext cx="2655216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tx2">
                      <a:lumMod val="25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(Dynamic)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24811E2-210E-EDDD-AC1D-1B45BC3F2BEA}"/>
                </a:ext>
              </a:extLst>
            </p:cNvPr>
            <p:cNvSpPr/>
            <p:nvPr/>
          </p:nvSpPr>
          <p:spPr>
            <a:xfrm>
              <a:off x="5284601" y="1802178"/>
              <a:ext cx="2663303" cy="221434"/>
            </a:xfrm>
            <a:prstGeom prst="round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41" name="Group 2240">
            <a:extLst>
              <a:ext uri="{FF2B5EF4-FFF2-40B4-BE49-F238E27FC236}">
                <a16:creationId xmlns:a16="http://schemas.microsoft.com/office/drawing/2014/main" id="{150D4F3F-04A4-7E77-209F-5AC6CFD9BC32}"/>
              </a:ext>
            </a:extLst>
          </p:cNvPr>
          <p:cNvGrpSpPr/>
          <p:nvPr/>
        </p:nvGrpSpPr>
        <p:grpSpPr>
          <a:xfrm>
            <a:off x="5284602" y="2112553"/>
            <a:ext cx="1765770" cy="226429"/>
            <a:chOff x="5284601" y="2112553"/>
            <a:chExt cx="2663303" cy="226429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39F2B41-2FEE-C060-A5C9-D97387666401}"/>
                </a:ext>
              </a:extLst>
            </p:cNvPr>
            <p:cNvSpPr/>
            <p:nvPr/>
          </p:nvSpPr>
          <p:spPr>
            <a:xfrm>
              <a:off x="5284601" y="2112553"/>
              <a:ext cx="2663303" cy="221434"/>
            </a:xfrm>
            <a:prstGeom prst="roundRect">
              <a:avLst/>
            </a:prstGeom>
            <a:noFill/>
            <a:ln>
              <a:solidFill>
                <a:srgbClr val="F377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Google Shape;898;p88">
              <a:extLst>
                <a:ext uri="{FF2B5EF4-FFF2-40B4-BE49-F238E27FC236}">
                  <a16:creationId xmlns:a16="http://schemas.microsoft.com/office/drawing/2014/main" id="{F3059EFB-25E0-2134-1B43-6189C47F420A}"/>
                </a:ext>
              </a:extLst>
            </p:cNvPr>
            <p:cNvSpPr txBox="1"/>
            <p:nvPr/>
          </p:nvSpPr>
          <p:spPr>
            <a:xfrm>
              <a:off x="5295847" y="2143544"/>
              <a:ext cx="2643970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2"/>
                  </a:solidFill>
                  <a:latin typeface="+mj-lt"/>
                  <a:ea typeface="Montserrat"/>
                  <a:cs typeface="+mj-lt"/>
                  <a:sym typeface="Montserrat"/>
                </a:rPr>
                <a:t>notebook-1.ipynb</a:t>
              </a:r>
            </a:p>
          </p:txBody>
        </p:sp>
      </p:grpSp>
      <p:pic>
        <p:nvPicPr>
          <p:cNvPr id="25" name="Picture 10" descr="How Run:ai Works">
            <a:extLst>
              <a:ext uri="{FF2B5EF4-FFF2-40B4-BE49-F238E27FC236}">
                <a16:creationId xmlns:a16="http://schemas.microsoft.com/office/drawing/2014/main" id="{2D582AF6-81D6-5CDE-3FC7-4D96AF060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136" y="1237046"/>
            <a:ext cx="598626" cy="40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30" name="Group 2229">
            <a:extLst>
              <a:ext uri="{FF2B5EF4-FFF2-40B4-BE49-F238E27FC236}">
                <a16:creationId xmlns:a16="http://schemas.microsoft.com/office/drawing/2014/main" id="{CFE50F88-37A6-5B62-6A49-DEFE8C5B67F6}"/>
              </a:ext>
            </a:extLst>
          </p:cNvPr>
          <p:cNvGrpSpPr/>
          <p:nvPr/>
        </p:nvGrpSpPr>
        <p:grpSpPr>
          <a:xfrm>
            <a:off x="5284601" y="2412419"/>
            <a:ext cx="448742" cy="221434"/>
            <a:chOff x="1193048" y="2412419"/>
            <a:chExt cx="2663306" cy="221434"/>
          </a:xfrm>
        </p:grpSpPr>
        <p:sp>
          <p:nvSpPr>
            <p:cNvPr id="28" name="Google Shape;898;p88">
              <a:extLst>
                <a:ext uri="{FF2B5EF4-FFF2-40B4-BE49-F238E27FC236}">
                  <a16:creationId xmlns:a16="http://schemas.microsoft.com/office/drawing/2014/main" id="{39E6DC33-85D7-D68E-E7DD-373C15EF1F1E}"/>
                </a:ext>
              </a:extLst>
            </p:cNvPr>
            <p:cNvSpPr txBox="1"/>
            <p:nvPr/>
          </p:nvSpPr>
          <p:spPr>
            <a:xfrm>
              <a:off x="1199445" y="2436121"/>
              <a:ext cx="2656906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4"/>
                  </a:solidFill>
                  <a:latin typeface="+mj-lt"/>
                  <a:ea typeface="Montserrat"/>
                  <a:cs typeface="+mj-lt"/>
                  <a:sym typeface="Montserrat"/>
                </a:rPr>
                <a:t>Train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88334157-F383-6B3B-33AF-05E930C34621}"/>
                </a:ext>
              </a:extLst>
            </p:cNvPr>
            <p:cNvSpPr/>
            <p:nvPr/>
          </p:nvSpPr>
          <p:spPr>
            <a:xfrm>
              <a:off x="1193048" y="2412419"/>
              <a:ext cx="2663306" cy="221434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Google Shape;898;p88">
            <a:extLst>
              <a:ext uri="{FF2B5EF4-FFF2-40B4-BE49-F238E27FC236}">
                <a16:creationId xmlns:a16="http://schemas.microsoft.com/office/drawing/2014/main" id="{CA46D81F-6EF5-1D9F-C15E-CABB6D9722C0}"/>
              </a:ext>
            </a:extLst>
          </p:cNvPr>
          <p:cNvSpPr txBox="1"/>
          <p:nvPr/>
        </p:nvSpPr>
        <p:spPr>
          <a:xfrm>
            <a:off x="674836" y="3040912"/>
            <a:ext cx="433072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5"/>
                </a:solidFill>
                <a:latin typeface="+mj-lt"/>
                <a:ea typeface="Montserrat"/>
                <a:cs typeface="+mj-lt"/>
                <a:sym typeface="Montserrat"/>
              </a:rPr>
              <a:t>GPU 1</a:t>
            </a:r>
          </a:p>
        </p:txBody>
      </p:sp>
      <p:sp>
        <p:nvSpPr>
          <p:cNvPr id="49" name="Google Shape;898;p88">
            <a:extLst>
              <a:ext uri="{FF2B5EF4-FFF2-40B4-BE49-F238E27FC236}">
                <a16:creationId xmlns:a16="http://schemas.microsoft.com/office/drawing/2014/main" id="{DFC80E55-FDD4-2279-497A-FFD64EF7C5A4}"/>
              </a:ext>
            </a:extLst>
          </p:cNvPr>
          <p:cNvSpPr txBox="1"/>
          <p:nvPr/>
        </p:nvSpPr>
        <p:spPr>
          <a:xfrm>
            <a:off x="2357941" y="3306029"/>
            <a:ext cx="409625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</a:p>
        </p:txBody>
      </p:sp>
      <p:grpSp>
        <p:nvGrpSpPr>
          <p:cNvPr id="2074" name="Group 2073">
            <a:extLst>
              <a:ext uri="{FF2B5EF4-FFF2-40B4-BE49-F238E27FC236}">
                <a16:creationId xmlns:a16="http://schemas.microsoft.com/office/drawing/2014/main" id="{251A566F-6D21-0F6A-DD55-31A993F97177}"/>
              </a:ext>
            </a:extLst>
          </p:cNvPr>
          <p:cNvGrpSpPr/>
          <p:nvPr/>
        </p:nvGrpSpPr>
        <p:grpSpPr>
          <a:xfrm>
            <a:off x="1139234" y="2997684"/>
            <a:ext cx="2727866" cy="280120"/>
            <a:chOff x="1139234" y="2933322"/>
            <a:chExt cx="2727866" cy="420895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911B52C-C1E1-999E-F917-AB4BE6B30891}"/>
                </a:ext>
              </a:extLst>
            </p:cNvPr>
            <p:cNvSpPr/>
            <p:nvPr/>
          </p:nvSpPr>
          <p:spPr>
            <a:xfrm>
              <a:off x="1169918" y="3106999"/>
              <a:ext cx="471873" cy="233360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Google Shape;1487;p114">
              <a:extLst>
                <a:ext uri="{FF2B5EF4-FFF2-40B4-BE49-F238E27FC236}">
                  <a16:creationId xmlns:a16="http://schemas.microsoft.com/office/drawing/2014/main" id="{AB232F33-8276-BF6D-A698-8F51482035DB}"/>
                </a:ext>
              </a:extLst>
            </p:cNvPr>
            <p:cNvCxnSpPr/>
            <p:nvPr/>
          </p:nvCxnSpPr>
          <p:spPr>
            <a:xfrm flipH="1">
              <a:off x="2042154" y="2933322"/>
              <a:ext cx="1815986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1487;p114">
              <a:extLst>
                <a:ext uri="{FF2B5EF4-FFF2-40B4-BE49-F238E27FC236}">
                  <a16:creationId xmlns:a16="http://schemas.microsoft.com/office/drawing/2014/main" id="{9EA8B821-F4A9-9945-B044-C42D15A974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9234" y="3331549"/>
              <a:ext cx="2725431" cy="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1486;p114">
              <a:extLst>
                <a:ext uri="{FF2B5EF4-FFF2-40B4-BE49-F238E27FC236}">
                  <a16:creationId xmlns:a16="http://schemas.microsoft.com/office/drawing/2014/main" id="{09EFAC16-EC45-F272-4101-CE109ABCEC40}"/>
                </a:ext>
              </a:extLst>
            </p:cNvPr>
            <p:cNvCxnSpPr>
              <a:cxnSpLocks/>
            </p:cNvCxnSpPr>
            <p:nvPr/>
          </p:nvCxnSpPr>
          <p:spPr>
            <a:xfrm>
              <a:off x="1156829" y="2933322"/>
              <a:ext cx="0" cy="420895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1487;p114">
              <a:extLst>
                <a:ext uri="{FF2B5EF4-FFF2-40B4-BE49-F238E27FC236}">
                  <a16:creationId xmlns:a16="http://schemas.microsoft.com/office/drawing/2014/main" id="{299752CA-E4A1-97C5-71A5-0E0322BC4C9C}"/>
                </a:ext>
              </a:extLst>
            </p:cNvPr>
            <p:cNvCxnSpPr/>
            <p:nvPr/>
          </p:nvCxnSpPr>
          <p:spPr>
            <a:xfrm flipH="1">
              <a:off x="1152708" y="3350292"/>
              <a:ext cx="1815986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1487;p114">
              <a:extLst>
                <a:ext uri="{FF2B5EF4-FFF2-40B4-BE49-F238E27FC236}">
                  <a16:creationId xmlns:a16="http://schemas.microsoft.com/office/drawing/2014/main" id="{DD703619-6C47-83B3-5D2F-0730C767FEFA}"/>
                </a:ext>
              </a:extLst>
            </p:cNvPr>
            <p:cNvCxnSpPr/>
            <p:nvPr/>
          </p:nvCxnSpPr>
          <p:spPr>
            <a:xfrm flipH="1">
              <a:off x="1146184" y="2933322"/>
              <a:ext cx="1815986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BB8A362-BBA6-F3F1-ED68-E35AB7F9ADFA}"/>
                </a:ext>
              </a:extLst>
            </p:cNvPr>
            <p:cNvSpPr/>
            <p:nvPr/>
          </p:nvSpPr>
          <p:spPr>
            <a:xfrm>
              <a:off x="2598625" y="2955277"/>
              <a:ext cx="337883" cy="38508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3DBE5B3-7B84-8F00-398C-97D5BBAA6345}"/>
                </a:ext>
              </a:extLst>
            </p:cNvPr>
            <p:cNvSpPr/>
            <p:nvPr/>
          </p:nvSpPr>
          <p:spPr>
            <a:xfrm>
              <a:off x="3255743" y="2955277"/>
              <a:ext cx="611357" cy="38508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A72698F-A209-F685-AC7A-68111972485C}"/>
                </a:ext>
              </a:extLst>
            </p:cNvPr>
            <p:cNvSpPr/>
            <p:nvPr/>
          </p:nvSpPr>
          <p:spPr>
            <a:xfrm>
              <a:off x="1938677" y="3106999"/>
              <a:ext cx="337883" cy="233360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Google Shape;1487;p114">
              <a:extLst>
                <a:ext uri="{FF2B5EF4-FFF2-40B4-BE49-F238E27FC236}">
                  <a16:creationId xmlns:a16="http://schemas.microsoft.com/office/drawing/2014/main" id="{2933A03F-8014-605A-35C9-19308135A808}"/>
                </a:ext>
              </a:extLst>
            </p:cNvPr>
            <p:cNvCxnSpPr/>
            <p:nvPr/>
          </p:nvCxnSpPr>
          <p:spPr>
            <a:xfrm flipH="1">
              <a:off x="2048679" y="3350292"/>
              <a:ext cx="1815986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59" name="Google Shape;898;p88">
            <a:extLst>
              <a:ext uri="{FF2B5EF4-FFF2-40B4-BE49-F238E27FC236}">
                <a16:creationId xmlns:a16="http://schemas.microsoft.com/office/drawing/2014/main" id="{192D830D-33E8-B2FD-D83C-60CD812884FE}"/>
              </a:ext>
            </a:extLst>
          </p:cNvPr>
          <p:cNvSpPr txBox="1"/>
          <p:nvPr/>
        </p:nvSpPr>
        <p:spPr>
          <a:xfrm>
            <a:off x="4756514" y="3040996"/>
            <a:ext cx="433072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GPU 1</a:t>
            </a:r>
          </a:p>
        </p:txBody>
      </p:sp>
      <p:sp>
        <p:nvSpPr>
          <p:cNvPr id="2063" name="Google Shape;898;p88">
            <a:extLst>
              <a:ext uri="{FF2B5EF4-FFF2-40B4-BE49-F238E27FC236}">
                <a16:creationId xmlns:a16="http://schemas.microsoft.com/office/drawing/2014/main" id="{035F95B5-04A0-6B1C-9823-B8E080EE4F4C}"/>
              </a:ext>
            </a:extLst>
          </p:cNvPr>
          <p:cNvSpPr txBox="1"/>
          <p:nvPr/>
        </p:nvSpPr>
        <p:spPr>
          <a:xfrm>
            <a:off x="6359272" y="3306623"/>
            <a:ext cx="409625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OR</a:t>
            </a:r>
          </a:p>
        </p:txBody>
      </p:sp>
      <p:grpSp>
        <p:nvGrpSpPr>
          <p:cNvPr id="2075" name="Group 2074">
            <a:extLst>
              <a:ext uri="{FF2B5EF4-FFF2-40B4-BE49-F238E27FC236}">
                <a16:creationId xmlns:a16="http://schemas.microsoft.com/office/drawing/2014/main" id="{A34229EA-A4F3-825D-4142-3F9350770043}"/>
              </a:ext>
            </a:extLst>
          </p:cNvPr>
          <p:cNvGrpSpPr/>
          <p:nvPr/>
        </p:nvGrpSpPr>
        <p:grpSpPr>
          <a:xfrm>
            <a:off x="5220912" y="2997768"/>
            <a:ext cx="2725431" cy="280120"/>
            <a:chOff x="5220912" y="2933406"/>
            <a:chExt cx="2725431" cy="420895"/>
          </a:xfrm>
        </p:grpSpPr>
        <p:cxnSp>
          <p:nvCxnSpPr>
            <p:cNvPr id="61" name="Google Shape;1487;p114">
              <a:extLst>
                <a:ext uri="{FF2B5EF4-FFF2-40B4-BE49-F238E27FC236}">
                  <a16:creationId xmlns:a16="http://schemas.microsoft.com/office/drawing/2014/main" id="{9DFC34EB-EE1C-9380-25A0-2EB15A23D7E1}"/>
                </a:ext>
              </a:extLst>
            </p:cNvPr>
            <p:cNvCxnSpPr/>
            <p:nvPr/>
          </p:nvCxnSpPr>
          <p:spPr>
            <a:xfrm flipH="1">
              <a:off x="6123832" y="2933406"/>
              <a:ext cx="1815986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" name="Google Shape;1487;p114">
              <a:extLst>
                <a:ext uri="{FF2B5EF4-FFF2-40B4-BE49-F238E27FC236}">
                  <a16:creationId xmlns:a16="http://schemas.microsoft.com/office/drawing/2014/main" id="{D6892B92-CDEB-233E-58A0-1185B5575A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0912" y="3331633"/>
              <a:ext cx="2725431" cy="0"/>
            </a:xfrm>
            <a:prstGeom prst="straightConnector1">
              <a:avLst/>
            </a:prstGeom>
            <a:noFill/>
            <a:ln w="19050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1" name="Google Shape;1487;p114">
              <a:extLst>
                <a:ext uri="{FF2B5EF4-FFF2-40B4-BE49-F238E27FC236}">
                  <a16:creationId xmlns:a16="http://schemas.microsoft.com/office/drawing/2014/main" id="{9A41F566-60DB-CC71-3922-9AFCE96C6588}"/>
                </a:ext>
              </a:extLst>
            </p:cNvPr>
            <p:cNvCxnSpPr/>
            <p:nvPr/>
          </p:nvCxnSpPr>
          <p:spPr>
            <a:xfrm flipH="1">
              <a:off x="5227862" y="2933406"/>
              <a:ext cx="1815986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52" name="Freeform: Shape 2051">
              <a:extLst>
                <a:ext uri="{FF2B5EF4-FFF2-40B4-BE49-F238E27FC236}">
                  <a16:creationId xmlns:a16="http://schemas.microsoft.com/office/drawing/2014/main" id="{5E682858-26D9-68FA-8675-07FD6D543278}"/>
                </a:ext>
              </a:extLst>
            </p:cNvPr>
            <p:cNvSpPr/>
            <p:nvPr/>
          </p:nvSpPr>
          <p:spPr>
            <a:xfrm>
              <a:off x="6021389" y="2955361"/>
              <a:ext cx="337883" cy="38508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3" name="Freeform: Shape 2052">
              <a:extLst>
                <a:ext uri="{FF2B5EF4-FFF2-40B4-BE49-F238E27FC236}">
                  <a16:creationId xmlns:a16="http://schemas.microsoft.com/office/drawing/2014/main" id="{5C6E3A72-F7FA-7A9E-E5D2-F8E99A42A25C}"/>
                </a:ext>
              </a:extLst>
            </p:cNvPr>
            <p:cNvSpPr/>
            <p:nvPr/>
          </p:nvSpPr>
          <p:spPr>
            <a:xfrm>
              <a:off x="6354977" y="2955361"/>
              <a:ext cx="611357" cy="38508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7" name="Freeform: Shape 2056">
              <a:extLst>
                <a:ext uri="{FF2B5EF4-FFF2-40B4-BE49-F238E27FC236}">
                  <a16:creationId xmlns:a16="http://schemas.microsoft.com/office/drawing/2014/main" id="{1602AFFE-8287-811A-27A3-E048D0244523}"/>
                </a:ext>
              </a:extLst>
            </p:cNvPr>
            <p:cNvSpPr/>
            <p:nvPr/>
          </p:nvSpPr>
          <p:spPr>
            <a:xfrm>
              <a:off x="5234386" y="3107083"/>
              <a:ext cx="471873" cy="233360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8" name="Freeform: Shape 2057">
              <a:extLst>
                <a:ext uri="{FF2B5EF4-FFF2-40B4-BE49-F238E27FC236}">
                  <a16:creationId xmlns:a16="http://schemas.microsoft.com/office/drawing/2014/main" id="{88ACB42F-EF71-7401-7F60-99633F404A04}"/>
                </a:ext>
              </a:extLst>
            </p:cNvPr>
            <p:cNvSpPr/>
            <p:nvPr/>
          </p:nvSpPr>
          <p:spPr>
            <a:xfrm>
              <a:off x="5692075" y="3107083"/>
              <a:ext cx="337883" cy="233360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Google Shape;1486;p114">
              <a:extLst>
                <a:ext uri="{FF2B5EF4-FFF2-40B4-BE49-F238E27FC236}">
                  <a16:creationId xmlns:a16="http://schemas.microsoft.com/office/drawing/2014/main" id="{687F76D5-4CDD-1FF4-1197-FFB837C4C8D8}"/>
                </a:ext>
              </a:extLst>
            </p:cNvPr>
            <p:cNvCxnSpPr>
              <a:cxnSpLocks/>
            </p:cNvCxnSpPr>
            <p:nvPr/>
          </p:nvCxnSpPr>
          <p:spPr>
            <a:xfrm>
              <a:off x="5238507" y="2933406"/>
              <a:ext cx="0" cy="420895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4" name="Google Shape;1487;p114">
              <a:extLst>
                <a:ext uri="{FF2B5EF4-FFF2-40B4-BE49-F238E27FC236}">
                  <a16:creationId xmlns:a16="http://schemas.microsoft.com/office/drawing/2014/main" id="{0B7A50A9-E93C-819D-40D8-BC32EA1EE107}"/>
                </a:ext>
              </a:extLst>
            </p:cNvPr>
            <p:cNvCxnSpPr/>
            <p:nvPr/>
          </p:nvCxnSpPr>
          <p:spPr>
            <a:xfrm flipH="1">
              <a:off x="6130357" y="3350376"/>
              <a:ext cx="1815986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0" name="Google Shape;1487;p114">
              <a:extLst>
                <a:ext uri="{FF2B5EF4-FFF2-40B4-BE49-F238E27FC236}">
                  <a16:creationId xmlns:a16="http://schemas.microsoft.com/office/drawing/2014/main" id="{B591D686-8939-440F-3553-6BE06835722F}"/>
                </a:ext>
              </a:extLst>
            </p:cNvPr>
            <p:cNvCxnSpPr/>
            <p:nvPr/>
          </p:nvCxnSpPr>
          <p:spPr>
            <a:xfrm flipH="1">
              <a:off x="5234386" y="3350376"/>
              <a:ext cx="1815986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65" name="Google Shape;898;p88">
            <a:extLst>
              <a:ext uri="{FF2B5EF4-FFF2-40B4-BE49-F238E27FC236}">
                <a16:creationId xmlns:a16="http://schemas.microsoft.com/office/drawing/2014/main" id="{3E0802C9-B12A-57B3-B767-2EE3134353D9}"/>
              </a:ext>
            </a:extLst>
          </p:cNvPr>
          <p:cNvSpPr txBox="1"/>
          <p:nvPr/>
        </p:nvSpPr>
        <p:spPr>
          <a:xfrm>
            <a:off x="4702660" y="1759284"/>
            <a:ext cx="502922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</a:t>
            </a:r>
          </a:p>
          <a:p>
            <a:pPr algn="r">
              <a:lnSpc>
                <a:spcPct val="115000"/>
              </a:lnSpc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Assigned</a:t>
            </a:r>
            <a:endParaRPr lang="en-US" sz="800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2066" name="Google Shape;898;p88">
            <a:extLst>
              <a:ext uri="{FF2B5EF4-FFF2-40B4-BE49-F238E27FC236}">
                <a16:creationId xmlns:a16="http://schemas.microsoft.com/office/drawing/2014/main" id="{6B481FF5-9266-AF1B-16AD-92B87F7138A8}"/>
              </a:ext>
            </a:extLst>
          </p:cNvPr>
          <p:cNvSpPr txBox="1"/>
          <p:nvPr/>
        </p:nvSpPr>
        <p:spPr>
          <a:xfrm>
            <a:off x="4580198" y="2060905"/>
            <a:ext cx="619109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800" i="0" u="none" strike="noStrike" cap="none" dirty="0" err="1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Jupyter</a:t>
            </a:r>
            <a:r>
              <a:rPr lang="en-US" sz="8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notebooks</a:t>
            </a:r>
          </a:p>
        </p:txBody>
      </p:sp>
      <p:sp>
        <p:nvSpPr>
          <p:cNvPr id="2068" name="Google Shape;898;p88">
            <a:extLst>
              <a:ext uri="{FF2B5EF4-FFF2-40B4-BE49-F238E27FC236}">
                <a16:creationId xmlns:a16="http://schemas.microsoft.com/office/drawing/2014/main" id="{EA054A11-2F8E-A92C-FA8F-668E88A67BA8}"/>
              </a:ext>
            </a:extLst>
          </p:cNvPr>
          <p:cNvSpPr txBox="1"/>
          <p:nvPr/>
        </p:nvSpPr>
        <p:spPr>
          <a:xfrm>
            <a:off x="4913551" y="2396362"/>
            <a:ext cx="292031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8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Task</a:t>
            </a:r>
          </a:p>
        </p:txBody>
      </p:sp>
      <p:cxnSp>
        <p:nvCxnSpPr>
          <p:cNvPr id="2073" name="Google Shape;1486;p114">
            <a:extLst>
              <a:ext uri="{FF2B5EF4-FFF2-40B4-BE49-F238E27FC236}">
                <a16:creationId xmlns:a16="http://schemas.microsoft.com/office/drawing/2014/main" id="{FDB378EE-B3E7-5A23-9C53-4FF2D3E68BCF}"/>
              </a:ext>
            </a:extLst>
          </p:cNvPr>
          <p:cNvCxnSpPr>
            <a:cxnSpLocks/>
          </p:cNvCxnSpPr>
          <p:nvPr/>
        </p:nvCxnSpPr>
        <p:spPr>
          <a:xfrm>
            <a:off x="5234386" y="1748181"/>
            <a:ext cx="0" cy="943358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6" name="Google Shape;898;p88">
            <a:extLst>
              <a:ext uri="{FF2B5EF4-FFF2-40B4-BE49-F238E27FC236}">
                <a16:creationId xmlns:a16="http://schemas.microsoft.com/office/drawing/2014/main" id="{E64B1B71-7FEF-E785-A57C-202EA56093F0}"/>
              </a:ext>
            </a:extLst>
          </p:cNvPr>
          <p:cNvSpPr txBox="1"/>
          <p:nvPr/>
        </p:nvSpPr>
        <p:spPr>
          <a:xfrm>
            <a:off x="4763038" y="3505473"/>
            <a:ext cx="433072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GPU 1</a:t>
            </a:r>
          </a:p>
        </p:txBody>
      </p:sp>
      <p:cxnSp>
        <p:nvCxnSpPr>
          <p:cNvPr id="2088" name="Google Shape;1487;p114">
            <a:extLst>
              <a:ext uri="{FF2B5EF4-FFF2-40B4-BE49-F238E27FC236}">
                <a16:creationId xmlns:a16="http://schemas.microsoft.com/office/drawing/2014/main" id="{46BA3A43-CB57-2F6F-CE0C-6A9F3D1541C4}"/>
              </a:ext>
            </a:extLst>
          </p:cNvPr>
          <p:cNvCxnSpPr>
            <a:cxnSpLocks/>
          </p:cNvCxnSpPr>
          <p:nvPr/>
        </p:nvCxnSpPr>
        <p:spPr>
          <a:xfrm flipH="1">
            <a:off x="5227436" y="3727279"/>
            <a:ext cx="892383" cy="0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1" name="Google Shape;1487;p114">
            <a:extLst>
              <a:ext uri="{FF2B5EF4-FFF2-40B4-BE49-F238E27FC236}">
                <a16:creationId xmlns:a16="http://schemas.microsoft.com/office/drawing/2014/main" id="{0D36D7C4-570F-C71B-6BB7-2100D3BAEC8D}"/>
              </a:ext>
            </a:extLst>
          </p:cNvPr>
          <p:cNvCxnSpPr>
            <a:cxnSpLocks/>
          </p:cNvCxnSpPr>
          <p:nvPr/>
        </p:nvCxnSpPr>
        <p:spPr>
          <a:xfrm flipH="1">
            <a:off x="5234386" y="3462245"/>
            <a:ext cx="885433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4" name="Freeform: Shape 2093">
            <a:extLst>
              <a:ext uri="{FF2B5EF4-FFF2-40B4-BE49-F238E27FC236}">
                <a16:creationId xmlns:a16="http://schemas.microsoft.com/office/drawing/2014/main" id="{3E8C2CEF-25D4-CD3A-F0DF-F5A0A2C11779}"/>
              </a:ext>
            </a:extLst>
          </p:cNvPr>
          <p:cNvSpPr/>
          <p:nvPr/>
        </p:nvSpPr>
        <p:spPr>
          <a:xfrm>
            <a:off x="5240910" y="3577833"/>
            <a:ext cx="471873" cy="155309"/>
          </a:xfrm>
          <a:custGeom>
            <a:avLst/>
            <a:gdLst>
              <a:gd name="connsiteX0" fmla="*/ 0 w 1651000"/>
              <a:gd name="connsiteY0" fmla="*/ 15875 h 498475"/>
              <a:gd name="connsiteX1" fmla="*/ 73025 w 1651000"/>
              <a:gd name="connsiteY1" fmla="*/ 34925 h 498475"/>
              <a:gd name="connsiteX2" fmla="*/ 285750 w 1651000"/>
              <a:gd name="connsiteY2" fmla="*/ 15875 h 498475"/>
              <a:gd name="connsiteX3" fmla="*/ 355600 w 1651000"/>
              <a:gd name="connsiteY3" fmla="*/ 22225 h 498475"/>
              <a:gd name="connsiteX4" fmla="*/ 409575 w 1651000"/>
              <a:gd name="connsiteY4" fmla="*/ 6350 h 498475"/>
              <a:gd name="connsiteX5" fmla="*/ 555625 w 1651000"/>
              <a:gd name="connsiteY5" fmla="*/ 38100 h 498475"/>
              <a:gd name="connsiteX6" fmla="*/ 676275 w 1651000"/>
              <a:gd name="connsiteY6" fmla="*/ 6350 h 498475"/>
              <a:gd name="connsiteX7" fmla="*/ 796925 w 1651000"/>
              <a:gd name="connsiteY7" fmla="*/ 34925 h 498475"/>
              <a:gd name="connsiteX8" fmla="*/ 898525 w 1651000"/>
              <a:gd name="connsiteY8" fmla="*/ 3175 h 498475"/>
              <a:gd name="connsiteX9" fmla="*/ 971550 w 1651000"/>
              <a:gd name="connsiteY9" fmla="*/ 28575 h 498475"/>
              <a:gd name="connsiteX10" fmla="*/ 1076325 w 1651000"/>
              <a:gd name="connsiteY10" fmla="*/ 3175 h 498475"/>
              <a:gd name="connsiteX11" fmla="*/ 1171575 w 1651000"/>
              <a:gd name="connsiteY11" fmla="*/ 25400 h 498475"/>
              <a:gd name="connsiteX12" fmla="*/ 1219200 w 1651000"/>
              <a:gd name="connsiteY12" fmla="*/ 31750 h 498475"/>
              <a:gd name="connsiteX13" fmla="*/ 1282700 w 1651000"/>
              <a:gd name="connsiteY13" fmla="*/ 0 h 498475"/>
              <a:gd name="connsiteX14" fmla="*/ 1447800 w 1651000"/>
              <a:gd name="connsiteY14" fmla="*/ 31750 h 498475"/>
              <a:gd name="connsiteX15" fmla="*/ 1581150 w 1651000"/>
              <a:gd name="connsiteY15" fmla="*/ 0 h 498475"/>
              <a:gd name="connsiteX16" fmla="*/ 1651000 w 1651000"/>
              <a:gd name="connsiteY16" fmla="*/ 9525 h 498475"/>
              <a:gd name="connsiteX17" fmla="*/ 1647825 w 1651000"/>
              <a:gd name="connsiteY17" fmla="*/ 498475 h 498475"/>
              <a:gd name="connsiteX18" fmla="*/ 0 w 1651000"/>
              <a:gd name="connsiteY18" fmla="*/ 498475 h 498475"/>
              <a:gd name="connsiteX19" fmla="*/ 0 w 1651000"/>
              <a:gd name="connsiteY19" fmla="*/ 15875 h 49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51000" h="498475">
                <a:moveTo>
                  <a:pt x="0" y="15875"/>
                </a:moveTo>
                <a:lnTo>
                  <a:pt x="73025" y="34925"/>
                </a:lnTo>
                <a:lnTo>
                  <a:pt x="285750" y="15875"/>
                </a:lnTo>
                <a:lnTo>
                  <a:pt x="355600" y="22225"/>
                </a:lnTo>
                <a:lnTo>
                  <a:pt x="409575" y="6350"/>
                </a:lnTo>
                <a:lnTo>
                  <a:pt x="555625" y="38100"/>
                </a:lnTo>
                <a:lnTo>
                  <a:pt x="676275" y="6350"/>
                </a:lnTo>
                <a:lnTo>
                  <a:pt x="796925" y="34925"/>
                </a:lnTo>
                <a:lnTo>
                  <a:pt x="898525" y="3175"/>
                </a:lnTo>
                <a:lnTo>
                  <a:pt x="971550" y="28575"/>
                </a:lnTo>
                <a:lnTo>
                  <a:pt x="1076325" y="3175"/>
                </a:lnTo>
                <a:lnTo>
                  <a:pt x="1171575" y="25400"/>
                </a:lnTo>
                <a:lnTo>
                  <a:pt x="1219200" y="31750"/>
                </a:lnTo>
                <a:lnTo>
                  <a:pt x="1282700" y="0"/>
                </a:lnTo>
                <a:lnTo>
                  <a:pt x="1447800" y="31750"/>
                </a:lnTo>
                <a:lnTo>
                  <a:pt x="1581150" y="0"/>
                </a:lnTo>
                <a:lnTo>
                  <a:pt x="1651000" y="9525"/>
                </a:lnTo>
                <a:cubicBezTo>
                  <a:pt x="1649942" y="172508"/>
                  <a:pt x="1648883" y="335492"/>
                  <a:pt x="1647825" y="498475"/>
                </a:cubicBezTo>
                <a:lnTo>
                  <a:pt x="0" y="498475"/>
                </a:lnTo>
                <a:lnTo>
                  <a:pt x="0" y="15875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7" name="Google Shape;1486;p114">
            <a:extLst>
              <a:ext uri="{FF2B5EF4-FFF2-40B4-BE49-F238E27FC236}">
                <a16:creationId xmlns:a16="http://schemas.microsoft.com/office/drawing/2014/main" id="{AA6DDF16-5204-FBF7-94C6-54B9E13759A7}"/>
              </a:ext>
            </a:extLst>
          </p:cNvPr>
          <p:cNvCxnSpPr>
            <a:cxnSpLocks/>
          </p:cNvCxnSpPr>
          <p:nvPr/>
        </p:nvCxnSpPr>
        <p:spPr>
          <a:xfrm>
            <a:off x="5245031" y="3462245"/>
            <a:ext cx="0" cy="28012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8" name="Google Shape;898;p88">
            <a:extLst>
              <a:ext uri="{FF2B5EF4-FFF2-40B4-BE49-F238E27FC236}">
                <a16:creationId xmlns:a16="http://schemas.microsoft.com/office/drawing/2014/main" id="{E56097D8-612A-B906-E6EB-23AEF8CA1FF0}"/>
              </a:ext>
            </a:extLst>
          </p:cNvPr>
          <p:cNvSpPr txBox="1"/>
          <p:nvPr/>
        </p:nvSpPr>
        <p:spPr>
          <a:xfrm>
            <a:off x="4763038" y="3807796"/>
            <a:ext cx="433072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GPU 2</a:t>
            </a:r>
          </a:p>
        </p:txBody>
      </p:sp>
      <p:sp>
        <p:nvSpPr>
          <p:cNvPr id="2107" name="Freeform: Shape 2106">
            <a:extLst>
              <a:ext uri="{FF2B5EF4-FFF2-40B4-BE49-F238E27FC236}">
                <a16:creationId xmlns:a16="http://schemas.microsoft.com/office/drawing/2014/main" id="{28959B3B-A75E-939F-EA18-42E9BA194BB5}"/>
              </a:ext>
            </a:extLst>
          </p:cNvPr>
          <p:cNvSpPr/>
          <p:nvPr/>
        </p:nvSpPr>
        <p:spPr>
          <a:xfrm>
            <a:off x="5234386" y="3880156"/>
            <a:ext cx="337883" cy="155309"/>
          </a:xfrm>
          <a:custGeom>
            <a:avLst/>
            <a:gdLst>
              <a:gd name="connsiteX0" fmla="*/ 0 w 1651000"/>
              <a:gd name="connsiteY0" fmla="*/ 15875 h 498475"/>
              <a:gd name="connsiteX1" fmla="*/ 73025 w 1651000"/>
              <a:gd name="connsiteY1" fmla="*/ 34925 h 498475"/>
              <a:gd name="connsiteX2" fmla="*/ 285750 w 1651000"/>
              <a:gd name="connsiteY2" fmla="*/ 15875 h 498475"/>
              <a:gd name="connsiteX3" fmla="*/ 355600 w 1651000"/>
              <a:gd name="connsiteY3" fmla="*/ 22225 h 498475"/>
              <a:gd name="connsiteX4" fmla="*/ 409575 w 1651000"/>
              <a:gd name="connsiteY4" fmla="*/ 6350 h 498475"/>
              <a:gd name="connsiteX5" fmla="*/ 555625 w 1651000"/>
              <a:gd name="connsiteY5" fmla="*/ 38100 h 498475"/>
              <a:gd name="connsiteX6" fmla="*/ 676275 w 1651000"/>
              <a:gd name="connsiteY6" fmla="*/ 6350 h 498475"/>
              <a:gd name="connsiteX7" fmla="*/ 796925 w 1651000"/>
              <a:gd name="connsiteY7" fmla="*/ 34925 h 498475"/>
              <a:gd name="connsiteX8" fmla="*/ 898525 w 1651000"/>
              <a:gd name="connsiteY8" fmla="*/ 3175 h 498475"/>
              <a:gd name="connsiteX9" fmla="*/ 971550 w 1651000"/>
              <a:gd name="connsiteY9" fmla="*/ 28575 h 498475"/>
              <a:gd name="connsiteX10" fmla="*/ 1076325 w 1651000"/>
              <a:gd name="connsiteY10" fmla="*/ 3175 h 498475"/>
              <a:gd name="connsiteX11" fmla="*/ 1171575 w 1651000"/>
              <a:gd name="connsiteY11" fmla="*/ 25400 h 498475"/>
              <a:gd name="connsiteX12" fmla="*/ 1219200 w 1651000"/>
              <a:gd name="connsiteY12" fmla="*/ 31750 h 498475"/>
              <a:gd name="connsiteX13" fmla="*/ 1282700 w 1651000"/>
              <a:gd name="connsiteY13" fmla="*/ 0 h 498475"/>
              <a:gd name="connsiteX14" fmla="*/ 1447800 w 1651000"/>
              <a:gd name="connsiteY14" fmla="*/ 31750 h 498475"/>
              <a:gd name="connsiteX15" fmla="*/ 1581150 w 1651000"/>
              <a:gd name="connsiteY15" fmla="*/ 0 h 498475"/>
              <a:gd name="connsiteX16" fmla="*/ 1651000 w 1651000"/>
              <a:gd name="connsiteY16" fmla="*/ 9525 h 498475"/>
              <a:gd name="connsiteX17" fmla="*/ 1647825 w 1651000"/>
              <a:gd name="connsiteY17" fmla="*/ 498475 h 498475"/>
              <a:gd name="connsiteX18" fmla="*/ 0 w 1651000"/>
              <a:gd name="connsiteY18" fmla="*/ 498475 h 498475"/>
              <a:gd name="connsiteX19" fmla="*/ 0 w 1651000"/>
              <a:gd name="connsiteY19" fmla="*/ 15875 h 49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51000" h="498475">
                <a:moveTo>
                  <a:pt x="0" y="15875"/>
                </a:moveTo>
                <a:lnTo>
                  <a:pt x="73025" y="34925"/>
                </a:lnTo>
                <a:lnTo>
                  <a:pt x="285750" y="15875"/>
                </a:lnTo>
                <a:lnTo>
                  <a:pt x="355600" y="22225"/>
                </a:lnTo>
                <a:lnTo>
                  <a:pt x="409575" y="6350"/>
                </a:lnTo>
                <a:lnTo>
                  <a:pt x="555625" y="38100"/>
                </a:lnTo>
                <a:lnTo>
                  <a:pt x="676275" y="6350"/>
                </a:lnTo>
                <a:lnTo>
                  <a:pt x="796925" y="34925"/>
                </a:lnTo>
                <a:lnTo>
                  <a:pt x="898525" y="3175"/>
                </a:lnTo>
                <a:lnTo>
                  <a:pt x="971550" y="28575"/>
                </a:lnTo>
                <a:lnTo>
                  <a:pt x="1076325" y="3175"/>
                </a:lnTo>
                <a:lnTo>
                  <a:pt x="1171575" y="25400"/>
                </a:lnTo>
                <a:lnTo>
                  <a:pt x="1219200" y="31750"/>
                </a:lnTo>
                <a:lnTo>
                  <a:pt x="1282700" y="0"/>
                </a:lnTo>
                <a:lnTo>
                  <a:pt x="1447800" y="31750"/>
                </a:lnTo>
                <a:lnTo>
                  <a:pt x="1581150" y="0"/>
                </a:lnTo>
                <a:lnTo>
                  <a:pt x="1651000" y="9525"/>
                </a:lnTo>
                <a:cubicBezTo>
                  <a:pt x="1649942" y="172508"/>
                  <a:pt x="1648883" y="335492"/>
                  <a:pt x="1647825" y="498475"/>
                </a:cubicBezTo>
                <a:lnTo>
                  <a:pt x="0" y="498475"/>
                </a:lnTo>
                <a:lnTo>
                  <a:pt x="0" y="15875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09" name="Google Shape;1486;p114">
            <a:extLst>
              <a:ext uri="{FF2B5EF4-FFF2-40B4-BE49-F238E27FC236}">
                <a16:creationId xmlns:a16="http://schemas.microsoft.com/office/drawing/2014/main" id="{54057576-2294-1763-8702-7EB53D0C4C40}"/>
              </a:ext>
            </a:extLst>
          </p:cNvPr>
          <p:cNvCxnSpPr>
            <a:cxnSpLocks/>
          </p:cNvCxnSpPr>
          <p:nvPr/>
        </p:nvCxnSpPr>
        <p:spPr>
          <a:xfrm>
            <a:off x="5245031" y="3764568"/>
            <a:ext cx="0" cy="28012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0" name="Google Shape;898;p88">
            <a:extLst>
              <a:ext uri="{FF2B5EF4-FFF2-40B4-BE49-F238E27FC236}">
                <a16:creationId xmlns:a16="http://schemas.microsoft.com/office/drawing/2014/main" id="{488E7F8D-E7BF-05B6-98DC-F7148DE9C7D0}"/>
              </a:ext>
            </a:extLst>
          </p:cNvPr>
          <p:cNvSpPr txBox="1"/>
          <p:nvPr/>
        </p:nvSpPr>
        <p:spPr>
          <a:xfrm>
            <a:off x="4756514" y="4107762"/>
            <a:ext cx="433072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GPU 3</a:t>
            </a:r>
          </a:p>
        </p:txBody>
      </p:sp>
      <p:sp>
        <p:nvSpPr>
          <p:cNvPr id="2116" name="Freeform: Shape 2115">
            <a:extLst>
              <a:ext uri="{FF2B5EF4-FFF2-40B4-BE49-F238E27FC236}">
                <a16:creationId xmlns:a16="http://schemas.microsoft.com/office/drawing/2014/main" id="{F65C6A1D-D071-DFBE-916A-4BA02D377415}"/>
              </a:ext>
            </a:extLst>
          </p:cNvPr>
          <p:cNvSpPr/>
          <p:nvPr/>
        </p:nvSpPr>
        <p:spPr>
          <a:xfrm>
            <a:off x="5244630" y="4079146"/>
            <a:ext cx="337883" cy="256287"/>
          </a:xfrm>
          <a:custGeom>
            <a:avLst/>
            <a:gdLst>
              <a:gd name="connsiteX0" fmla="*/ 0 w 1651000"/>
              <a:gd name="connsiteY0" fmla="*/ 15875 h 498475"/>
              <a:gd name="connsiteX1" fmla="*/ 73025 w 1651000"/>
              <a:gd name="connsiteY1" fmla="*/ 34925 h 498475"/>
              <a:gd name="connsiteX2" fmla="*/ 285750 w 1651000"/>
              <a:gd name="connsiteY2" fmla="*/ 15875 h 498475"/>
              <a:gd name="connsiteX3" fmla="*/ 355600 w 1651000"/>
              <a:gd name="connsiteY3" fmla="*/ 22225 h 498475"/>
              <a:gd name="connsiteX4" fmla="*/ 409575 w 1651000"/>
              <a:gd name="connsiteY4" fmla="*/ 6350 h 498475"/>
              <a:gd name="connsiteX5" fmla="*/ 555625 w 1651000"/>
              <a:gd name="connsiteY5" fmla="*/ 38100 h 498475"/>
              <a:gd name="connsiteX6" fmla="*/ 676275 w 1651000"/>
              <a:gd name="connsiteY6" fmla="*/ 6350 h 498475"/>
              <a:gd name="connsiteX7" fmla="*/ 796925 w 1651000"/>
              <a:gd name="connsiteY7" fmla="*/ 34925 h 498475"/>
              <a:gd name="connsiteX8" fmla="*/ 898525 w 1651000"/>
              <a:gd name="connsiteY8" fmla="*/ 3175 h 498475"/>
              <a:gd name="connsiteX9" fmla="*/ 971550 w 1651000"/>
              <a:gd name="connsiteY9" fmla="*/ 28575 h 498475"/>
              <a:gd name="connsiteX10" fmla="*/ 1076325 w 1651000"/>
              <a:gd name="connsiteY10" fmla="*/ 3175 h 498475"/>
              <a:gd name="connsiteX11" fmla="*/ 1171575 w 1651000"/>
              <a:gd name="connsiteY11" fmla="*/ 25400 h 498475"/>
              <a:gd name="connsiteX12" fmla="*/ 1219200 w 1651000"/>
              <a:gd name="connsiteY12" fmla="*/ 31750 h 498475"/>
              <a:gd name="connsiteX13" fmla="*/ 1282700 w 1651000"/>
              <a:gd name="connsiteY13" fmla="*/ 0 h 498475"/>
              <a:gd name="connsiteX14" fmla="*/ 1447800 w 1651000"/>
              <a:gd name="connsiteY14" fmla="*/ 31750 h 498475"/>
              <a:gd name="connsiteX15" fmla="*/ 1581150 w 1651000"/>
              <a:gd name="connsiteY15" fmla="*/ 0 h 498475"/>
              <a:gd name="connsiteX16" fmla="*/ 1651000 w 1651000"/>
              <a:gd name="connsiteY16" fmla="*/ 9525 h 498475"/>
              <a:gd name="connsiteX17" fmla="*/ 1647825 w 1651000"/>
              <a:gd name="connsiteY17" fmla="*/ 498475 h 498475"/>
              <a:gd name="connsiteX18" fmla="*/ 0 w 1651000"/>
              <a:gd name="connsiteY18" fmla="*/ 498475 h 498475"/>
              <a:gd name="connsiteX19" fmla="*/ 0 w 1651000"/>
              <a:gd name="connsiteY19" fmla="*/ 15875 h 49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51000" h="498475">
                <a:moveTo>
                  <a:pt x="0" y="15875"/>
                </a:moveTo>
                <a:lnTo>
                  <a:pt x="73025" y="34925"/>
                </a:lnTo>
                <a:lnTo>
                  <a:pt x="285750" y="15875"/>
                </a:lnTo>
                <a:lnTo>
                  <a:pt x="355600" y="22225"/>
                </a:lnTo>
                <a:lnTo>
                  <a:pt x="409575" y="6350"/>
                </a:lnTo>
                <a:lnTo>
                  <a:pt x="555625" y="38100"/>
                </a:lnTo>
                <a:lnTo>
                  <a:pt x="676275" y="6350"/>
                </a:lnTo>
                <a:lnTo>
                  <a:pt x="796925" y="34925"/>
                </a:lnTo>
                <a:lnTo>
                  <a:pt x="898525" y="3175"/>
                </a:lnTo>
                <a:lnTo>
                  <a:pt x="971550" y="28575"/>
                </a:lnTo>
                <a:lnTo>
                  <a:pt x="1076325" y="3175"/>
                </a:lnTo>
                <a:lnTo>
                  <a:pt x="1171575" y="25400"/>
                </a:lnTo>
                <a:lnTo>
                  <a:pt x="1219200" y="31750"/>
                </a:lnTo>
                <a:lnTo>
                  <a:pt x="1282700" y="0"/>
                </a:lnTo>
                <a:lnTo>
                  <a:pt x="1447800" y="31750"/>
                </a:lnTo>
                <a:lnTo>
                  <a:pt x="1581150" y="0"/>
                </a:lnTo>
                <a:lnTo>
                  <a:pt x="1651000" y="9525"/>
                </a:lnTo>
                <a:cubicBezTo>
                  <a:pt x="1649942" y="172508"/>
                  <a:pt x="1648883" y="335492"/>
                  <a:pt x="1647825" y="498475"/>
                </a:cubicBezTo>
                <a:lnTo>
                  <a:pt x="0" y="498475"/>
                </a:lnTo>
                <a:lnTo>
                  <a:pt x="0" y="15875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1" name="Google Shape;1486;p114">
            <a:extLst>
              <a:ext uri="{FF2B5EF4-FFF2-40B4-BE49-F238E27FC236}">
                <a16:creationId xmlns:a16="http://schemas.microsoft.com/office/drawing/2014/main" id="{CB05A5CA-D5C0-92C6-8DF0-CA21473BF105}"/>
              </a:ext>
            </a:extLst>
          </p:cNvPr>
          <p:cNvCxnSpPr>
            <a:cxnSpLocks/>
          </p:cNvCxnSpPr>
          <p:nvPr/>
        </p:nvCxnSpPr>
        <p:spPr>
          <a:xfrm>
            <a:off x="5238507" y="4064534"/>
            <a:ext cx="0" cy="28012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22" name="Google Shape;898;p88">
            <a:extLst>
              <a:ext uri="{FF2B5EF4-FFF2-40B4-BE49-F238E27FC236}">
                <a16:creationId xmlns:a16="http://schemas.microsoft.com/office/drawing/2014/main" id="{60FA0E4F-E827-5EDB-59BF-9BF6F53344C9}"/>
              </a:ext>
            </a:extLst>
          </p:cNvPr>
          <p:cNvSpPr txBox="1"/>
          <p:nvPr/>
        </p:nvSpPr>
        <p:spPr>
          <a:xfrm>
            <a:off x="4756514" y="4436293"/>
            <a:ext cx="433072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GPU 4</a:t>
            </a:r>
          </a:p>
        </p:txBody>
      </p:sp>
      <p:sp>
        <p:nvSpPr>
          <p:cNvPr id="2129" name="Freeform: Shape 2128">
            <a:extLst>
              <a:ext uri="{FF2B5EF4-FFF2-40B4-BE49-F238E27FC236}">
                <a16:creationId xmlns:a16="http://schemas.microsoft.com/office/drawing/2014/main" id="{9ECBAFB9-5F34-E7BC-8C8D-49F07DB97CA4}"/>
              </a:ext>
            </a:extLst>
          </p:cNvPr>
          <p:cNvSpPr/>
          <p:nvPr/>
        </p:nvSpPr>
        <p:spPr>
          <a:xfrm>
            <a:off x="5240191" y="4407677"/>
            <a:ext cx="611357" cy="256287"/>
          </a:xfrm>
          <a:custGeom>
            <a:avLst/>
            <a:gdLst>
              <a:gd name="connsiteX0" fmla="*/ 0 w 1651000"/>
              <a:gd name="connsiteY0" fmla="*/ 15875 h 498475"/>
              <a:gd name="connsiteX1" fmla="*/ 73025 w 1651000"/>
              <a:gd name="connsiteY1" fmla="*/ 34925 h 498475"/>
              <a:gd name="connsiteX2" fmla="*/ 285750 w 1651000"/>
              <a:gd name="connsiteY2" fmla="*/ 15875 h 498475"/>
              <a:gd name="connsiteX3" fmla="*/ 355600 w 1651000"/>
              <a:gd name="connsiteY3" fmla="*/ 22225 h 498475"/>
              <a:gd name="connsiteX4" fmla="*/ 409575 w 1651000"/>
              <a:gd name="connsiteY4" fmla="*/ 6350 h 498475"/>
              <a:gd name="connsiteX5" fmla="*/ 555625 w 1651000"/>
              <a:gd name="connsiteY5" fmla="*/ 38100 h 498475"/>
              <a:gd name="connsiteX6" fmla="*/ 676275 w 1651000"/>
              <a:gd name="connsiteY6" fmla="*/ 6350 h 498475"/>
              <a:gd name="connsiteX7" fmla="*/ 796925 w 1651000"/>
              <a:gd name="connsiteY7" fmla="*/ 34925 h 498475"/>
              <a:gd name="connsiteX8" fmla="*/ 898525 w 1651000"/>
              <a:gd name="connsiteY8" fmla="*/ 3175 h 498475"/>
              <a:gd name="connsiteX9" fmla="*/ 971550 w 1651000"/>
              <a:gd name="connsiteY9" fmla="*/ 28575 h 498475"/>
              <a:gd name="connsiteX10" fmla="*/ 1076325 w 1651000"/>
              <a:gd name="connsiteY10" fmla="*/ 3175 h 498475"/>
              <a:gd name="connsiteX11" fmla="*/ 1171575 w 1651000"/>
              <a:gd name="connsiteY11" fmla="*/ 25400 h 498475"/>
              <a:gd name="connsiteX12" fmla="*/ 1219200 w 1651000"/>
              <a:gd name="connsiteY12" fmla="*/ 31750 h 498475"/>
              <a:gd name="connsiteX13" fmla="*/ 1282700 w 1651000"/>
              <a:gd name="connsiteY13" fmla="*/ 0 h 498475"/>
              <a:gd name="connsiteX14" fmla="*/ 1447800 w 1651000"/>
              <a:gd name="connsiteY14" fmla="*/ 31750 h 498475"/>
              <a:gd name="connsiteX15" fmla="*/ 1581150 w 1651000"/>
              <a:gd name="connsiteY15" fmla="*/ 0 h 498475"/>
              <a:gd name="connsiteX16" fmla="*/ 1651000 w 1651000"/>
              <a:gd name="connsiteY16" fmla="*/ 9525 h 498475"/>
              <a:gd name="connsiteX17" fmla="*/ 1647825 w 1651000"/>
              <a:gd name="connsiteY17" fmla="*/ 498475 h 498475"/>
              <a:gd name="connsiteX18" fmla="*/ 0 w 1651000"/>
              <a:gd name="connsiteY18" fmla="*/ 498475 h 498475"/>
              <a:gd name="connsiteX19" fmla="*/ 0 w 1651000"/>
              <a:gd name="connsiteY19" fmla="*/ 15875 h 49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51000" h="498475">
                <a:moveTo>
                  <a:pt x="0" y="15875"/>
                </a:moveTo>
                <a:lnTo>
                  <a:pt x="73025" y="34925"/>
                </a:lnTo>
                <a:lnTo>
                  <a:pt x="285750" y="15875"/>
                </a:lnTo>
                <a:lnTo>
                  <a:pt x="355600" y="22225"/>
                </a:lnTo>
                <a:lnTo>
                  <a:pt x="409575" y="6350"/>
                </a:lnTo>
                <a:lnTo>
                  <a:pt x="555625" y="38100"/>
                </a:lnTo>
                <a:lnTo>
                  <a:pt x="676275" y="6350"/>
                </a:lnTo>
                <a:lnTo>
                  <a:pt x="796925" y="34925"/>
                </a:lnTo>
                <a:lnTo>
                  <a:pt x="898525" y="3175"/>
                </a:lnTo>
                <a:lnTo>
                  <a:pt x="971550" y="28575"/>
                </a:lnTo>
                <a:lnTo>
                  <a:pt x="1076325" y="3175"/>
                </a:lnTo>
                <a:lnTo>
                  <a:pt x="1171575" y="25400"/>
                </a:lnTo>
                <a:lnTo>
                  <a:pt x="1219200" y="31750"/>
                </a:lnTo>
                <a:lnTo>
                  <a:pt x="1282700" y="0"/>
                </a:lnTo>
                <a:lnTo>
                  <a:pt x="1447800" y="31750"/>
                </a:lnTo>
                <a:lnTo>
                  <a:pt x="1581150" y="0"/>
                </a:lnTo>
                <a:lnTo>
                  <a:pt x="1651000" y="9525"/>
                </a:lnTo>
                <a:cubicBezTo>
                  <a:pt x="1649942" y="172508"/>
                  <a:pt x="1648883" y="335492"/>
                  <a:pt x="1647825" y="498475"/>
                </a:cubicBezTo>
                <a:lnTo>
                  <a:pt x="0" y="498475"/>
                </a:lnTo>
                <a:lnTo>
                  <a:pt x="0" y="15875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33" name="Google Shape;1486;p114">
            <a:extLst>
              <a:ext uri="{FF2B5EF4-FFF2-40B4-BE49-F238E27FC236}">
                <a16:creationId xmlns:a16="http://schemas.microsoft.com/office/drawing/2014/main" id="{5B976574-B92C-A04C-CB89-AC76464AEA44}"/>
              </a:ext>
            </a:extLst>
          </p:cNvPr>
          <p:cNvCxnSpPr>
            <a:cxnSpLocks/>
          </p:cNvCxnSpPr>
          <p:nvPr/>
        </p:nvCxnSpPr>
        <p:spPr>
          <a:xfrm>
            <a:off x="5238507" y="4393065"/>
            <a:ext cx="0" cy="28012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34" name="Google Shape;898;p88">
            <a:extLst>
              <a:ext uri="{FF2B5EF4-FFF2-40B4-BE49-F238E27FC236}">
                <a16:creationId xmlns:a16="http://schemas.microsoft.com/office/drawing/2014/main" id="{0F96BB89-1D32-6963-50F1-2D4173FE560E}"/>
              </a:ext>
            </a:extLst>
          </p:cNvPr>
          <p:cNvSpPr txBox="1"/>
          <p:nvPr/>
        </p:nvSpPr>
        <p:spPr>
          <a:xfrm>
            <a:off x="2357941" y="2709269"/>
            <a:ext cx="409625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</a:p>
        </p:txBody>
      </p:sp>
      <p:cxnSp>
        <p:nvCxnSpPr>
          <p:cNvPr id="2141" name="Google Shape;1487;p114">
            <a:extLst>
              <a:ext uri="{FF2B5EF4-FFF2-40B4-BE49-F238E27FC236}">
                <a16:creationId xmlns:a16="http://schemas.microsoft.com/office/drawing/2014/main" id="{AF89F060-6278-9231-EE8D-492E374760A5}"/>
              </a:ext>
            </a:extLst>
          </p:cNvPr>
          <p:cNvCxnSpPr>
            <a:cxnSpLocks/>
          </p:cNvCxnSpPr>
          <p:nvPr/>
        </p:nvCxnSpPr>
        <p:spPr>
          <a:xfrm flipH="1">
            <a:off x="5240910" y="4044688"/>
            <a:ext cx="889446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2" name="Google Shape;1487;p114">
            <a:extLst>
              <a:ext uri="{FF2B5EF4-FFF2-40B4-BE49-F238E27FC236}">
                <a16:creationId xmlns:a16="http://schemas.microsoft.com/office/drawing/2014/main" id="{F27B67F7-B6A7-8F8A-0C67-C9CDE87C3C66}"/>
              </a:ext>
            </a:extLst>
          </p:cNvPr>
          <p:cNvCxnSpPr>
            <a:cxnSpLocks/>
          </p:cNvCxnSpPr>
          <p:nvPr/>
        </p:nvCxnSpPr>
        <p:spPr>
          <a:xfrm flipH="1">
            <a:off x="5234386" y="3767180"/>
            <a:ext cx="885433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4" name="Google Shape;1487;p114">
            <a:extLst>
              <a:ext uri="{FF2B5EF4-FFF2-40B4-BE49-F238E27FC236}">
                <a16:creationId xmlns:a16="http://schemas.microsoft.com/office/drawing/2014/main" id="{4C8BDD9D-11D4-46AC-AB82-AD3A3600A8B3}"/>
              </a:ext>
            </a:extLst>
          </p:cNvPr>
          <p:cNvCxnSpPr>
            <a:cxnSpLocks/>
          </p:cNvCxnSpPr>
          <p:nvPr/>
        </p:nvCxnSpPr>
        <p:spPr>
          <a:xfrm flipH="1">
            <a:off x="5234386" y="4354326"/>
            <a:ext cx="889446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5" name="Google Shape;1487;p114">
            <a:extLst>
              <a:ext uri="{FF2B5EF4-FFF2-40B4-BE49-F238E27FC236}">
                <a16:creationId xmlns:a16="http://schemas.microsoft.com/office/drawing/2014/main" id="{518CCB14-23AB-AAA7-5E67-D454F0230E24}"/>
              </a:ext>
            </a:extLst>
          </p:cNvPr>
          <p:cNvCxnSpPr>
            <a:cxnSpLocks/>
          </p:cNvCxnSpPr>
          <p:nvPr/>
        </p:nvCxnSpPr>
        <p:spPr>
          <a:xfrm flipH="1">
            <a:off x="5227862" y="4076818"/>
            <a:ext cx="885433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7" name="Google Shape;1487;p114">
            <a:extLst>
              <a:ext uri="{FF2B5EF4-FFF2-40B4-BE49-F238E27FC236}">
                <a16:creationId xmlns:a16="http://schemas.microsoft.com/office/drawing/2014/main" id="{37A8FB69-0460-BFEA-103E-BFBFA3606D33}"/>
              </a:ext>
            </a:extLst>
          </p:cNvPr>
          <p:cNvCxnSpPr>
            <a:cxnSpLocks/>
          </p:cNvCxnSpPr>
          <p:nvPr/>
        </p:nvCxnSpPr>
        <p:spPr>
          <a:xfrm flipH="1">
            <a:off x="5234386" y="4663964"/>
            <a:ext cx="889446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8" name="Google Shape;1487;p114">
            <a:extLst>
              <a:ext uri="{FF2B5EF4-FFF2-40B4-BE49-F238E27FC236}">
                <a16:creationId xmlns:a16="http://schemas.microsoft.com/office/drawing/2014/main" id="{3B8FDFC3-C9AD-916F-5068-5BC889223C13}"/>
              </a:ext>
            </a:extLst>
          </p:cNvPr>
          <p:cNvCxnSpPr>
            <a:cxnSpLocks/>
          </p:cNvCxnSpPr>
          <p:nvPr/>
        </p:nvCxnSpPr>
        <p:spPr>
          <a:xfrm flipH="1">
            <a:off x="5227862" y="4386456"/>
            <a:ext cx="885433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4" name="Google Shape;1486;p114">
            <a:extLst>
              <a:ext uri="{FF2B5EF4-FFF2-40B4-BE49-F238E27FC236}">
                <a16:creationId xmlns:a16="http://schemas.microsoft.com/office/drawing/2014/main" id="{A4DCFE9E-3696-3486-9445-025B2F99AC2C}"/>
              </a:ext>
            </a:extLst>
          </p:cNvPr>
          <p:cNvCxnSpPr>
            <a:cxnSpLocks/>
          </p:cNvCxnSpPr>
          <p:nvPr/>
        </p:nvCxnSpPr>
        <p:spPr>
          <a:xfrm>
            <a:off x="4913551" y="3384271"/>
            <a:ext cx="1537723" cy="0"/>
          </a:xfrm>
          <a:prstGeom prst="straightConnector1">
            <a:avLst/>
          </a:prstGeom>
          <a:noFill/>
          <a:ln w="1270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6" name="Google Shape;1486;p114">
            <a:extLst>
              <a:ext uri="{FF2B5EF4-FFF2-40B4-BE49-F238E27FC236}">
                <a16:creationId xmlns:a16="http://schemas.microsoft.com/office/drawing/2014/main" id="{F3AD39D1-C4C6-EA6E-0D7A-19D04FA36F97}"/>
              </a:ext>
            </a:extLst>
          </p:cNvPr>
          <p:cNvCxnSpPr>
            <a:cxnSpLocks/>
          </p:cNvCxnSpPr>
          <p:nvPr/>
        </p:nvCxnSpPr>
        <p:spPr>
          <a:xfrm>
            <a:off x="6659534" y="3385793"/>
            <a:ext cx="1555084" cy="0"/>
          </a:xfrm>
          <a:prstGeom prst="straightConnector1">
            <a:avLst/>
          </a:prstGeom>
          <a:noFill/>
          <a:ln w="1270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0" name="Google Shape;1487;p114">
            <a:extLst>
              <a:ext uri="{FF2B5EF4-FFF2-40B4-BE49-F238E27FC236}">
                <a16:creationId xmlns:a16="http://schemas.microsoft.com/office/drawing/2014/main" id="{9ACA607F-FB26-A6CC-FC69-E6266F8C4288}"/>
              </a:ext>
            </a:extLst>
          </p:cNvPr>
          <p:cNvCxnSpPr>
            <a:cxnSpLocks/>
          </p:cNvCxnSpPr>
          <p:nvPr/>
        </p:nvCxnSpPr>
        <p:spPr>
          <a:xfrm flipH="1">
            <a:off x="5240910" y="3739753"/>
            <a:ext cx="889446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5" name="Straight Arrow Connector 2214">
            <a:extLst>
              <a:ext uri="{FF2B5EF4-FFF2-40B4-BE49-F238E27FC236}">
                <a16:creationId xmlns:a16="http://schemas.microsoft.com/office/drawing/2014/main" id="{8D11C908-27C0-A6CD-040D-3116BDA2DA53}"/>
              </a:ext>
            </a:extLst>
          </p:cNvPr>
          <p:cNvCxnSpPr>
            <a:cxnSpLocks/>
          </p:cNvCxnSpPr>
          <p:nvPr/>
        </p:nvCxnSpPr>
        <p:spPr>
          <a:xfrm>
            <a:off x="4121829" y="2148010"/>
            <a:ext cx="450171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6" name="Straight Arrow Connector 2215">
            <a:extLst>
              <a:ext uri="{FF2B5EF4-FFF2-40B4-BE49-F238E27FC236}">
                <a16:creationId xmlns:a16="http://schemas.microsoft.com/office/drawing/2014/main" id="{6DC76AFA-8B1A-D732-8FBC-D351E12C22BC}"/>
              </a:ext>
            </a:extLst>
          </p:cNvPr>
          <p:cNvCxnSpPr>
            <a:cxnSpLocks/>
          </p:cNvCxnSpPr>
          <p:nvPr/>
        </p:nvCxnSpPr>
        <p:spPr>
          <a:xfrm>
            <a:off x="4121829" y="3114982"/>
            <a:ext cx="450171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9" name="Google Shape;898;p88">
            <a:extLst>
              <a:ext uri="{FF2B5EF4-FFF2-40B4-BE49-F238E27FC236}">
                <a16:creationId xmlns:a16="http://schemas.microsoft.com/office/drawing/2014/main" id="{C69AA8AE-E0DD-4E76-EDA9-662CFCA6024B}"/>
              </a:ext>
            </a:extLst>
          </p:cNvPr>
          <p:cNvSpPr txBox="1"/>
          <p:nvPr/>
        </p:nvSpPr>
        <p:spPr>
          <a:xfrm>
            <a:off x="568415" y="2804697"/>
            <a:ext cx="1898032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Utilization</a:t>
            </a:r>
            <a:r>
              <a:rPr lang="en-US" sz="10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 over time</a:t>
            </a:r>
          </a:p>
        </p:txBody>
      </p:sp>
      <p:sp>
        <p:nvSpPr>
          <p:cNvPr id="2220" name="Google Shape;898;p88">
            <a:extLst>
              <a:ext uri="{FF2B5EF4-FFF2-40B4-BE49-F238E27FC236}">
                <a16:creationId xmlns:a16="http://schemas.microsoft.com/office/drawing/2014/main" id="{5754E5EC-E96E-DAD4-8A50-D8418AB6EFEC}"/>
              </a:ext>
            </a:extLst>
          </p:cNvPr>
          <p:cNvSpPr txBox="1"/>
          <p:nvPr/>
        </p:nvSpPr>
        <p:spPr>
          <a:xfrm>
            <a:off x="4828882" y="2804697"/>
            <a:ext cx="1898032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Utilization</a:t>
            </a:r>
            <a:r>
              <a:rPr lang="en-US" sz="10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 over time</a:t>
            </a:r>
          </a:p>
        </p:txBody>
      </p:sp>
      <p:sp>
        <p:nvSpPr>
          <p:cNvPr id="2221" name="Google Shape;898;p88">
            <a:extLst>
              <a:ext uri="{FF2B5EF4-FFF2-40B4-BE49-F238E27FC236}">
                <a16:creationId xmlns:a16="http://schemas.microsoft.com/office/drawing/2014/main" id="{9A1D5698-0457-7C49-BFEE-DDE4648DC034}"/>
              </a:ext>
            </a:extLst>
          </p:cNvPr>
          <p:cNvSpPr txBox="1"/>
          <p:nvPr/>
        </p:nvSpPr>
        <p:spPr>
          <a:xfrm>
            <a:off x="6029958" y="4674293"/>
            <a:ext cx="1209494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OR something in between</a:t>
            </a:r>
          </a:p>
        </p:txBody>
      </p:sp>
      <p:cxnSp>
        <p:nvCxnSpPr>
          <p:cNvPr id="2222" name="Google Shape;1486;p114">
            <a:extLst>
              <a:ext uri="{FF2B5EF4-FFF2-40B4-BE49-F238E27FC236}">
                <a16:creationId xmlns:a16="http://schemas.microsoft.com/office/drawing/2014/main" id="{6A5FBD54-088F-3869-C5DC-ADB805FB19A0}"/>
              </a:ext>
            </a:extLst>
          </p:cNvPr>
          <p:cNvCxnSpPr>
            <a:cxnSpLocks/>
            <a:endCxn id="2221" idx="1"/>
          </p:cNvCxnSpPr>
          <p:nvPr/>
        </p:nvCxnSpPr>
        <p:spPr>
          <a:xfrm>
            <a:off x="4913551" y="4751941"/>
            <a:ext cx="1116407" cy="2374"/>
          </a:xfrm>
          <a:prstGeom prst="straightConnector1">
            <a:avLst/>
          </a:prstGeom>
          <a:noFill/>
          <a:ln w="1270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3" name="Google Shape;1486;p114">
            <a:extLst>
              <a:ext uri="{FF2B5EF4-FFF2-40B4-BE49-F238E27FC236}">
                <a16:creationId xmlns:a16="http://schemas.microsoft.com/office/drawing/2014/main" id="{C4857A11-85D9-BAAF-E1E4-6ABC9D9F0DA4}"/>
              </a:ext>
            </a:extLst>
          </p:cNvPr>
          <p:cNvCxnSpPr>
            <a:cxnSpLocks/>
            <a:stCxn id="2221" idx="3"/>
          </p:cNvCxnSpPr>
          <p:nvPr/>
        </p:nvCxnSpPr>
        <p:spPr>
          <a:xfrm flipV="1">
            <a:off x="7239452" y="4753463"/>
            <a:ext cx="975166" cy="852"/>
          </a:xfrm>
          <a:prstGeom prst="straightConnector1">
            <a:avLst/>
          </a:prstGeom>
          <a:noFill/>
          <a:ln w="1270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26" name="Google Shape;898;p88">
            <a:extLst>
              <a:ext uri="{FF2B5EF4-FFF2-40B4-BE49-F238E27FC236}">
                <a16:creationId xmlns:a16="http://schemas.microsoft.com/office/drawing/2014/main" id="{119FBA95-0E1C-5D01-5C0F-0BD7FDAF5B8C}"/>
              </a:ext>
            </a:extLst>
          </p:cNvPr>
          <p:cNvSpPr txBox="1"/>
          <p:nvPr/>
        </p:nvSpPr>
        <p:spPr>
          <a:xfrm>
            <a:off x="5237736" y="1449648"/>
            <a:ext cx="236159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Dynamic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scheduler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(‘training’ jobs)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227" name="Google Shape;898;p88">
            <a:extLst>
              <a:ext uri="{FF2B5EF4-FFF2-40B4-BE49-F238E27FC236}">
                <a16:creationId xmlns:a16="http://schemas.microsoft.com/office/drawing/2014/main" id="{52F6AEA9-852F-5532-1D0C-D7DE30B54DA7}"/>
              </a:ext>
            </a:extLst>
          </p:cNvPr>
          <p:cNvSpPr txBox="1"/>
          <p:nvPr/>
        </p:nvSpPr>
        <p:spPr>
          <a:xfrm>
            <a:off x="1095672" y="1449648"/>
            <a:ext cx="143989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(‘Interactive’ job)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2231" name="Group 2230">
            <a:extLst>
              <a:ext uri="{FF2B5EF4-FFF2-40B4-BE49-F238E27FC236}">
                <a16:creationId xmlns:a16="http://schemas.microsoft.com/office/drawing/2014/main" id="{B0A5C56E-9323-D0A9-DC89-4E483AFCD70D}"/>
              </a:ext>
            </a:extLst>
          </p:cNvPr>
          <p:cNvGrpSpPr/>
          <p:nvPr/>
        </p:nvGrpSpPr>
        <p:grpSpPr>
          <a:xfrm>
            <a:off x="5746094" y="2412419"/>
            <a:ext cx="337880" cy="221434"/>
            <a:chOff x="1193048" y="2412419"/>
            <a:chExt cx="2663306" cy="221434"/>
          </a:xfrm>
        </p:grpSpPr>
        <p:sp>
          <p:nvSpPr>
            <p:cNvPr id="2232" name="Google Shape;898;p88">
              <a:extLst>
                <a:ext uri="{FF2B5EF4-FFF2-40B4-BE49-F238E27FC236}">
                  <a16:creationId xmlns:a16="http://schemas.microsoft.com/office/drawing/2014/main" id="{91DECEF7-2904-6A73-60F2-30DDDA852B1D}"/>
                </a:ext>
              </a:extLst>
            </p:cNvPr>
            <p:cNvSpPr txBox="1"/>
            <p:nvPr/>
          </p:nvSpPr>
          <p:spPr>
            <a:xfrm>
              <a:off x="1199445" y="2436121"/>
              <a:ext cx="2656906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4"/>
                  </a:solidFill>
                  <a:latin typeface="+mj-lt"/>
                  <a:ea typeface="Montserrat"/>
                  <a:cs typeface="+mj-lt"/>
                  <a:sym typeface="Montserrat"/>
                </a:rPr>
                <a:t>Train</a:t>
              </a:r>
            </a:p>
          </p:txBody>
        </p:sp>
        <p:sp>
          <p:nvSpPr>
            <p:cNvPr id="2233" name="Rectangle: Rounded Corners 2232">
              <a:extLst>
                <a:ext uri="{FF2B5EF4-FFF2-40B4-BE49-F238E27FC236}">
                  <a16:creationId xmlns:a16="http://schemas.microsoft.com/office/drawing/2014/main" id="{A3A43CE7-BD7D-31CD-EDFF-DD2702C35F7A}"/>
                </a:ext>
              </a:extLst>
            </p:cNvPr>
            <p:cNvSpPr/>
            <p:nvPr/>
          </p:nvSpPr>
          <p:spPr>
            <a:xfrm>
              <a:off x="1193048" y="2412419"/>
              <a:ext cx="2663306" cy="221434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34" name="Group 2233">
            <a:extLst>
              <a:ext uri="{FF2B5EF4-FFF2-40B4-BE49-F238E27FC236}">
                <a16:creationId xmlns:a16="http://schemas.microsoft.com/office/drawing/2014/main" id="{7CB52627-8BCC-A080-E697-3B7220892BD8}"/>
              </a:ext>
            </a:extLst>
          </p:cNvPr>
          <p:cNvGrpSpPr/>
          <p:nvPr/>
        </p:nvGrpSpPr>
        <p:grpSpPr>
          <a:xfrm>
            <a:off x="6105627" y="2412419"/>
            <a:ext cx="337880" cy="221434"/>
            <a:chOff x="1193048" y="2412419"/>
            <a:chExt cx="2663306" cy="221434"/>
          </a:xfrm>
        </p:grpSpPr>
        <p:sp>
          <p:nvSpPr>
            <p:cNvPr id="2235" name="Google Shape;898;p88">
              <a:extLst>
                <a:ext uri="{FF2B5EF4-FFF2-40B4-BE49-F238E27FC236}">
                  <a16:creationId xmlns:a16="http://schemas.microsoft.com/office/drawing/2014/main" id="{3AE422E4-319D-3F0F-5364-9FA3FC5508CA}"/>
                </a:ext>
              </a:extLst>
            </p:cNvPr>
            <p:cNvSpPr txBox="1"/>
            <p:nvPr/>
          </p:nvSpPr>
          <p:spPr>
            <a:xfrm>
              <a:off x="1199445" y="2436121"/>
              <a:ext cx="2656906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4"/>
                  </a:solidFill>
                  <a:latin typeface="+mj-lt"/>
                  <a:ea typeface="Montserrat"/>
                  <a:cs typeface="+mj-lt"/>
                  <a:sym typeface="Montserrat"/>
                </a:rPr>
                <a:t>Train</a:t>
              </a:r>
            </a:p>
          </p:txBody>
        </p:sp>
        <p:sp>
          <p:nvSpPr>
            <p:cNvPr id="2236" name="Rectangle: Rounded Corners 2235">
              <a:extLst>
                <a:ext uri="{FF2B5EF4-FFF2-40B4-BE49-F238E27FC236}">
                  <a16:creationId xmlns:a16="http://schemas.microsoft.com/office/drawing/2014/main" id="{211958C9-BC0A-8BE3-31C8-87B63923BD39}"/>
                </a:ext>
              </a:extLst>
            </p:cNvPr>
            <p:cNvSpPr/>
            <p:nvPr/>
          </p:nvSpPr>
          <p:spPr>
            <a:xfrm>
              <a:off x="1193048" y="2412419"/>
              <a:ext cx="2663306" cy="221434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37" name="Group 2236">
            <a:extLst>
              <a:ext uri="{FF2B5EF4-FFF2-40B4-BE49-F238E27FC236}">
                <a16:creationId xmlns:a16="http://schemas.microsoft.com/office/drawing/2014/main" id="{E56693C5-FA5C-40DA-5C93-B3EDA2E477E9}"/>
              </a:ext>
            </a:extLst>
          </p:cNvPr>
          <p:cNvGrpSpPr/>
          <p:nvPr/>
        </p:nvGrpSpPr>
        <p:grpSpPr>
          <a:xfrm>
            <a:off x="6458471" y="2412419"/>
            <a:ext cx="595203" cy="221434"/>
            <a:chOff x="1193048" y="2412419"/>
            <a:chExt cx="2663306" cy="221434"/>
          </a:xfrm>
        </p:grpSpPr>
        <p:sp>
          <p:nvSpPr>
            <p:cNvPr id="2238" name="Google Shape;898;p88">
              <a:extLst>
                <a:ext uri="{FF2B5EF4-FFF2-40B4-BE49-F238E27FC236}">
                  <a16:creationId xmlns:a16="http://schemas.microsoft.com/office/drawing/2014/main" id="{C54CE7D6-7DBF-6E7E-3CEE-CB5EA476B530}"/>
                </a:ext>
              </a:extLst>
            </p:cNvPr>
            <p:cNvSpPr txBox="1"/>
            <p:nvPr/>
          </p:nvSpPr>
          <p:spPr>
            <a:xfrm>
              <a:off x="1199445" y="2436121"/>
              <a:ext cx="2656906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4"/>
                  </a:solidFill>
                  <a:latin typeface="+mj-lt"/>
                  <a:ea typeface="Montserrat"/>
                  <a:cs typeface="+mj-lt"/>
                  <a:sym typeface="Montserrat"/>
                </a:rPr>
                <a:t>Train</a:t>
              </a:r>
            </a:p>
          </p:txBody>
        </p:sp>
        <p:sp>
          <p:nvSpPr>
            <p:cNvPr id="2239" name="Rectangle: Rounded Corners 2238">
              <a:extLst>
                <a:ext uri="{FF2B5EF4-FFF2-40B4-BE49-F238E27FC236}">
                  <a16:creationId xmlns:a16="http://schemas.microsoft.com/office/drawing/2014/main" id="{4692B33F-B51B-D8D8-E281-89A3CBA00A1F}"/>
                </a:ext>
              </a:extLst>
            </p:cNvPr>
            <p:cNvSpPr/>
            <p:nvPr/>
          </p:nvSpPr>
          <p:spPr>
            <a:xfrm>
              <a:off x="1193048" y="2412419"/>
              <a:ext cx="2663306" cy="221434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42" name="Group 2241">
            <a:extLst>
              <a:ext uri="{FF2B5EF4-FFF2-40B4-BE49-F238E27FC236}">
                <a16:creationId xmlns:a16="http://schemas.microsoft.com/office/drawing/2014/main" id="{B47B79D0-859A-7419-AB6E-A110FDBD17E2}"/>
              </a:ext>
            </a:extLst>
          </p:cNvPr>
          <p:cNvGrpSpPr/>
          <p:nvPr/>
        </p:nvGrpSpPr>
        <p:grpSpPr>
          <a:xfrm>
            <a:off x="1193049" y="2412419"/>
            <a:ext cx="448742" cy="221434"/>
            <a:chOff x="1193048" y="2412419"/>
            <a:chExt cx="2663306" cy="221434"/>
          </a:xfrm>
        </p:grpSpPr>
        <p:sp>
          <p:nvSpPr>
            <p:cNvPr id="2243" name="Google Shape;898;p88">
              <a:extLst>
                <a:ext uri="{FF2B5EF4-FFF2-40B4-BE49-F238E27FC236}">
                  <a16:creationId xmlns:a16="http://schemas.microsoft.com/office/drawing/2014/main" id="{72203AF0-12F0-7347-8413-379065683B46}"/>
                </a:ext>
              </a:extLst>
            </p:cNvPr>
            <p:cNvSpPr txBox="1"/>
            <p:nvPr/>
          </p:nvSpPr>
          <p:spPr>
            <a:xfrm>
              <a:off x="1199445" y="2436121"/>
              <a:ext cx="2656906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4"/>
                  </a:solidFill>
                  <a:latin typeface="+mj-lt"/>
                  <a:ea typeface="Montserrat"/>
                  <a:cs typeface="+mj-lt"/>
                  <a:sym typeface="Montserrat"/>
                </a:rPr>
                <a:t>Train</a:t>
              </a:r>
            </a:p>
          </p:txBody>
        </p:sp>
        <p:sp>
          <p:nvSpPr>
            <p:cNvPr id="2244" name="Rectangle: Rounded Corners 2243">
              <a:extLst>
                <a:ext uri="{FF2B5EF4-FFF2-40B4-BE49-F238E27FC236}">
                  <a16:creationId xmlns:a16="http://schemas.microsoft.com/office/drawing/2014/main" id="{79744418-8F96-C6F8-50FC-BE43B446AC8B}"/>
                </a:ext>
              </a:extLst>
            </p:cNvPr>
            <p:cNvSpPr/>
            <p:nvPr/>
          </p:nvSpPr>
          <p:spPr>
            <a:xfrm>
              <a:off x="1193048" y="2412419"/>
              <a:ext cx="2663306" cy="221434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45" name="Group 2244">
            <a:extLst>
              <a:ext uri="{FF2B5EF4-FFF2-40B4-BE49-F238E27FC236}">
                <a16:creationId xmlns:a16="http://schemas.microsoft.com/office/drawing/2014/main" id="{A17ABBE8-FA68-BC62-5A50-4276262DB2EF}"/>
              </a:ext>
            </a:extLst>
          </p:cNvPr>
          <p:cNvGrpSpPr/>
          <p:nvPr/>
        </p:nvGrpSpPr>
        <p:grpSpPr>
          <a:xfrm>
            <a:off x="1938677" y="2412419"/>
            <a:ext cx="337880" cy="221434"/>
            <a:chOff x="1193048" y="2412419"/>
            <a:chExt cx="2663306" cy="221434"/>
          </a:xfrm>
        </p:grpSpPr>
        <p:sp>
          <p:nvSpPr>
            <p:cNvPr id="2246" name="Google Shape;898;p88">
              <a:extLst>
                <a:ext uri="{FF2B5EF4-FFF2-40B4-BE49-F238E27FC236}">
                  <a16:creationId xmlns:a16="http://schemas.microsoft.com/office/drawing/2014/main" id="{A81C6CB2-BE55-131A-066A-DBDE1BE6E56F}"/>
                </a:ext>
              </a:extLst>
            </p:cNvPr>
            <p:cNvSpPr txBox="1"/>
            <p:nvPr/>
          </p:nvSpPr>
          <p:spPr>
            <a:xfrm>
              <a:off x="1199445" y="2436121"/>
              <a:ext cx="2656906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4"/>
                  </a:solidFill>
                  <a:latin typeface="+mj-lt"/>
                  <a:ea typeface="Montserrat"/>
                  <a:cs typeface="+mj-lt"/>
                  <a:sym typeface="Montserrat"/>
                </a:rPr>
                <a:t>Train</a:t>
              </a:r>
            </a:p>
          </p:txBody>
        </p:sp>
        <p:sp>
          <p:nvSpPr>
            <p:cNvPr id="2247" name="Rectangle: Rounded Corners 2246">
              <a:extLst>
                <a:ext uri="{FF2B5EF4-FFF2-40B4-BE49-F238E27FC236}">
                  <a16:creationId xmlns:a16="http://schemas.microsoft.com/office/drawing/2014/main" id="{6515FAA5-5B55-9BE4-CA39-CEB2FE3AECCF}"/>
                </a:ext>
              </a:extLst>
            </p:cNvPr>
            <p:cNvSpPr/>
            <p:nvPr/>
          </p:nvSpPr>
          <p:spPr>
            <a:xfrm>
              <a:off x="1193048" y="2412419"/>
              <a:ext cx="2663306" cy="221434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48" name="Group 2247">
            <a:extLst>
              <a:ext uri="{FF2B5EF4-FFF2-40B4-BE49-F238E27FC236}">
                <a16:creationId xmlns:a16="http://schemas.microsoft.com/office/drawing/2014/main" id="{DAAEEA4E-D41F-E017-4D69-902CC3D62F25}"/>
              </a:ext>
            </a:extLst>
          </p:cNvPr>
          <p:cNvGrpSpPr/>
          <p:nvPr/>
        </p:nvGrpSpPr>
        <p:grpSpPr>
          <a:xfrm>
            <a:off x="2597545" y="2412419"/>
            <a:ext cx="337880" cy="221434"/>
            <a:chOff x="1193048" y="2412419"/>
            <a:chExt cx="2663306" cy="221434"/>
          </a:xfrm>
        </p:grpSpPr>
        <p:sp>
          <p:nvSpPr>
            <p:cNvPr id="2249" name="Google Shape;898;p88">
              <a:extLst>
                <a:ext uri="{FF2B5EF4-FFF2-40B4-BE49-F238E27FC236}">
                  <a16:creationId xmlns:a16="http://schemas.microsoft.com/office/drawing/2014/main" id="{DCB7B073-759A-7F9A-BBDC-6F269831E9AC}"/>
                </a:ext>
              </a:extLst>
            </p:cNvPr>
            <p:cNvSpPr txBox="1"/>
            <p:nvPr/>
          </p:nvSpPr>
          <p:spPr>
            <a:xfrm>
              <a:off x="1199445" y="2436121"/>
              <a:ext cx="2656906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4"/>
                  </a:solidFill>
                  <a:latin typeface="+mj-lt"/>
                  <a:ea typeface="Montserrat"/>
                  <a:cs typeface="+mj-lt"/>
                  <a:sym typeface="Montserrat"/>
                </a:rPr>
                <a:t>Train</a:t>
              </a:r>
            </a:p>
          </p:txBody>
        </p:sp>
        <p:sp>
          <p:nvSpPr>
            <p:cNvPr id="2250" name="Rectangle: Rounded Corners 2249">
              <a:extLst>
                <a:ext uri="{FF2B5EF4-FFF2-40B4-BE49-F238E27FC236}">
                  <a16:creationId xmlns:a16="http://schemas.microsoft.com/office/drawing/2014/main" id="{E3C7AA14-CB01-380A-3AF1-C72EFEBD8F84}"/>
                </a:ext>
              </a:extLst>
            </p:cNvPr>
            <p:cNvSpPr/>
            <p:nvPr/>
          </p:nvSpPr>
          <p:spPr>
            <a:xfrm>
              <a:off x="1193048" y="2412419"/>
              <a:ext cx="2663306" cy="221434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51" name="Group 2250">
            <a:extLst>
              <a:ext uri="{FF2B5EF4-FFF2-40B4-BE49-F238E27FC236}">
                <a16:creationId xmlns:a16="http://schemas.microsoft.com/office/drawing/2014/main" id="{D3FBF90D-F77B-9EAE-13FE-32E07546F999}"/>
              </a:ext>
            </a:extLst>
          </p:cNvPr>
          <p:cNvGrpSpPr/>
          <p:nvPr/>
        </p:nvGrpSpPr>
        <p:grpSpPr>
          <a:xfrm>
            <a:off x="3255418" y="2412419"/>
            <a:ext cx="595203" cy="221434"/>
            <a:chOff x="1193048" y="2412419"/>
            <a:chExt cx="2663306" cy="221434"/>
          </a:xfrm>
        </p:grpSpPr>
        <p:sp>
          <p:nvSpPr>
            <p:cNvPr id="2252" name="Google Shape;898;p88">
              <a:extLst>
                <a:ext uri="{FF2B5EF4-FFF2-40B4-BE49-F238E27FC236}">
                  <a16:creationId xmlns:a16="http://schemas.microsoft.com/office/drawing/2014/main" id="{2ED61F81-1453-A004-71B9-02CE477368B9}"/>
                </a:ext>
              </a:extLst>
            </p:cNvPr>
            <p:cNvSpPr txBox="1"/>
            <p:nvPr/>
          </p:nvSpPr>
          <p:spPr>
            <a:xfrm>
              <a:off x="1199445" y="2436121"/>
              <a:ext cx="2656906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4"/>
                  </a:solidFill>
                  <a:latin typeface="+mj-lt"/>
                  <a:ea typeface="Montserrat"/>
                  <a:cs typeface="+mj-lt"/>
                  <a:sym typeface="Montserrat"/>
                </a:rPr>
                <a:t>Train</a:t>
              </a:r>
            </a:p>
          </p:txBody>
        </p:sp>
        <p:sp>
          <p:nvSpPr>
            <p:cNvPr id="2253" name="Rectangle: Rounded Corners 2252">
              <a:extLst>
                <a:ext uri="{FF2B5EF4-FFF2-40B4-BE49-F238E27FC236}">
                  <a16:creationId xmlns:a16="http://schemas.microsoft.com/office/drawing/2014/main" id="{6CC02B77-5AC2-427B-14C7-6B345F39E56C}"/>
                </a:ext>
              </a:extLst>
            </p:cNvPr>
            <p:cNvSpPr/>
            <p:nvPr/>
          </p:nvSpPr>
          <p:spPr>
            <a:xfrm>
              <a:off x="1193048" y="2412419"/>
              <a:ext cx="2663306" cy="221434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1242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>
                <a:solidFill>
                  <a:schemeClr val="bg2"/>
                </a:solidFill>
              </a:rPr>
              <a:t>run:ai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b="1" dirty="0"/>
              <a:t>fractional GPU</a:t>
            </a:r>
            <a:r>
              <a:rPr lang="en-US" dirty="0"/>
              <a:t> for analysis</a:t>
            </a:r>
          </a:p>
        </p:txBody>
      </p:sp>
    </p:spTree>
    <p:extLst>
      <p:ext uri="{BB962C8B-B14F-4D97-AF65-F5344CB8AC3E}">
        <p14:creationId xmlns:p14="http://schemas.microsoft.com/office/powerpoint/2010/main" val="2954733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>
                <a:solidFill>
                  <a:schemeClr val="bg2"/>
                </a:solidFill>
              </a:rPr>
              <a:t>run:ai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b="1" dirty="0"/>
              <a:t>fractional GPU</a:t>
            </a:r>
            <a:r>
              <a:rPr lang="en-US" dirty="0"/>
              <a:t> for analysis</a:t>
            </a:r>
          </a:p>
        </p:txBody>
      </p:sp>
      <p:pic>
        <p:nvPicPr>
          <p:cNvPr id="2246" name="Graphic 2245" descr="Office worker male with solid fill">
            <a:extLst>
              <a:ext uri="{FF2B5EF4-FFF2-40B4-BE49-F238E27FC236}">
                <a16:creationId xmlns:a16="http://schemas.microsoft.com/office/drawing/2014/main" id="{7EC66D9A-96F2-0248-F62B-F6D416729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9062" y="1101094"/>
            <a:ext cx="510638" cy="510638"/>
          </a:xfrm>
          <a:prstGeom prst="rect">
            <a:avLst/>
          </a:prstGeom>
        </p:spPr>
      </p:pic>
      <p:cxnSp>
        <p:nvCxnSpPr>
          <p:cNvPr id="2247" name="Google Shape;1486;p114">
            <a:extLst>
              <a:ext uri="{FF2B5EF4-FFF2-40B4-BE49-F238E27FC236}">
                <a16:creationId xmlns:a16="http://schemas.microsoft.com/office/drawing/2014/main" id="{3EE5E90B-98C8-032B-2206-14AC34C587C6}"/>
              </a:ext>
            </a:extLst>
          </p:cNvPr>
          <p:cNvCxnSpPr>
            <a:cxnSpLocks/>
          </p:cNvCxnSpPr>
          <p:nvPr/>
        </p:nvCxnSpPr>
        <p:spPr>
          <a:xfrm>
            <a:off x="1256650" y="1741818"/>
            <a:ext cx="0" cy="612502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8" name="Google Shape;898;p88">
            <a:extLst>
              <a:ext uri="{FF2B5EF4-FFF2-40B4-BE49-F238E27FC236}">
                <a16:creationId xmlns:a16="http://schemas.microsoft.com/office/drawing/2014/main" id="{805B4DBB-B4C4-D250-8F6C-FA38ED2A753A}"/>
              </a:ext>
            </a:extLst>
          </p:cNvPr>
          <p:cNvSpPr txBox="1"/>
          <p:nvPr/>
        </p:nvSpPr>
        <p:spPr>
          <a:xfrm>
            <a:off x="726028" y="1752921"/>
            <a:ext cx="502922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</a:t>
            </a:r>
          </a:p>
          <a:p>
            <a:pPr algn="r">
              <a:lnSpc>
                <a:spcPct val="115000"/>
              </a:lnSpc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Assigned</a:t>
            </a:r>
            <a:endParaRPr lang="en-US" sz="800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2249" name="Google Shape;898;p88">
            <a:extLst>
              <a:ext uri="{FF2B5EF4-FFF2-40B4-BE49-F238E27FC236}">
                <a16:creationId xmlns:a16="http://schemas.microsoft.com/office/drawing/2014/main" id="{6C867618-DCC5-EC1A-F213-775255974D5F}"/>
              </a:ext>
            </a:extLst>
          </p:cNvPr>
          <p:cNvSpPr txBox="1"/>
          <p:nvPr/>
        </p:nvSpPr>
        <p:spPr>
          <a:xfrm>
            <a:off x="2132208" y="1819517"/>
            <a:ext cx="1005915" cy="124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5"/>
                </a:solidFill>
                <a:latin typeface="+mj-lt"/>
                <a:ea typeface="Montserrat"/>
                <a:cs typeface="+mj-lt"/>
                <a:sym typeface="Montserrat"/>
              </a:rPr>
              <a:t>GPU-1</a:t>
            </a:r>
          </a:p>
        </p:txBody>
      </p:sp>
      <p:sp>
        <p:nvSpPr>
          <p:cNvPr id="2250" name="Rectangle: Rounded Corners 2249">
            <a:extLst>
              <a:ext uri="{FF2B5EF4-FFF2-40B4-BE49-F238E27FC236}">
                <a16:creationId xmlns:a16="http://schemas.microsoft.com/office/drawing/2014/main" id="{96AE0C3C-024E-21F9-819E-3A33BF926D50}"/>
              </a:ext>
            </a:extLst>
          </p:cNvPr>
          <p:cNvSpPr/>
          <p:nvPr/>
        </p:nvSpPr>
        <p:spPr>
          <a:xfrm>
            <a:off x="1303514" y="1795815"/>
            <a:ext cx="2663303" cy="221434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51" name="Google Shape;1487;p114">
            <a:extLst>
              <a:ext uri="{FF2B5EF4-FFF2-40B4-BE49-F238E27FC236}">
                <a16:creationId xmlns:a16="http://schemas.microsoft.com/office/drawing/2014/main" id="{4C4092B9-7B4F-983B-CD2B-CEB3696C4B54}"/>
              </a:ext>
            </a:extLst>
          </p:cNvPr>
          <p:cNvCxnSpPr>
            <a:cxnSpLocks/>
          </p:cNvCxnSpPr>
          <p:nvPr/>
        </p:nvCxnSpPr>
        <p:spPr>
          <a:xfrm>
            <a:off x="1256650" y="2354320"/>
            <a:ext cx="2733203" cy="0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2" name="Google Shape;898;p88">
            <a:extLst>
              <a:ext uri="{FF2B5EF4-FFF2-40B4-BE49-F238E27FC236}">
                <a16:creationId xmlns:a16="http://schemas.microsoft.com/office/drawing/2014/main" id="{2D5A24D2-5B71-BE1B-D2D9-6CE8AB5713EA}"/>
              </a:ext>
            </a:extLst>
          </p:cNvPr>
          <p:cNvSpPr txBox="1"/>
          <p:nvPr/>
        </p:nvSpPr>
        <p:spPr>
          <a:xfrm>
            <a:off x="1206138" y="1443285"/>
            <a:ext cx="143989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(Interactive job)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282" name="Google Shape;898;p88">
            <a:extLst>
              <a:ext uri="{FF2B5EF4-FFF2-40B4-BE49-F238E27FC236}">
                <a16:creationId xmlns:a16="http://schemas.microsoft.com/office/drawing/2014/main" id="{5B773CCA-BC44-CFC3-B5D2-DB3146844C5E}"/>
              </a:ext>
            </a:extLst>
          </p:cNvPr>
          <p:cNvSpPr txBox="1"/>
          <p:nvPr/>
        </p:nvSpPr>
        <p:spPr>
          <a:xfrm>
            <a:off x="936916" y="2058677"/>
            <a:ext cx="292031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8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Task</a:t>
            </a:r>
          </a:p>
        </p:txBody>
      </p:sp>
      <p:sp>
        <p:nvSpPr>
          <p:cNvPr id="2283" name="Google Shape;898;p88">
            <a:extLst>
              <a:ext uri="{FF2B5EF4-FFF2-40B4-BE49-F238E27FC236}">
                <a16:creationId xmlns:a16="http://schemas.microsoft.com/office/drawing/2014/main" id="{BB9D646A-1A4F-BA80-467B-334E858677C9}"/>
              </a:ext>
            </a:extLst>
          </p:cNvPr>
          <p:cNvSpPr txBox="1"/>
          <p:nvPr/>
        </p:nvSpPr>
        <p:spPr>
          <a:xfrm>
            <a:off x="1518596" y="2098436"/>
            <a:ext cx="2254859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3"/>
                </a:solidFill>
                <a:latin typeface="+mj-lt"/>
                <a:ea typeface="Montserrat"/>
                <a:cs typeface="+mj-lt"/>
                <a:sym typeface="Montserrat"/>
              </a:rPr>
              <a:t>Analysis</a:t>
            </a:r>
          </a:p>
        </p:txBody>
      </p:sp>
      <p:sp>
        <p:nvSpPr>
          <p:cNvPr id="2284" name="Rectangle: Rounded Corners 2283">
            <a:extLst>
              <a:ext uri="{FF2B5EF4-FFF2-40B4-BE49-F238E27FC236}">
                <a16:creationId xmlns:a16="http://schemas.microsoft.com/office/drawing/2014/main" id="{56138B0F-6B6C-3B7B-933B-4610444369B2}"/>
              </a:ext>
            </a:extLst>
          </p:cNvPr>
          <p:cNvSpPr/>
          <p:nvPr/>
        </p:nvSpPr>
        <p:spPr>
          <a:xfrm>
            <a:off x="1303511" y="2074734"/>
            <a:ext cx="2663306" cy="221434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88" name="Google Shape;898;p88">
            <a:extLst>
              <a:ext uri="{FF2B5EF4-FFF2-40B4-BE49-F238E27FC236}">
                <a16:creationId xmlns:a16="http://schemas.microsoft.com/office/drawing/2014/main" id="{02A95EEC-F51B-3C45-8863-2ADF06A37957}"/>
              </a:ext>
            </a:extLst>
          </p:cNvPr>
          <p:cNvSpPr txBox="1"/>
          <p:nvPr/>
        </p:nvSpPr>
        <p:spPr>
          <a:xfrm>
            <a:off x="2403445" y="2371584"/>
            <a:ext cx="409625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287619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>
                <a:solidFill>
                  <a:schemeClr val="bg2"/>
                </a:solidFill>
              </a:rPr>
              <a:t>run:ai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b="1" dirty="0"/>
              <a:t>fractional GPU</a:t>
            </a:r>
            <a:r>
              <a:rPr lang="en-US" dirty="0"/>
              <a:t> for analysis</a:t>
            </a:r>
          </a:p>
        </p:txBody>
      </p:sp>
      <p:pic>
        <p:nvPicPr>
          <p:cNvPr id="5" name="Graphic 4" descr="Office worker male with solid fill">
            <a:extLst>
              <a:ext uri="{FF2B5EF4-FFF2-40B4-BE49-F238E27FC236}">
                <a16:creationId xmlns:a16="http://schemas.microsoft.com/office/drawing/2014/main" id="{CD371B33-A159-0765-0A19-FBDAD5213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9082" y="985839"/>
            <a:ext cx="510638" cy="510638"/>
          </a:xfrm>
          <a:prstGeom prst="rect">
            <a:avLst/>
          </a:prstGeom>
        </p:spPr>
      </p:pic>
      <p:cxnSp>
        <p:nvCxnSpPr>
          <p:cNvPr id="6" name="Google Shape;1486;p114">
            <a:extLst>
              <a:ext uri="{FF2B5EF4-FFF2-40B4-BE49-F238E27FC236}">
                <a16:creationId xmlns:a16="http://schemas.microsoft.com/office/drawing/2014/main" id="{6CA13B78-49DA-C7A0-F6DC-BFE939D38CE0}"/>
              </a:ext>
            </a:extLst>
          </p:cNvPr>
          <p:cNvCxnSpPr>
            <a:cxnSpLocks/>
          </p:cNvCxnSpPr>
          <p:nvPr/>
        </p:nvCxnSpPr>
        <p:spPr>
          <a:xfrm>
            <a:off x="5666670" y="1748181"/>
            <a:ext cx="0" cy="606139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98;p88">
            <a:extLst>
              <a:ext uri="{FF2B5EF4-FFF2-40B4-BE49-F238E27FC236}">
                <a16:creationId xmlns:a16="http://schemas.microsoft.com/office/drawing/2014/main" id="{408222F7-994A-E412-B2C1-F5278EA306F1}"/>
              </a:ext>
            </a:extLst>
          </p:cNvPr>
          <p:cNvSpPr txBox="1"/>
          <p:nvPr/>
        </p:nvSpPr>
        <p:spPr>
          <a:xfrm>
            <a:off x="5136048" y="1759284"/>
            <a:ext cx="502922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</a:t>
            </a:r>
          </a:p>
          <a:p>
            <a:pPr algn="r">
              <a:lnSpc>
                <a:spcPct val="115000"/>
              </a:lnSpc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Assigned</a:t>
            </a:r>
            <a:endParaRPr lang="en-US" sz="800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13" name="Google Shape;898;p88">
            <a:extLst>
              <a:ext uri="{FF2B5EF4-FFF2-40B4-BE49-F238E27FC236}">
                <a16:creationId xmlns:a16="http://schemas.microsoft.com/office/drawing/2014/main" id="{D5926C84-D51A-F2CB-DD0F-70341A649BEA}"/>
              </a:ext>
            </a:extLst>
          </p:cNvPr>
          <p:cNvSpPr txBox="1"/>
          <p:nvPr/>
        </p:nvSpPr>
        <p:spPr>
          <a:xfrm>
            <a:off x="6542228" y="1783242"/>
            <a:ext cx="1005915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accent5"/>
                </a:solidFill>
                <a:latin typeface="+mj-lt"/>
                <a:ea typeface="Montserrat"/>
                <a:cs typeface="+mj-lt"/>
                <a:sym typeface="Montserrat"/>
              </a:rPr>
              <a:t>0.1</a:t>
            </a:r>
            <a:r>
              <a:rPr lang="en-US" sz="1000" dirty="0">
                <a:solidFill>
                  <a:schemeClr val="accent5"/>
                </a:solidFill>
                <a:latin typeface="+mj-lt"/>
                <a:ea typeface="Montserrat"/>
                <a:cs typeface="+mj-lt"/>
                <a:sym typeface="Montserrat"/>
              </a:rPr>
              <a:t> of GPU-1</a:t>
            </a:r>
          </a:p>
        </p:txBody>
      </p:sp>
      <p:sp>
        <p:nvSpPr>
          <p:cNvPr id="2048" name="Google Shape;898;p88">
            <a:extLst>
              <a:ext uri="{FF2B5EF4-FFF2-40B4-BE49-F238E27FC236}">
                <a16:creationId xmlns:a16="http://schemas.microsoft.com/office/drawing/2014/main" id="{55545346-9DF8-41EC-EA30-88CB1DF3EC68}"/>
              </a:ext>
            </a:extLst>
          </p:cNvPr>
          <p:cNvSpPr txBox="1"/>
          <p:nvPr/>
        </p:nvSpPr>
        <p:spPr>
          <a:xfrm>
            <a:off x="5346939" y="2058677"/>
            <a:ext cx="292031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8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Task</a:t>
            </a:r>
          </a:p>
        </p:txBody>
      </p:sp>
      <p:cxnSp>
        <p:nvCxnSpPr>
          <p:cNvPr id="2049" name="Google Shape;1487;p114">
            <a:extLst>
              <a:ext uri="{FF2B5EF4-FFF2-40B4-BE49-F238E27FC236}">
                <a16:creationId xmlns:a16="http://schemas.microsoft.com/office/drawing/2014/main" id="{9D7F1700-1B4A-8E28-6B1F-8E50477DD3CF}"/>
              </a:ext>
            </a:extLst>
          </p:cNvPr>
          <p:cNvCxnSpPr>
            <a:cxnSpLocks/>
          </p:cNvCxnSpPr>
          <p:nvPr/>
        </p:nvCxnSpPr>
        <p:spPr>
          <a:xfrm>
            <a:off x="5666670" y="2356972"/>
            <a:ext cx="2733203" cy="0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" name="Picture 10" descr="How Run:ai Works">
            <a:extLst>
              <a:ext uri="{FF2B5EF4-FFF2-40B4-BE49-F238E27FC236}">
                <a16:creationId xmlns:a16="http://schemas.microsoft.com/office/drawing/2014/main" id="{2D582AF6-81D6-5CDE-3FC7-4D96AF060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114" y="1115428"/>
            <a:ext cx="598626" cy="40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898;p88">
            <a:extLst>
              <a:ext uri="{FF2B5EF4-FFF2-40B4-BE49-F238E27FC236}">
                <a16:creationId xmlns:a16="http://schemas.microsoft.com/office/drawing/2014/main" id="{246D7A04-7BE3-E346-E6A8-BEF5BCBE5BFE}"/>
              </a:ext>
            </a:extLst>
          </p:cNvPr>
          <p:cNvSpPr txBox="1"/>
          <p:nvPr/>
        </p:nvSpPr>
        <p:spPr>
          <a:xfrm>
            <a:off x="6563671" y="1481259"/>
            <a:ext cx="143989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Fractional GPU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8" name="Google Shape;898;p88">
            <a:extLst>
              <a:ext uri="{FF2B5EF4-FFF2-40B4-BE49-F238E27FC236}">
                <a16:creationId xmlns:a16="http://schemas.microsoft.com/office/drawing/2014/main" id="{39E6DC33-85D7-D68E-E7DD-373C15EF1F1E}"/>
              </a:ext>
            </a:extLst>
          </p:cNvPr>
          <p:cNvSpPr txBox="1"/>
          <p:nvPr/>
        </p:nvSpPr>
        <p:spPr>
          <a:xfrm>
            <a:off x="5928619" y="2098436"/>
            <a:ext cx="2254859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3"/>
                </a:solidFill>
                <a:latin typeface="+mj-lt"/>
                <a:ea typeface="Montserrat"/>
                <a:cs typeface="+mj-lt"/>
                <a:sym typeface="Montserrat"/>
              </a:rPr>
              <a:t>Analysis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8334157-F383-6B3B-33AF-05E930C34621}"/>
              </a:ext>
            </a:extLst>
          </p:cNvPr>
          <p:cNvSpPr/>
          <p:nvPr/>
        </p:nvSpPr>
        <p:spPr>
          <a:xfrm>
            <a:off x="5713534" y="2074734"/>
            <a:ext cx="2663306" cy="221434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34" name="Google Shape;898;p88">
            <a:extLst>
              <a:ext uri="{FF2B5EF4-FFF2-40B4-BE49-F238E27FC236}">
                <a16:creationId xmlns:a16="http://schemas.microsoft.com/office/drawing/2014/main" id="{0F96BB89-1D32-6963-50F1-2D4173FE560E}"/>
              </a:ext>
            </a:extLst>
          </p:cNvPr>
          <p:cNvSpPr txBox="1"/>
          <p:nvPr/>
        </p:nvSpPr>
        <p:spPr>
          <a:xfrm>
            <a:off x="6878427" y="2371584"/>
            <a:ext cx="409625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</a:p>
        </p:txBody>
      </p:sp>
      <p:sp>
        <p:nvSpPr>
          <p:cNvPr id="2218" name="Google Shape;898;p88">
            <a:extLst>
              <a:ext uri="{FF2B5EF4-FFF2-40B4-BE49-F238E27FC236}">
                <a16:creationId xmlns:a16="http://schemas.microsoft.com/office/drawing/2014/main" id="{C06897BB-2B9F-3641-C286-3513B331C68B}"/>
              </a:ext>
            </a:extLst>
          </p:cNvPr>
          <p:cNvSpPr txBox="1"/>
          <p:nvPr/>
        </p:nvSpPr>
        <p:spPr>
          <a:xfrm>
            <a:off x="5188214" y="1493765"/>
            <a:ext cx="112297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(Interactive job)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29697117-B7F2-C33A-AC8A-9E2B39105C6C}"/>
              </a:ext>
            </a:extLst>
          </p:cNvPr>
          <p:cNvSpPr txBox="1"/>
          <p:nvPr/>
        </p:nvSpPr>
        <p:spPr>
          <a:xfrm>
            <a:off x="6314092" y="1493283"/>
            <a:ext cx="28453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+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000677-211F-F2A7-7713-9BB26ABF7018}"/>
              </a:ext>
            </a:extLst>
          </p:cNvPr>
          <p:cNvSpPr/>
          <p:nvPr/>
        </p:nvSpPr>
        <p:spPr>
          <a:xfrm>
            <a:off x="5713534" y="1972405"/>
            <a:ext cx="2663303" cy="49977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46" name="Graphic 2245" descr="Office worker male with solid fill">
            <a:extLst>
              <a:ext uri="{FF2B5EF4-FFF2-40B4-BE49-F238E27FC236}">
                <a16:creationId xmlns:a16="http://schemas.microsoft.com/office/drawing/2014/main" id="{7EC66D9A-96F2-0248-F62B-F6D416729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9062" y="1101094"/>
            <a:ext cx="510638" cy="510638"/>
          </a:xfrm>
          <a:prstGeom prst="rect">
            <a:avLst/>
          </a:prstGeom>
        </p:spPr>
      </p:pic>
      <p:cxnSp>
        <p:nvCxnSpPr>
          <p:cNvPr id="2247" name="Google Shape;1486;p114">
            <a:extLst>
              <a:ext uri="{FF2B5EF4-FFF2-40B4-BE49-F238E27FC236}">
                <a16:creationId xmlns:a16="http://schemas.microsoft.com/office/drawing/2014/main" id="{3EE5E90B-98C8-032B-2206-14AC34C587C6}"/>
              </a:ext>
            </a:extLst>
          </p:cNvPr>
          <p:cNvCxnSpPr>
            <a:cxnSpLocks/>
          </p:cNvCxnSpPr>
          <p:nvPr/>
        </p:nvCxnSpPr>
        <p:spPr>
          <a:xfrm>
            <a:off x="1256650" y="1741818"/>
            <a:ext cx="0" cy="612502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8" name="Google Shape;898;p88">
            <a:extLst>
              <a:ext uri="{FF2B5EF4-FFF2-40B4-BE49-F238E27FC236}">
                <a16:creationId xmlns:a16="http://schemas.microsoft.com/office/drawing/2014/main" id="{805B4DBB-B4C4-D250-8F6C-FA38ED2A753A}"/>
              </a:ext>
            </a:extLst>
          </p:cNvPr>
          <p:cNvSpPr txBox="1"/>
          <p:nvPr/>
        </p:nvSpPr>
        <p:spPr>
          <a:xfrm>
            <a:off x="726028" y="1752921"/>
            <a:ext cx="502922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</a:t>
            </a:r>
          </a:p>
          <a:p>
            <a:pPr algn="r">
              <a:lnSpc>
                <a:spcPct val="115000"/>
              </a:lnSpc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Assigned</a:t>
            </a:r>
            <a:endParaRPr lang="en-US" sz="800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2249" name="Google Shape;898;p88">
            <a:extLst>
              <a:ext uri="{FF2B5EF4-FFF2-40B4-BE49-F238E27FC236}">
                <a16:creationId xmlns:a16="http://schemas.microsoft.com/office/drawing/2014/main" id="{6C867618-DCC5-EC1A-F213-775255974D5F}"/>
              </a:ext>
            </a:extLst>
          </p:cNvPr>
          <p:cNvSpPr txBox="1"/>
          <p:nvPr/>
        </p:nvSpPr>
        <p:spPr>
          <a:xfrm>
            <a:off x="2132208" y="1819517"/>
            <a:ext cx="1005915" cy="124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5"/>
                </a:solidFill>
                <a:latin typeface="+mj-lt"/>
                <a:ea typeface="Montserrat"/>
                <a:cs typeface="+mj-lt"/>
                <a:sym typeface="Montserrat"/>
              </a:rPr>
              <a:t>GPU-1</a:t>
            </a:r>
          </a:p>
        </p:txBody>
      </p:sp>
      <p:sp>
        <p:nvSpPr>
          <p:cNvPr id="2250" name="Rectangle: Rounded Corners 2249">
            <a:extLst>
              <a:ext uri="{FF2B5EF4-FFF2-40B4-BE49-F238E27FC236}">
                <a16:creationId xmlns:a16="http://schemas.microsoft.com/office/drawing/2014/main" id="{96AE0C3C-024E-21F9-819E-3A33BF926D50}"/>
              </a:ext>
            </a:extLst>
          </p:cNvPr>
          <p:cNvSpPr/>
          <p:nvPr/>
        </p:nvSpPr>
        <p:spPr>
          <a:xfrm>
            <a:off x="1303514" y="1795815"/>
            <a:ext cx="2663303" cy="221434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51" name="Google Shape;1487;p114">
            <a:extLst>
              <a:ext uri="{FF2B5EF4-FFF2-40B4-BE49-F238E27FC236}">
                <a16:creationId xmlns:a16="http://schemas.microsoft.com/office/drawing/2014/main" id="{4C4092B9-7B4F-983B-CD2B-CEB3696C4B54}"/>
              </a:ext>
            </a:extLst>
          </p:cNvPr>
          <p:cNvCxnSpPr>
            <a:cxnSpLocks/>
          </p:cNvCxnSpPr>
          <p:nvPr/>
        </p:nvCxnSpPr>
        <p:spPr>
          <a:xfrm>
            <a:off x="1256650" y="2354320"/>
            <a:ext cx="2733203" cy="0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2" name="Google Shape;898;p88">
            <a:extLst>
              <a:ext uri="{FF2B5EF4-FFF2-40B4-BE49-F238E27FC236}">
                <a16:creationId xmlns:a16="http://schemas.microsoft.com/office/drawing/2014/main" id="{2D5A24D2-5B71-BE1B-D2D9-6CE8AB5713EA}"/>
              </a:ext>
            </a:extLst>
          </p:cNvPr>
          <p:cNvSpPr txBox="1"/>
          <p:nvPr/>
        </p:nvSpPr>
        <p:spPr>
          <a:xfrm>
            <a:off x="1206138" y="1443285"/>
            <a:ext cx="143989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(Interactive job)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282" name="Google Shape;898;p88">
            <a:extLst>
              <a:ext uri="{FF2B5EF4-FFF2-40B4-BE49-F238E27FC236}">
                <a16:creationId xmlns:a16="http://schemas.microsoft.com/office/drawing/2014/main" id="{5B773CCA-BC44-CFC3-B5D2-DB3146844C5E}"/>
              </a:ext>
            </a:extLst>
          </p:cNvPr>
          <p:cNvSpPr txBox="1"/>
          <p:nvPr/>
        </p:nvSpPr>
        <p:spPr>
          <a:xfrm>
            <a:off x="936916" y="2058677"/>
            <a:ext cx="292031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8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Task</a:t>
            </a:r>
          </a:p>
        </p:txBody>
      </p:sp>
      <p:sp>
        <p:nvSpPr>
          <p:cNvPr id="2283" name="Google Shape;898;p88">
            <a:extLst>
              <a:ext uri="{FF2B5EF4-FFF2-40B4-BE49-F238E27FC236}">
                <a16:creationId xmlns:a16="http://schemas.microsoft.com/office/drawing/2014/main" id="{BB9D646A-1A4F-BA80-467B-334E858677C9}"/>
              </a:ext>
            </a:extLst>
          </p:cNvPr>
          <p:cNvSpPr txBox="1"/>
          <p:nvPr/>
        </p:nvSpPr>
        <p:spPr>
          <a:xfrm>
            <a:off x="1518596" y="2098436"/>
            <a:ext cx="2254859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3"/>
                </a:solidFill>
                <a:latin typeface="+mj-lt"/>
                <a:ea typeface="Montserrat"/>
                <a:cs typeface="+mj-lt"/>
                <a:sym typeface="Montserrat"/>
              </a:rPr>
              <a:t>Analysis</a:t>
            </a:r>
          </a:p>
        </p:txBody>
      </p:sp>
      <p:sp>
        <p:nvSpPr>
          <p:cNvPr id="2284" name="Rectangle: Rounded Corners 2283">
            <a:extLst>
              <a:ext uri="{FF2B5EF4-FFF2-40B4-BE49-F238E27FC236}">
                <a16:creationId xmlns:a16="http://schemas.microsoft.com/office/drawing/2014/main" id="{56138B0F-6B6C-3B7B-933B-4610444369B2}"/>
              </a:ext>
            </a:extLst>
          </p:cNvPr>
          <p:cNvSpPr/>
          <p:nvPr/>
        </p:nvSpPr>
        <p:spPr>
          <a:xfrm>
            <a:off x="1303511" y="2074734"/>
            <a:ext cx="2663306" cy="221434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88" name="Google Shape;898;p88">
            <a:extLst>
              <a:ext uri="{FF2B5EF4-FFF2-40B4-BE49-F238E27FC236}">
                <a16:creationId xmlns:a16="http://schemas.microsoft.com/office/drawing/2014/main" id="{02A95EEC-F51B-3C45-8863-2ADF06A37957}"/>
              </a:ext>
            </a:extLst>
          </p:cNvPr>
          <p:cNvSpPr txBox="1"/>
          <p:nvPr/>
        </p:nvSpPr>
        <p:spPr>
          <a:xfrm>
            <a:off x="2403445" y="2371584"/>
            <a:ext cx="409625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</a:p>
        </p:txBody>
      </p:sp>
      <p:cxnSp>
        <p:nvCxnSpPr>
          <p:cNvPr id="2419" name="Straight Arrow Connector 2418">
            <a:extLst>
              <a:ext uri="{FF2B5EF4-FFF2-40B4-BE49-F238E27FC236}">
                <a16:creationId xmlns:a16="http://schemas.microsoft.com/office/drawing/2014/main" id="{604B0315-BFAA-C9EE-199B-C9C3CDADE1E0}"/>
              </a:ext>
            </a:extLst>
          </p:cNvPr>
          <p:cNvCxnSpPr>
            <a:cxnSpLocks/>
          </p:cNvCxnSpPr>
          <p:nvPr/>
        </p:nvCxnSpPr>
        <p:spPr>
          <a:xfrm>
            <a:off x="4405964" y="1986815"/>
            <a:ext cx="450171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7514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</a:t>
            </a:r>
            <a:r>
              <a:rPr lang="en-US" dirty="0" err="1">
                <a:solidFill>
                  <a:schemeClr val="bg2"/>
                </a:solidFill>
              </a:rPr>
              <a:t>run:ai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/>
              <a:t>gains</a:t>
            </a:r>
          </a:p>
        </p:txBody>
      </p:sp>
      <p:sp>
        <p:nvSpPr>
          <p:cNvPr id="48" name="Google Shape;898;p88"/>
          <p:cNvSpPr txBox="1"/>
          <p:nvPr/>
        </p:nvSpPr>
        <p:spPr>
          <a:xfrm>
            <a:off x="572771" y="1182370"/>
            <a:ext cx="3419482" cy="26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Who is this for?</a:t>
            </a:r>
          </a:p>
        </p:txBody>
      </p:sp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B4D2D94C-ED71-ECA1-DF05-6CD43712125A}"/>
              </a:ext>
            </a:extLst>
          </p:cNvPr>
          <p:cNvSpPr txBox="1"/>
          <p:nvPr/>
        </p:nvSpPr>
        <p:spPr>
          <a:xfrm>
            <a:off x="4572000" y="1182370"/>
            <a:ext cx="3419482" cy="26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What is it for?</a:t>
            </a:r>
          </a:p>
        </p:txBody>
      </p:sp>
      <p:sp>
        <p:nvSpPr>
          <p:cNvPr id="4" name="Google Shape;898;p88">
            <a:extLst>
              <a:ext uri="{FF2B5EF4-FFF2-40B4-BE49-F238E27FC236}">
                <a16:creationId xmlns:a16="http://schemas.microsoft.com/office/drawing/2014/main" id="{842F59C5-B4F4-DF81-D778-7008B8ADCBDA}"/>
              </a:ext>
            </a:extLst>
          </p:cNvPr>
          <p:cNvSpPr txBox="1"/>
          <p:nvPr/>
        </p:nvSpPr>
        <p:spPr>
          <a:xfrm>
            <a:off x="572771" y="1473652"/>
            <a:ext cx="341948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Data Scientist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/Researchers who are now using </a:t>
            </a:r>
            <a:r>
              <a:rPr lang="en-US" sz="1200" dirty="0" err="1">
                <a:solidFill>
                  <a:schemeClr val="bg2"/>
                </a:solidFill>
                <a:latin typeface="+mj-lt"/>
                <a:ea typeface="Clean" charset="0"/>
                <a:cs typeface="+mj-lt"/>
                <a:sym typeface="Clean" charset="0"/>
              </a:rPr>
              <a:t>run:ai</a:t>
            </a:r>
            <a:endParaRPr lang="en-US" sz="1200" dirty="0">
              <a:solidFill>
                <a:schemeClr val="bg2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pic>
        <p:nvPicPr>
          <p:cNvPr id="1026" name="Picture 2" descr="Data scientist - Free technology icons">
            <a:extLst>
              <a:ext uri="{FF2B5EF4-FFF2-40B4-BE49-F238E27FC236}">
                <a16:creationId xmlns:a16="http://schemas.microsoft.com/office/drawing/2014/main" id="{4841BC46-5D9C-9AD4-7186-F5077880A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71" y="1804251"/>
            <a:ext cx="1156159" cy="115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 scientist - Free professions and jobs icons">
            <a:extLst>
              <a:ext uri="{FF2B5EF4-FFF2-40B4-BE49-F238E27FC236}">
                <a16:creationId xmlns:a16="http://schemas.microsoft.com/office/drawing/2014/main" id="{08244A9F-B897-2A96-F192-DB142130F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646" y="1881236"/>
            <a:ext cx="1156159" cy="115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782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>
                <a:solidFill>
                  <a:schemeClr val="bg2"/>
                </a:solidFill>
              </a:rPr>
              <a:t>run:ai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b="1" dirty="0"/>
              <a:t>fractional GPU</a:t>
            </a:r>
            <a:r>
              <a:rPr lang="en-US" dirty="0"/>
              <a:t> for analysis</a:t>
            </a:r>
          </a:p>
        </p:txBody>
      </p:sp>
      <p:pic>
        <p:nvPicPr>
          <p:cNvPr id="5" name="Graphic 4" descr="Office worker male with solid fill">
            <a:extLst>
              <a:ext uri="{FF2B5EF4-FFF2-40B4-BE49-F238E27FC236}">
                <a16:creationId xmlns:a16="http://schemas.microsoft.com/office/drawing/2014/main" id="{CD371B33-A159-0765-0A19-FBDAD5213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9082" y="985839"/>
            <a:ext cx="510638" cy="510638"/>
          </a:xfrm>
          <a:prstGeom prst="rect">
            <a:avLst/>
          </a:prstGeom>
        </p:spPr>
      </p:pic>
      <p:cxnSp>
        <p:nvCxnSpPr>
          <p:cNvPr id="6" name="Google Shape;1486;p114">
            <a:extLst>
              <a:ext uri="{FF2B5EF4-FFF2-40B4-BE49-F238E27FC236}">
                <a16:creationId xmlns:a16="http://schemas.microsoft.com/office/drawing/2014/main" id="{6CA13B78-49DA-C7A0-F6DC-BFE939D38CE0}"/>
              </a:ext>
            </a:extLst>
          </p:cNvPr>
          <p:cNvCxnSpPr>
            <a:cxnSpLocks/>
          </p:cNvCxnSpPr>
          <p:nvPr/>
        </p:nvCxnSpPr>
        <p:spPr>
          <a:xfrm>
            <a:off x="5666670" y="1748181"/>
            <a:ext cx="0" cy="606139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98;p88">
            <a:extLst>
              <a:ext uri="{FF2B5EF4-FFF2-40B4-BE49-F238E27FC236}">
                <a16:creationId xmlns:a16="http://schemas.microsoft.com/office/drawing/2014/main" id="{408222F7-994A-E412-B2C1-F5278EA306F1}"/>
              </a:ext>
            </a:extLst>
          </p:cNvPr>
          <p:cNvSpPr txBox="1"/>
          <p:nvPr/>
        </p:nvSpPr>
        <p:spPr>
          <a:xfrm>
            <a:off x="5136048" y="1759284"/>
            <a:ext cx="502922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</a:t>
            </a:r>
          </a:p>
          <a:p>
            <a:pPr algn="r">
              <a:lnSpc>
                <a:spcPct val="115000"/>
              </a:lnSpc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Assigned</a:t>
            </a:r>
            <a:endParaRPr lang="en-US" sz="800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13" name="Google Shape;898;p88">
            <a:extLst>
              <a:ext uri="{FF2B5EF4-FFF2-40B4-BE49-F238E27FC236}">
                <a16:creationId xmlns:a16="http://schemas.microsoft.com/office/drawing/2014/main" id="{D5926C84-D51A-F2CB-DD0F-70341A649BEA}"/>
              </a:ext>
            </a:extLst>
          </p:cNvPr>
          <p:cNvSpPr txBox="1"/>
          <p:nvPr/>
        </p:nvSpPr>
        <p:spPr>
          <a:xfrm>
            <a:off x="6542228" y="1783242"/>
            <a:ext cx="1005915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accent5"/>
                </a:solidFill>
                <a:latin typeface="+mj-lt"/>
                <a:ea typeface="Montserrat"/>
                <a:cs typeface="+mj-lt"/>
                <a:sym typeface="Montserrat"/>
              </a:rPr>
              <a:t>0.1</a:t>
            </a:r>
            <a:r>
              <a:rPr lang="en-US" sz="1000" dirty="0">
                <a:solidFill>
                  <a:schemeClr val="accent5"/>
                </a:solidFill>
                <a:latin typeface="+mj-lt"/>
                <a:ea typeface="Montserrat"/>
                <a:cs typeface="+mj-lt"/>
                <a:sym typeface="Montserrat"/>
              </a:rPr>
              <a:t> of GPU-1</a:t>
            </a:r>
          </a:p>
        </p:txBody>
      </p:sp>
      <p:sp>
        <p:nvSpPr>
          <p:cNvPr id="2048" name="Google Shape;898;p88">
            <a:extLst>
              <a:ext uri="{FF2B5EF4-FFF2-40B4-BE49-F238E27FC236}">
                <a16:creationId xmlns:a16="http://schemas.microsoft.com/office/drawing/2014/main" id="{55545346-9DF8-41EC-EA30-88CB1DF3EC68}"/>
              </a:ext>
            </a:extLst>
          </p:cNvPr>
          <p:cNvSpPr txBox="1"/>
          <p:nvPr/>
        </p:nvSpPr>
        <p:spPr>
          <a:xfrm>
            <a:off x="5346939" y="2058677"/>
            <a:ext cx="292031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8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Task</a:t>
            </a:r>
          </a:p>
        </p:txBody>
      </p:sp>
      <p:cxnSp>
        <p:nvCxnSpPr>
          <p:cNvPr id="2049" name="Google Shape;1487;p114">
            <a:extLst>
              <a:ext uri="{FF2B5EF4-FFF2-40B4-BE49-F238E27FC236}">
                <a16:creationId xmlns:a16="http://schemas.microsoft.com/office/drawing/2014/main" id="{9D7F1700-1B4A-8E28-6B1F-8E50477DD3CF}"/>
              </a:ext>
            </a:extLst>
          </p:cNvPr>
          <p:cNvCxnSpPr>
            <a:cxnSpLocks/>
          </p:cNvCxnSpPr>
          <p:nvPr/>
        </p:nvCxnSpPr>
        <p:spPr>
          <a:xfrm>
            <a:off x="5666670" y="2356972"/>
            <a:ext cx="2733203" cy="0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" name="Picture 10" descr="How Run:ai Works">
            <a:extLst>
              <a:ext uri="{FF2B5EF4-FFF2-40B4-BE49-F238E27FC236}">
                <a16:creationId xmlns:a16="http://schemas.microsoft.com/office/drawing/2014/main" id="{2D582AF6-81D6-5CDE-3FC7-4D96AF060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114" y="1115428"/>
            <a:ext cx="598626" cy="40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898;p88">
            <a:extLst>
              <a:ext uri="{FF2B5EF4-FFF2-40B4-BE49-F238E27FC236}">
                <a16:creationId xmlns:a16="http://schemas.microsoft.com/office/drawing/2014/main" id="{246D7A04-7BE3-E346-E6A8-BEF5BCBE5BFE}"/>
              </a:ext>
            </a:extLst>
          </p:cNvPr>
          <p:cNvSpPr txBox="1"/>
          <p:nvPr/>
        </p:nvSpPr>
        <p:spPr>
          <a:xfrm>
            <a:off x="6563671" y="1481259"/>
            <a:ext cx="143989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Fractional GPU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8" name="Google Shape;898;p88">
            <a:extLst>
              <a:ext uri="{FF2B5EF4-FFF2-40B4-BE49-F238E27FC236}">
                <a16:creationId xmlns:a16="http://schemas.microsoft.com/office/drawing/2014/main" id="{39E6DC33-85D7-D68E-E7DD-373C15EF1F1E}"/>
              </a:ext>
            </a:extLst>
          </p:cNvPr>
          <p:cNvSpPr txBox="1"/>
          <p:nvPr/>
        </p:nvSpPr>
        <p:spPr>
          <a:xfrm>
            <a:off x="5928619" y="2098436"/>
            <a:ext cx="2254859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3"/>
                </a:solidFill>
                <a:latin typeface="+mj-lt"/>
                <a:ea typeface="Montserrat"/>
                <a:cs typeface="+mj-lt"/>
                <a:sym typeface="Montserrat"/>
              </a:rPr>
              <a:t>Analysis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8334157-F383-6B3B-33AF-05E930C34621}"/>
              </a:ext>
            </a:extLst>
          </p:cNvPr>
          <p:cNvSpPr/>
          <p:nvPr/>
        </p:nvSpPr>
        <p:spPr>
          <a:xfrm>
            <a:off x="5713534" y="2074734"/>
            <a:ext cx="2663306" cy="221434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34" name="Google Shape;898;p88">
            <a:extLst>
              <a:ext uri="{FF2B5EF4-FFF2-40B4-BE49-F238E27FC236}">
                <a16:creationId xmlns:a16="http://schemas.microsoft.com/office/drawing/2014/main" id="{0F96BB89-1D32-6963-50F1-2D4173FE560E}"/>
              </a:ext>
            </a:extLst>
          </p:cNvPr>
          <p:cNvSpPr txBox="1"/>
          <p:nvPr/>
        </p:nvSpPr>
        <p:spPr>
          <a:xfrm>
            <a:off x="6878427" y="2371584"/>
            <a:ext cx="409625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</a:p>
        </p:txBody>
      </p:sp>
      <p:sp>
        <p:nvSpPr>
          <p:cNvPr id="2218" name="Google Shape;898;p88">
            <a:extLst>
              <a:ext uri="{FF2B5EF4-FFF2-40B4-BE49-F238E27FC236}">
                <a16:creationId xmlns:a16="http://schemas.microsoft.com/office/drawing/2014/main" id="{C06897BB-2B9F-3641-C286-3513B331C68B}"/>
              </a:ext>
            </a:extLst>
          </p:cNvPr>
          <p:cNvSpPr txBox="1"/>
          <p:nvPr/>
        </p:nvSpPr>
        <p:spPr>
          <a:xfrm>
            <a:off x="5188214" y="1493765"/>
            <a:ext cx="112297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(Interactive job)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29697117-B7F2-C33A-AC8A-9E2B39105C6C}"/>
              </a:ext>
            </a:extLst>
          </p:cNvPr>
          <p:cNvSpPr txBox="1"/>
          <p:nvPr/>
        </p:nvSpPr>
        <p:spPr>
          <a:xfrm>
            <a:off x="6314092" y="1493283"/>
            <a:ext cx="28453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+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000677-211F-F2A7-7713-9BB26ABF7018}"/>
              </a:ext>
            </a:extLst>
          </p:cNvPr>
          <p:cNvSpPr/>
          <p:nvPr/>
        </p:nvSpPr>
        <p:spPr>
          <a:xfrm>
            <a:off x="5713534" y="1972405"/>
            <a:ext cx="2663303" cy="49977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Google Shape;1519;p119">
            <a:extLst>
              <a:ext uri="{FF2B5EF4-FFF2-40B4-BE49-F238E27FC236}">
                <a16:creationId xmlns:a16="http://schemas.microsoft.com/office/drawing/2014/main" id="{1CBD6916-3F1C-6967-05C3-A89A8214F183}"/>
              </a:ext>
            </a:extLst>
          </p:cNvPr>
          <p:cNvSpPr txBox="1"/>
          <p:nvPr/>
        </p:nvSpPr>
        <p:spPr>
          <a:xfrm>
            <a:off x="5423174" y="3946209"/>
            <a:ext cx="347068" cy="156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accent5"/>
                </a:solidFill>
                <a:latin typeface="+mj-lt"/>
                <a:ea typeface="Montserrat"/>
                <a:cs typeface="+mj-lt"/>
                <a:sym typeface="Montserrat"/>
              </a:rPr>
              <a:t>GPU 1</a:t>
            </a:r>
          </a:p>
        </p:txBody>
      </p:sp>
      <p:grpSp>
        <p:nvGrpSpPr>
          <p:cNvPr id="2418" name="Group 2417">
            <a:extLst>
              <a:ext uri="{FF2B5EF4-FFF2-40B4-BE49-F238E27FC236}">
                <a16:creationId xmlns:a16="http://schemas.microsoft.com/office/drawing/2014/main" id="{8EBAF9F0-4A8A-8ABE-562F-FE03302361D1}"/>
              </a:ext>
            </a:extLst>
          </p:cNvPr>
          <p:cNvGrpSpPr/>
          <p:nvPr/>
        </p:nvGrpSpPr>
        <p:grpSpPr>
          <a:xfrm>
            <a:off x="5789980" y="3344871"/>
            <a:ext cx="1809136" cy="1449243"/>
            <a:chOff x="5766812" y="3290055"/>
            <a:chExt cx="1809136" cy="144924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CC6ED08-1379-E654-D946-9ACEAC1409EB}"/>
                </a:ext>
              </a:extLst>
            </p:cNvPr>
            <p:cNvCxnSpPr>
              <a:cxnSpLocks/>
              <a:stCxn id="56" idx="1"/>
              <a:endCxn id="2078" idx="0"/>
            </p:cNvCxnSpPr>
            <p:nvPr/>
          </p:nvCxnSpPr>
          <p:spPr>
            <a:xfrm flipH="1">
              <a:off x="6170598" y="3569363"/>
              <a:ext cx="818954" cy="74133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3EC16AD-59B4-5986-9BE7-9A143F6E73AE}"/>
                </a:ext>
              </a:extLst>
            </p:cNvPr>
            <p:cNvCxnSpPr>
              <a:cxnSpLocks/>
              <a:stCxn id="42" idx="1"/>
              <a:endCxn id="2077" idx="0"/>
            </p:cNvCxnSpPr>
            <p:nvPr/>
          </p:nvCxnSpPr>
          <p:spPr>
            <a:xfrm flipH="1">
              <a:off x="6170599" y="3435663"/>
              <a:ext cx="554658" cy="101186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A30959F-E22A-65B5-02F3-8A729BC23D55}"/>
                </a:ext>
              </a:extLst>
            </p:cNvPr>
            <p:cNvCxnSpPr>
              <a:cxnSpLocks/>
              <a:stCxn id="57" idx="1"/>
              <a:endCxn id="2079" idx="0"/>
            </p:cNvCxnSpPr>
            <p:nvPr/>
          </p:nvCxnSpPr>
          <p:spPr>
            <a:xfrm flipH="1">
              <a:off x="6170598" y="3716966"/>
              <a:ext cx="1086329" cy="33176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4CC546C-09B6-5744-B851-F0BAFB6A1BBE}"/>
                </a:ext>
              </a:extLst>
            </p:cNvPr>
            <p:cNvCxnSpPr>
              <a:cxnSpLocks/>
              <a:stCxn id="52" idx="1"/>
              <a:endCxn id="2080" idx="0"/>
            </p:cNvCxnSpPr>
            <p:nvPr/>
          </p:nvCxnSpPr>
          <p:spPr>
            <a:xfrm flipH="1">
              <a:off x="6170598" y="3824268"/>
              <a:ext cx="554659" cy="32521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1FD8BF2-EE70-266F-2FDC-7009A3785E4F}"/>
                </a:ext>
              </a:extLst>
            </p:cNvPr>
            <p:cNvCxnSpPr>
              <a:cxnSpLocks/>
              <a:stCxn id="43" idx="1"/>
              <a:endCxn id="2081" idx="0"/>
            </p:cNvCxnSpPr>
            <p:nvPr/>
          </p:nvCxnSpPr>
          <p:spPr>
            <a:xfrm flipH="1">
              <a:off x="6170598" y="3950501"/>
              <a:ext cx="826748" cy="12934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Graphic 41" descr="Female Profile outline">
              <a:extLst>
                <a:ext uri="{FF2B5EF4-FFF2-40B4-BE49-F238E27FC236}">
                  <a16:creationId xmlns:a16="http://schemas.microsoft.com/office/drawing/2014/main" id="{9D57CC87-3265-C5B9-51A3-5857A0639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25257" y="3290055"/>
              <a:ext cx="291216" cy="291216"/>
            </a:xfrm>
            <a:prstGeom prst="rect">
              <a:avLst/>
            </a:prstGeom>
          </p:spPr>
        </p:pic>
        <p:pic>
          <p:nvPicPr>
            <p:cNvPr id="43" name="Graphic 42" descr="Female Profile outline">
              <a:extLst>
                <a:ext uri="{FF2B5EF4-FFF2-40B4-BE49-F238E27FC236}">
                  <a16:creationId xmlns:a16="http://schemas.microsoft.com/office/drawing/2014/main" id="{D6C190C8-E86F-BA7D-56C1-F7785F4F7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97346" y="3804893"/>
              <a:ext cx="291216" cy="291216"/>
            </a:xfrm>
            <a:prstGeom prst="rect">
              <a:avLst/>
            </a:prstGeom>
          </p:spPr>
        </p:pic>
        <p:pic>
          <p:nvPicPr>
            <p:cNvPr id="48" name="Graphic 47" descr="Male profile outline">
              <a:extLst>
                <a:ext uri="{FF2B5EF4-FFF2-40B4-BE49-F238E27FC236}">
                  <a16:creationId xmlns:a16="http://schemas.microsoft.com/office/drawing/2014/main" id="{D624CC15-30EA-0546-4C0B-4052194BF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737178" y="4059593"/>
              <a:ext cx="291216" cy="291216"/>
            </a:xfrm>
            <a:prstGeom prst="rect">
              <a:avLst/>
            </a:prstGeom>
          </p:spPr>
        </p:pic>
        <p:pic>
          <p:nvPicPr>
            <p:cNvPr id="50" name="Graphic 49" descr="Female Profile outline">
              <a:extLst>
                <a:ext uri="{FF2B5EF4-FFF2-40B4-BE49-F238E27FC236}">
                  <a16:creationId xmlns:a16="http://schemas.microsoft.com/office/drawing/2014/main" id="{968206E4-3348-4DD6-FD08-F144E18F1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283247" y="4318876"/>
              <a:ext cx="291216" cy="291216"/>
            </a:xfrm>
            <a:prstGeom prst="rect">
              <a:avLst/>
            </a:prstGeom>
          </p:spPr>
        </p:pic>
        <p:pic>
          <p:nvPicPr>
            <p:cNvPr id="52" name="Graphic 51" descr="Female Profile outline">
              <a:extLst>
                <a:ext uri="{FF2B5EF4-FFF2-40B4-BE49-F238E27FC236}">
                  <a16:creationId xmlns:a16="http://schemas.microsoft.com/office/drawing/2014/main" id="{7E0AD4B4-5346-F0A2-6723-C45F20795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725257" y="3678660"/>
              <a:ext cx="291216" cy="291216"/>
            </a:xfrm>
            <a:prstGeom prst="rect">
              <a:avLst/>
            </a:prstGeom>
          </p:spPr>
        </p:pic>
        <p:pic>
          <p:nvPicPr>
            <p:cNvPr id="53" name="Graphic 52" descr="Male profile outline">
              <a:extLst>
                <a:ext uri="{FF2B5EF4-FFF2-40B4-BE49-F238E27FC236}">
                  <a16:creationId xmlns:a16="http://schemas.microsoft.com/office/drawing/2014/main" id="{CFAA9C28-01D4-8E67-9780-FD7215D41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284732" y="3933236"/>
              <a:ext cx="291216" cy="291216"/>
            </a:xfrm>
            <a:prstGeom prst="rect">
              <a:avLst/>
            </a:prstGeom>
          </p:spPr>
        </p:pic>
        <p:pic>
          <p:nvPicPr>
            <p:cNvPr id="54" name="Graphic 53" descr="Female Profile outline">
              <a:extLst>
                <a:ext uri="{FF2B5EF4-FFF2-40B4-BE49-F238E27FC236}">
                  <a16:creationId xmlns:a16="http://schemas.microsoft.com/office/drawing/2014/main" id="{B1AEF24E-B65A-7275-13A6-9323FAAEF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981529" y="4184147"/>
              <a:ext cx="291216" cy="291216"/>
            </a:xfrm>
            <a:prstGeom prst="rect">
              <a:avLst/>
            </a:prstGeom>
          </p:spPr>
        </p:pic>
        <p:pic>
          <p:nvPicPr>
            <p:cNvPr id="55" name="Graphic 54" descr="Male profile outline">
              <a:extLst>
                <a:ext uri="{FF2B5EF4-FFF2-40B4-BE49-F238E27FC236}">
                  <a16:creationId xmlns:a16="http://schemas.microsoft.com/office/drawing/2014/main" id="{4116E8BD-F785-552A-0DA8-62101EE2A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733348" y="4448082"/>
              <a:ext cx="291216" cy="291216"/>
            </a:xfrm>
            <a:prstGeom prst="rect">
              <a:avLst/>
            </a:prstGeom>
          </p:spPr>
        </p:pic>
        <p:pic>
          <p:nvPicPr>
            <p:cNvPr id="56" name="Graphic 55" descr="Male profile outline">
              <a:extLst>
                <a:ext uri="{FF2B5EF4-FFF2-40B4-BE49-F238E27FC236}">
                  <a16:creationId xmlns:a16="http://schemas.microsoft.com/office/drawing/2014/main" id="{5B8FCABF-DD8C-BEF2-4476-C67CC011E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989552" y="3423755"/>
              <a:ext cx="291216" cy="291216"/>
            </a:xfrm>
            <a:prstGeom prst="rect">
              <a:avLst/>
            </a:prstGeom>
          </p:spPr>
        </p:pic>
        <p:pic>
          <p:nvPicPr>
            <p:cNvPr id="57" name="Graphic 56" descr="Male profile outline">
              <a:extLst>
                <a:ext uri="{FF2B5EF4-FFF2-40B4-BE49-F238E27FC236}">
                  <a16:creationId xmlns:a16="http://schemas.microsoft.com/office/drawing/2014/main" id="{2F373D09-18F1-E780-D37B-4C41535F4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256927" y="3571358"/>
              <a:ext cx="291216" cy="291216"/>
            </a:xfrm>
            <a:prstGeom prst="rect">
              <a:avLst/>
            </a:prstGeom>
          </p:spPr>
        </p:pic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23ECAEA-8D92-B85B-4BE3-78B112E35526}"/>
                </a:ext>
              </a:extLst>
            </p:cNvPr>
            <p:cNvGrpSpPr/>
            <p:nvPr/>
          </p:nvGrpSpPr>
          <p:grpSpPr>
            <a:xfrm rot="5400000">
              <a:off x="5424621" y="3814783"/>
              <a:ext cx="1090913" cy="406532"/>
              <a:chOff x="7069351" y="2434175"/>
              <a:chExt cx="1267399" cy="472300"/>
            </a:xfrm>
          </p:grpSpPr>
          <p:sp>
            <p:nvSpPr>
              <p:cNvPr id="2060" name="Rectangle 2059">
                <a:extLst>
                  <a:ext uri="{FF2B5EF4-FFF2-40B4-BE49-F238E27FC236}">
                    <a16:creationId xmlns:a16="http://schemas.microsoft.com/office/drawing/2014/main" id="{2B745765-FAB1-1CC6-A262-A1E2EEB60BF8}"/>
                  </a:ext>
                </a:extLst>
              </p:cNvPr>
              <p:cNvSpPr/>
              <p:nvPr/>
            </p:nvSpPr>
            <p:spPr>
              <a:xfrm>
                <a:off x="7069351" y="2434175"/>
                <a:ext cx="1267399" cy="472300"/>
              </a:xfrm>
              <a:prstGeom prst="rect">
                <a:avLst/>
              </a:prstGeom>
              <a:noFill/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67" name="Rectangle 2066">
                <a:extLst>
                  <a:ext uri="{FF2B5EF4-FFF2-40B4-BE49-F238E27FC236}">
                    <a16:creationId xmlns:a16="http://schemas.microsoft.com/office/drawing/2014/main" id="{98C3D659-2DF7-E71F-B8D0-60C00B99A4C6}"/>
                  </a:ext>
                </a:extLst>
              </p:cNvPr>
              <p:cNvSpPr/>
              <p:nvPr/>
            </p:nvSpPr>
            <p:spPr>
              <a:xfrm>
                <a:off x="7082051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69" name="Rectangle 2068">
                <a:extLst>
                  <a:ext uri="{FF2B5EF4-FFF2-40B4-BE49-F238E27FC236}">
                    <a16:creationId xmlns:a16="http://schemas.microsoft.com/office/drawing/2014/main" id="{A88793EA-DAD7-E04D-9C6A-94A628A7621B}"/>
                  </a:ext>
                </a:extLst>
              </p:cNvPr>
              <p:cNvSpPr/>
              <p:nvPr/>
            </p:nvSpPr>
            <p:spPr>
              <a:xfrm>
                <a:off x="7205951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70" name="Rectangle 2069">
                <a:extLst>
                  <a:ext uri="{FF2B5EF4-FFF2-40B4-BE49-F238E27FC236}">
                    <a16:creationId xmlns:a16="http://schemas.microsoft.com/office/drawing/2014/main" id="{B03EAAC2-F1D5-900D-1C01-C3284A254AA5}"/>
                  </a:ext>
                </a:extLst>
              </p:cNvPr>
              <p:cNvSpPr/>
              <p:nvPr/>
            </p:nvSpPr>
            <p:spPr>
              <a:xfrm>
                <a:off x="7329850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71" name="Rectangle 2070">
                <a:extLst>
                  <a:ext uri="{FF2B5EF4-FFF2-40B4-BE49-F238E27FC236}">
                    <a16:creationId xmlns:a16="http://schemas.microsoft.com/office/drawing/2014/main" id="{ED016F81-2DD2-189B-0C33-8D7BEB56A8FE}"/>
                  </a:ext>
                </a:extLst>
              </p:cNvPr>
              <p:cNvSpPr/>
              <p:nvPr/>
            </p:nvSpPr>
            <p:spPr>
              <a:xfrm>
                <a:off x="7453750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72" name="Rectangle 2071">
                <a:extLst>
                  <a:ext uri="{FF2B5EF4-FFF2-40B4-BE49-F238E27FC236}">
                    <a16:creationId xmlns:a16="http://schemas.microsoft.com/office/drawing/2014/main" id="{1263B362-298A-F6C3-05E5-4B6786E4A2A8}"/>
                  </a:ext>
                </a:extLst>
              </p:cNvPr>
              <p:cNvSpPr/>
              <p:nvPr/>
            </p:nvSpPr>
            <p:spPr>
              <a:xfrm>
                <a:off x="7577649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77" name="Rectangle 2076">
                <a:extLst>
                  <a:ext uri="{FF2B5EF4-FFF2-40B4-BE49-F238E27FC236}">
                    <a16:creationId xmlns:a16="http://schemas.microsoft.com/office/drawing/2014/main" id="{972EA154-09F9-2E7D-9EE7-C5C9063CF93B}"/>
                  </a:ext>
                </a:extLst>
              </p:cNvPr>
              <p:cNvSpPr/>
              <p:nvPr/>
            </p:nvSpPr>
            <p:spPr>
              <a:xfrm>
                <a:off x="7082052" y="2437364"/>
                <a:ext cx="123900" cy="43960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78" name="Rectangle 2077">
                <a:extLst>
                  <a:ext uri="{FF2B5EF4-FFF2-40B4-BE49-F238E27FC236}">
                    <a16:creationId xmlns:a16="http://schemas.microsoft.com/office/drawing/2014/main" id="{F1F70329-84DA-B52D-980F-C4664A6CE35C}"/>
                  </a:ext>
                </a:extLst>
              </p:cNvPr>
              <p:cNvSpPr/>
              <p:nvPr/>
            </p:nvSpPr>
            <p:spPr>
              <a:xfrm>
                <a:off x="7205952" y="2437365"/>
                <a:ext cx="123900" cy="43960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79" name="Rectangle 2078">
                <a:extLst>
                  <a:ext uri="{FF2B5EF4-FFF2-40B4-BE49-F238E27FC236}">
                    <a16:creationId xmlns:a16="http://schemas.microsoft.com/office/drawing/2014/main" id="{29466DA4-3303-E6EC-F1AA-1CF4E50AACF1}"/>
                  </a:ext>
                </a:extLst>
              </p:cNvPr>
              <p:cNvSpPr/>
              <p:nvPr/>
            </p:nvSpPr>
            <p:spPr>
              <a:xfrm>
                <a:off x="7329851" y="2437365"/>
                <a:ext cx="123900" cy="43960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80" name="Rectangle 2079">
                <a:extLst>
                  <a:ext uri="{FF2B5EF4-FFF2-40B4-BE49-F238E27FC236}">
                    <a16:creationId xmlns:a16="http://schemas.microsoft.com/office/drawing/2014/main" id="{DA5AC663-4E90-B549-4F97-0E20A0199142}"/>
                  </a:ext>
                </a:extLst>
              </p:cNvPr>
              <p:cNvSpPr/>
              <p:nvPr/>
            </p:nvSpPr>
            <p:spPr>
              <a:xfrm>
                <a:off x="7453751" y="2437365"/>
                <a:ext cx="123900" cy="43960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81" name="Rectangle 2080">
                <a:extLst>
                  <a:ext uri="{FF2B5EF4-FFF2-40B4-BE49-F238E27FC236}">
                    <a16:creationId xmlns:a16="http://schemas.microsoft.com/office/drawing/2014/main" id="{213F8A37-152F-0A79-307A-1D3C8E834C29}"/>
                  </a:ext>
                </a:extLst>
              </p:cNvPr>
              <p:cNvSpPr/>
              <p:nvPr/>
            </p:nvSpPr>
            <p:spPr>
              <a:xfrm>
                <a:off x="7577650" y="2437365"/>
                <a:ext cx="123900" cy="43960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82" name="Rectangle 2081">
                <a:extLst>
                  <a:ext uri="{FF2B5EF4-FFF2-40B4-BE49-F238E27FC236}">
                    <a16:creationId xmlns:a16="http://schemas.microsoft.com/office/drawing/2014/main" id="{6D5A6B4C-BF69-0AA9-1AC2-F0719A983010}"/>
                  </a:ext>
                </a:extLst>
              </p:cNvPr>
              <p:cNvSpPr/>
              <p:nvPr/>
            </p:nvSpPr>
            <p:spPr>
              <a:xfrm>
                <a:off x="7700163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83" name="Rectangle 2082">
                <a:extLst>
                  <a:ext uri="{FF2B5EF4-FFF2-40B4-BE49-F238E27FC236}">
                    <a16:creationId xmlns:a16="http://schemas.microsoft.com/office/drawing/2014/main" id="{AB6B0262-2155-2452-6445-B21DACE3BF43}"/>
                  </a:ext>
                </a:extLst>
              </p:cNvPr>
              <p:cNvSpPr/>
              <p:nvPr/>
            </p:nvSpPr>
            <p:spPr>
              <a:xfrm>
                <a:off x="7824063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84" name="Rectangle 2083">
                <a:extLst>
                  <a:ext uri="{FF2B5EF4-FFF2-40B4-BE49-F238E27FC236}">
                    <a16:creationId xmlns:a16="http://schemas.microsoft.com/office/drawing/2014/main" id="{B7069CA4-BD93-EFF4-CC5C-459B06D21654}"/>
                  </a:ext>
                </a:extLst>
              </p:cNvPr>
              <p:cNvSpPr/>
              <p:nvPr/>
            </p:nvSpPr>
            <p:spPr>
              <a:xfrm>
                <a:off x="7947962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85" name="Rectangle 2084">
                <a:extLst>
                  <a:ext uri="{FF2B5EF4-FFF2-40B4-BE49-F238E27FC236}">
                    <a16:creationId xmlns:a16="http://schemas.microsoft.com/office/drawing/2014/main" id="{881468BB-E17A-81A5-2E7A-2D3F0FE21BD3}"/>
                  </a:ext>
                </a:extLst>
              </p:cNvPr>
              <p:cNvSpPr/>
              <p:nvPr/>
            </p:nvSpPr>
            <p:spPr>
              <a:xfrm>
                <a:off x="8071862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885C08BD-430A-8239-D0F8-D352D9E7FAE9}"/>
                  </a:ext>
                </a:extLst>
              </p:cNvPr>
              <p:cNvSpPr/>
              <p:nvPr/>
            </p:nvSpPr>
            <p:spPr>
              <a:xfrm>
                <a:off x="8195761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92BDA108-6FF7-485B-B9B7-CCA071D119F3}"/>
                  </a:ext>
                </a:extLst>
              </p:cNvPr>
              <p:cNvSpPr/>
              <p:nvPr/>
            </p:nvSpPr>
            <p:spPr>
              <a:xfrm>
                <a:off x="7700164" y="2437365"/>
                <a:ext cx="123900" cy="43960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89" name="Rectangle 2088">
                <a:extLst>
                  <a:ext uri="{FF2B5EF4-FFF2-40B4-BE49-F238E27FC236}">
                    <a16:creationId xmlns:a16="http://schemas.microsoft.com/office/drawing/2014/main" id="{0165DEE7-7D2A-825C-D65D-6C29F4FBCBDC}"/>
                  </a:ext>
                </a:extLst>
              </p:cNvPr>
              <p:cNvSpPr/>
              <p:nvPr/>
            </p:nvSpPr>
            <p:spPr>
              <a:xfrm>
                <a:off x="7824064" y="2437365"/>
                <a:ext cx="123900" cy="43960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92" name="Rectangle 2091">
                <a:extLst>
                  <a:ext uri="{FF2B5EF4-FFF2-40B4-BE49-F238E27FC236}">
                    <a16:creationId xmlns:a16="http://schemas.microsoft.com/office/drawing/2014/main" id="{4BE82250-E68E-5F29-3FE1-6FA2698B2879}"/>
                  </a:ext>
                </a:extLst>
              </p:cNvPr>
              <p:cNvSpPr/>
              <p:nvPr/>
            </p:nvSpPr>
            <p:spPr>
              <a:xfrm>
                <a:off x="7947963" y="2437365"/>
                <a:ext cx="123900" cy="43960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93" name="Rectangle 2092">
                <a:extLst>
                  <a:ext uri="{FF2B5EF4-FFF2-40B4-BE49-F238E27FC236}">
                    <a16:creationId xmlns:a16="http://schemas.microsoft.com/office/drawing/2014/main" id="{C45D79FF-BC1C-943E-A56F-C7DF1D73D45F}"/>
                  </a:ext>
                </a:extLst>
              </p:cNvPr>
              <p:cNvSpPr/>
              <p:nvPr/>
            </p:nvSpPr>
            <p:spPr>
              <a:xfrm>
                <a:off x="8071864" y="2437365"/>
                <a:ext cx="123900" cy="43960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21A69758-CF5E-E379-B9BB-324DA9A6BFD0}"/>
                  </a:ext>
                </a:extLst>
              </p:cNvPr>
              <p:cNvSpPr/>
              <p:nvPr/>
            </p:nvSpPr>
            <p:spPr>
              <a:xfrm>
                <a:off x="8195763" y="2437365"/>
                <a:ext cx="123900" cy="43960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</p:grp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1BF89CA-DD7E-7FB2-F130-658DE56C318E}"/>
                </a:ext>
              </a:extLst>
            </p:cNvPr>
            <p:cNvCxnSpPr>
              <a:cxnSpLocks/>
              <a:stCxn id="55" idx="1"/>
              <a:endCxn id="2095" idx="0"/>
            </p:cNvCxnSpPr>
            <p:nvPr/>
          </p:nvCxnSpPr>
          <p:spPr>
            <a:xfrm flipH="1" flipV="1">
              <a:off x="6170598" y="4495475"/>
              <a:ext cx="562750" cy="98215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7D5EB3B3-2372-858F-F83B-3C069EF89EB1}"/>
                </a:ext>
              </a:extLst>
            </p:cNvPr>
            <p:cNvCxnSpPr>
              <a:cxnSpLocks/>
              <a:stCxn id="50" idx="1"/>
              <a:endCxn id="2093" idx="0"/>
            </p:cNvCxnSpPr>
            <p:nvPr/>
          </p:nvCxnSpPr>
          <p:spPr>
            <a:xfrm flipH="1" flipV="1">
              <a:off x="6170598" y="4388829"/>
              <a:ext cx="1112649" cy="75655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4" name="Straight Arrow Connector 2053">
              <a:extLst>
                <a:ext uri="{FF2B5EF4-FFF2-40B4-BE49-F238E27FC236}">
                  <a16:creationId xmlns:a16="http://schemas.microsoft.com/office/drawing/2014/main" id="{C880F28D-2CBC-2B7C-5717-34E9AEA2F25A}"/>
                </a:ext>
              </a:extLst>
            </p:cNvPr>
            <p:cNvCxnSpPr>
              <a:cxnSpLocks/>
              <a:stCxn id="54" idx="1"/>
              <a:endCxn id="2092" idx="0"/>
            </p:cNvCxnSpPr>
            <p:nvPr/>
          </p:nvCxnSpPr>
          <p:spPr>
            <a:xfrm flipH="1" flipV="1">
              <a:off x="6170598" y="4282182"/>
              <a:ext cx="810931" cy="47573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5" name="Straight Arrow Connector 2054">
              <a:extLst>
                <a:ext uri="{FF2B5EF4-FFF2-40B4-BE49-F238E27FC236}">
                  <a16:creationId xmlns:a16="http://schemas.microsoft.com/office/drawing/2014/main" id="{06996A83-602A-EAD1-FB5A-198BDF0DF03E}"/>
                </a:ext>
              </a:extLst>
            </p:cNvPr>
            <p:cNvCxnSpPr>
              <a:cxnSpLocks/>
              <a:stCxn id="48" idx="1"/>
              <a:endCxn id="2089" idx="0"/>
            </p:cNvCxnSpPr>
            <p:nvPr/>
          </p:nvCxnSpPr>
          <p:spPr>
            <a:xfrm flipH="1" flipV="1">
              <a:off x="6170598" y="4175536"/>
              <a:ext cx="566580" cy="29665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6" name="Straight Arrow Connector 2055">
              <a:extLst>
                <a:ext uri="{FF2B5EF4-FFF2-40B4-BE49-F238E27FC236}">
                  <a16:creationId xmlns:a16="http://schemas.microsoft.com/office/drawing/2014/main" id="{28AC511D-AB3A-6413-2CB3-E93D1F99A712}"/>
                </a:ext>
              </a:extLst>
            </p:cNvPr>
            <p:cNvCxnSpPr>
              <a:cxnSpLocks/>
              <a:stCxn id="53" idx="1"/>
              <a:endCxn id="2087" idx="0"/>
            </p:cNvCxnSpPr>
            <p:nvPr/>
          </p:nvCxnSpPr>
          <p:spPr>
            <a:xfrm flipH="1" flipV="1">
              <a:off x="6170598" y="4068889"/>
              <a:ext cx="1114134" cy="9955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46" name="Graphic 2245" descr="Office worker male with solid fill">
            <a:extLst>
              <a:ext uri="{FF2B5EF4-FFF2-40B4-BE49-F238E27FC236}">
                <a16:creationId xmlns:a16="http://schemas.microsoft.com/office/drawing/2014/main" id="{7EC66D9A-96F2-0248-F62B-F6D416729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9062" y="1101094"/>
            <a:ext cx="510638" cy="510638"/>
          </a:xfrm>
          <a:prstGeom prst="rect">
            <a:avLst/>
          </a:prstGeom>
        </p:spPr>
      </p:pic>
      <p:cxnSp>
        <p:nvCxnSpPr>
          <p:cNvPr id="2247" name="Google Shape;1486;p114">
            <a:extLst>
              <a:ext uri="{FF2B5EF4-FFF2-40B4-BE49-F238E27FC236}">
                <a16:creationId xmlns:a16="http://schemas.microsoft.com/office/drawing/2014/main" id="{3EE5E90B-98C8-032B-2206-14AC34C587C6}"/>
              </a:ext>
            </a:extLst>
          </p:cNvPr>
          <p:cNvCxnSpPr>
            <a:cxnSpLocks/>
          </p:cNvCxnSpPr>
          <p:nvPr/>
        </p:nvCxnSpPr>
        <p:spPr>
          <a:xfrm>
            <a:off x="1256650" y="1741818"/>
            <a:ext cx="0" cy="612502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8" name="Google Shape;898;p88">
            <a:extLst>
              <a:ext uri="{FF2B5EF4-FFF2-40B4-BE49-F238E27FC236}">
                <a16:creationId xmlns:a16="http://schemas.microsoft.com/office/drawing/2014/main" id="{805B4DBB-B4C4-D250-8F6C-FA38ED2A753A}"/>
              </a:ext>
            </a:extLst>
          </p:cNvPr>
          <p:cNvSpPr txBox="1"/>
          <p:nvPr/>
        </p:nvSpPr>
        <p:spPr>
          <a:xfrm>
            <a:off x="726028" y="1752921"/>
            <a:ext cx="502922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</a:t>
            </a:r>
          </a:p>
          <a:p>
            <a:pPr algn="r">
              <a:lnSpc>
                <a:spcPct val="115000"/>
              </a:lnSpc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Assigned</a:t>
            </a:r>
            <a:endParaRPr lang="en-US" sz="800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2249" name="Google Shape;898;p88">
            <a:extLst>
              <a:ext uri="{FF2B5EF4-FFF2-40B4-BE49-F238E27FC236}">
                <a16:creationId xmlns:a16="http://schemas.microsoft.com/office/drawing/2014/main" id="{6C867618-DCC5-EC1A-F213-775255974D5F}"/>
              </a:ext>
            </a:extLst>
          </p:cNvPr>
          <p:cNvSpPr txBox="1"/>
          <p:nvPr/>
        </p:nvSpPr>
        <p:spPr>
          <a:xfrm>
            <a:off x="2132208" y="1819517"/>
            <a:ext cx="1005915" cy="124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5"/>
                </a:solidFill>
                <a:latin typeface="+mj-lt"/>
                <a:ea typeface="Montserrat"/>
                <a:cs typeface="+mj-lt"/>
                <a:sym typeface="Montserrat"/>
              </a:rPr>
              <a:t>GPU-1</a:t>
            </a:r>
          </a:p>
        </p:txBody>
      </p:sp>
      <p:sp>
        <p:nvSpPr>
          <p:cNvPr id="2250" name="Rectangle: Rounded Corners 2249">
            <a:extLst>
              <a:ext uri="{FF2B5EF4-FFF2-40B4-BE49-F238E27FC236}">
                <a16:creationId xmlns:a16="http://schemas.microsoft.com/office/drawing/2014/main" id="{96AE0C3C-024E-21F9-819E-3A33BF926D50}"/>
              </a:ext>
            </a:extLst>
          </p:cNvPr>
          <p:cNvSpPr/>
          <p:nvPr/>
        </p:nvSpPr>
        <p:spPr>
          <a:xfrm>
            <a:off x="1303514" y="1795815"/>
            <a:ext cx="2663303" cy="221434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51" name="Google Shape;1487;p114">
            <a:extLst>
              <a:ext uri="{FF2B5EF4-FFF2-40B4-BE49-F238E27FC236}">
                <a16:creationId xmlns:a16="http://schemas.microsoft.com/office/drawing/2014/main" id="{4C4092B9-7B4F-983B-CD2B-CEB3696C4B54}"/>
              </a:ext>
            </a:extLst>
          </p:cNvPr>
          <p:cNvCxnSpPr>
            <a:cxnSpLocks/>
          </p:cNvCxnSpPr>
          <p:nvPr/>
        </p:nvCxnSpPr>
        <p:spPr>
          <a:xfrm>
            <a:off x="1256650" y="2354320"/>
            <a:ext cx="2733203" cy="0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2" name="Google Shape;898;p88">
            <a:extLst>
              <a:ext uri="{FF2B5EF4-FFF2-40B4-BE49-F238E27FC236}">
                <a16:creationId xmlns:a16="http://schemas.microsoft.com/office/drawing/2014/main" id="{2D5A24D2-5B71-BE1B-D2D9-6CE8AB5713EA}"/>
              </a:ext>
            </a:extLst>
          </p:cNvPr>
          <p:cNvSpPr txBox="1"/>
          <p:nvPr/>
        </p:nvSpPr>
        <p:spPr>
          <a:xfrm>
            <a:off x="1206138" y="1443285"/>
            <a:ext cx="143989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(Interactive job)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282" name="Google Shape;898;p88">
            <a:extLst>
              <a:ext uri="{FF2B5EF4-FFF2-40B4-BE49-F238E27FC236}">
                <a16:creationId xmlns:a16="http://schemas.microsoft.com/office/drawing/2014/main" id="{5B773CCA-BC44-CFC3-B5D2-DB3146844C5E}"/>
              </a:ext>
            </a:extLst>
          </p:cNvPr>
          <p:cNvSpPr txBox="1"/>
          <p:nvPr/>
        </p:nvSpPr>
        <p:spPr>
          <a:xfrm>
            <a:off x="936916" y="2058677"/>
            <a:ext cx="292031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8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Task</a:t>
            </a:r>
          </a:p>
        </p:txBody>
      </p:sp>
      <p:sp>
        <p:nvSpPr>
          <p:cNvPr id="2283" name="Google Shape;898;p88">
            <a:extLst>
              <a:ext uri="{FF2B5EF4-FFF2-40B4-BE49-F238E27FC236}">
                <a16:creationId xmlns:a16="http://schemas.microsoft.com/office/drawing/2014/main" id="{BB9D646A-1A4F-BA80-467B-334E858677C9}"/>
              </a:ext>
            </a:extLst>
          </p:cNvPr>
          <p:cNvSpPr txBox="1"/>
          <p:nvPr/>
        </p:nvSpPr>
        <p:spPr>
          <a:xfrm>
            <a:off x="1518596" y="2098436"/>
            <a:ext cx="2254859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3"/>
                </a:solidFill>
                <a:latin typeface="+mj-lt"/>
                <a:ea typeface="Montserrat"/>
                <a:cs typeface="+mj-lt"/>
                <a:sym typeface="Montserrat"/>
              </a:rPr>
              <a:t>Analysis</a:t>
            </a:r>
          </a:p>
        </p:txBody>
      </p:sp>
      <p:sp>
        <p:nvSpPr>
          <p:cNvPr id="2284" name="Rectangle: Rounded Corners 2283">
            <a:extLst>
              <a:ext uri="{FF2B5EF4-FFF2-40B4-BE49-F238E27FC236}">
                <a16:creationId xmlns:a16="http://schemas.microsoft.com/office/drawing/2014/main" id="{56138B0F-6B6C-3B7B-933B-4610444369B2}"/>
              </a:ext>
            </a:extLst>
          </p:cNvPr>
          <p:cNvSpPr/>
          <p:nvPr/>
        </p:nvSpPr>
        <p:spPr>
          <a:xfrm>
            <a:off x="1303511" y="2074734"/>
            <a:ext cx="2663306" cy="221434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88" name="Google Shape;898;p88">
            <a:extLst>
              <a:ext uri="{FF2B5EF4-FFF2-40B4-BE49-F238E27FC236}">
                <a16:creationId xmlns:a16="http://schemas.microsoft.com/office/drawing/2014/main" id="{02A95EEC-F51B-3C45-8863-2ADF06A37957}"/>
              </a:ext>
            </a:extLst>
          </p:cNvPr>
          <p:cNvSpPr txBox="1"/>
          <p:nvPr/>
        </p:nvSpPr>
        <p:spPr>
          <a:xfrm>
            <a:off x="2403445" y="2371584"/>
            <a:ext cx="409625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</a:p>
        </p:txBody>
      </p:sp>
      <p:cxnSp>
        <p:nvCxnSpPr>
          <p:cNvPr id="2419" name="Straight Arrow Connector 2418">
            <a:extLst>
              <a:ext uri="{FF2B5EF4-FFF2-40B4-BE49-F238E27FC236}">
                <a16:creationId xmlns:a16="http://schemas.microsoft.com/office/drawing/2014/main" id="{604B0315-BFAA-C9EE-199B-C9C3CDADE1E0}"/>
              </a:ext>
            </a:extLst>
          </p:cNvPr>
          <p:cNvCxnSpPr>
            <a:cxnSpLocks/>
          </p:cNvCxnSpPr>
          <p:nvPr/>
        </p:nvCxnSpPr>
        <p:spPr>
          <a:xfrm>
            <a:off x="4405964" y="1986815"/>
            <a:ext cx="450171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039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>
                <a:solidFill>
                  <a:schemeClr val="bg2"/>
                </a:solidFill>
              </a:rPr>
              <a:t>run:ai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b="1" dirty="0"/>
              <a:t>fractional GPU</a:t>
            </a:r>
            <a:r>
              <a:rPr lang="en-US" dirty="0"/>
              <a:t> for analysis</a:t>
            </a:r>
          </a:p>
        </p:txBody>
      </p:sp>
      <p:pic>
        <p:nvPicPr>
          <p:cNvPr id="5" name="Graphic 4" descr="Office worker male with solid fill">
            <a:extLst>
              <a:ext uri="{FF2B5EF4-FFF2-40B4-BE49-F238E27FC236}">
                <a16:creationId xmlns:a16="http://schemas.microsoft.com/office/drawing/2014/main" id="{CD371B33-A159-0765-0A19-FBDAD5213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9082" y="985839"/>
            <a:ext cx="510638" cy="510638"/>
          </a:xfrm>
          <a:prstGeom prst="rect">
            <a:avLst/>
          </a:prstGeom>
        </p:spPr>
      </p:pic>
      <p:cxnSp>
        <p:nvCxnSpPr>
          <p:cNvPr id="6" name="Google Shape;1486;p114">
            <a:extLst>
              <a:ext uri="{FF2B5EF4-FFF2-40B4-BE49-F238E27FC236}">
                <a16:creationId xmlns:a16="http://schemas.microsoft.com/office/drawing/2014/main" id="{6CA13B78-49DA-C7A0-F6DC-BFE939D38CE0}"/>
              </a:ext>
            </a:extLst>
          </p:cNvPr>
          <p:cNvCxnSpPr>
            <a:cxnSpLocks/>
          </p:cNvCxnSpPr>
          <p:nvPr/>
        </p:nvCxnSpPr>
        <p:spPr>
          <a:xfrm>
            <a:off x="5666670" y="1748181"/>
            <a:ext cx="0" cy="606139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98;p88">
            <a:extLst>
              <a:ext uri="{FF2B5EF4-FFF2-40B4-BE49-F238E27FC236}">
                <a16:creationId xmlns:a16="http://schemas.microsoft.com/office/drawing/2014/main" id="{408222F7-994A-E412-B2C1-F5278EA306F1}"/>
              </a:ext>
            </a:extLst>
          </p:cNvPr>
          <p:cNvSpPr txBox="1"/>
          <p:nvPr/>
        </p:nvSpPr>
        <p:spPr>
          <a:xfrm>
            <a:off x="5136048" y="1759284"/>
            <a:ext cx="502922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</a:t>
            </a:r>
          </a:p>
          <a:p>
            <a:pPr algn="r">
              <a:lnSpc>
                <a:spcPct val="115000"/>
              </a:lnSpc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Assigned</a:t>
            </a:r>
            <a:endParaRPr lang="en-US" sz="800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13" name="Google Shape;898;p88">
            <a:extLst>
              <a:ext uri="{FF2B5EF4-FFF2-40B4-BE49-F238E27FC236}">
                <a16:creationId xmlns:a16="http://schemas.microsoft.com/office/drawing/2014/main" id="{D5926C84-D51A-F2CB-DD0F-70341A649BEA}"/>
              </a:ext>
            </a:extLst>
          </p:cNvPr>
          <p:cNvSpPr txBox="1"/>
          <p:nvPr/>
        </p:nvSpPr>
        <p:spPr>
          <a:xfrm>
            <a:off x="6542228" y="1783242"/>
            <a:ext cx="1005915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accent5"/>
                </a:solidFill>
                <a:latin typeface="+mj-lt"/>
                <a:ea typeface="Montserrat"/>
                <a:cs typeface="+mj-lt"/>
                <a:sym typeface="Montserrat"/>
              </a:rPr>
              <a:t>0.1</a:t>
            </a:r>
            <a:r>
              <a:rPr lang="en-US" sz="1000" dirty="0">
                <a:solidFill>
                  <a:schemeClr val="accent5"/>
                </a:solidFill>
                <a:latin typeface="+mj-lt"/>
                <a:ea typeface="Montserrat"/>
                <a:cs typeface="+mj-lt"/>
                <a:sym typeface="Montserrat"/>
              </a:rPr>
              <a:t> of GPU-1</a:t>
            </a:r>
          </a:p>
        </p:txBody>
      </p:sp>
      <p:sp>
        <p:nvSpPr>
          <p:cNvPr id="2048" name="Google Shape;898;p88">
            <a:extLst>
              <a:ext uri="{FF2B5EF4-FFF2-40B4-BE49-F238E27FC236}">
                <a16:creationId xmlns:a16="http://schemas.microsoft.com/office/drawing/2014/main" id="{55545346-9DF8-41EC-EA30-88CB1DF3EC68}"/>
              </a:ext>
            </a:extLst>
          </p:cNvPr>
          <p:cNvSpPr txBox="1"/>
          <p:nvPr/>
        </p:nvSpPr>
        <p:spPr>
          <a:xfrm>
            <a:off x="5346939" y="2058677"/>
            <a:ext cx="292031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8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Task</a:t>
            </a:r>
          </a:p>
        </p:txBody>
      </p:sp>
      <p:cxnSp>
        <p:nvCxnSpPr>
          <p:cNvPr id="2049" name="Google Shape;1487;p114">
            <a:extLst>
              <a:ext uri="{FF2B5EF4-FFF2-40B4-BE49-F238E27FC236}">
                <a16:creationId xmlns:a16="http://schemas.microsoft.com/office/drawing/2014/main" id="{9D7F1700-1B4A-8E28-6B1F-8E50477DD3CF}"/>
              </a:ext>
            </a:extLst>
          </p:cNvPr>
          <p:cNvCxnSpPr>
            <a:cxnSpLocks/>
          </p:cNvCxnSpPr>
          <p:nvPr/>
        </p:nvCxnSpPr>
        <p:spPr>
          <a:xfrm>
            <a:off x="5666670" y="2356972"/>
            <a:ext cx="2733203" cy="0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" name="Picture 10" descr="How Run:ai Works">
            <a:extLst>
              <a:ext uri="{FF2B5EF4-FFF2-40B4-BE49-F238E27FC236}">
                <a16:creationId xmlns:a16="http://schemas.microsoft.com/office/drawing/2014/main" id="{2D582AF6-81D6-5CDE-3FC7-4D96AF060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114" y="1115428"/>
            <a:ext cx="598626" cy="40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898;p88">
            <a:extLst>
              <a:ext uri="{FF2B5EF4-FFF2-40B4-BE49-F238E27FC236}">
                <a16:creationId xmlns:a16="http://schemas.microsoft.com/office/drawing/2014/main" id="{246D7A04-7BE3-E346-E6A8-BEF5BCBE5BFE}"/>
              </a:ext>
            </a:extLst>
          </p:cNvPr>
          <p:cNvSpPr txBox="1"/>
          <p:nvPr/>
        </p:nvSpPr>
        <p:spPr>
          <a:xfrm>
            <a:off x="6563671" y="1481259"/>
            <a:ext cx="143989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Fractional GPU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8" name="Google Shape;898;p88">
            <a:extLst>
              <a:ext uri="{FF2B5EF4-FFF2-40B4-BE49-F238E27FC236}">
                <a16:creationId xmlns:a16="http://schemas.microsoft.com/office/drawing/2014/main" id="{39E6DC33-85D7-D68E-E7DD-373C15EF1F1E}"/>
              </a:ext>
            </a:extLst>
          </p:cNvPr>
          <p:cNvSpPr txBox="1"/>
          <p:nvPr/>
        </p:nvSpPr>
        <p:spPr>
          <a:xfrm>
            <a:off x="5928619" y="2098436"/>
            <a:ext cx="2254859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3"/>
                </a:solidFill>
                <a:latin typeface="+mj-lt"/>
                <a:ea typeface="Montserrat"/>
                <a:cs typeface="+mj-lt"/>
                <a:sym typeface="Montserrat"/>
              </a:rPr>
              <a:t>Analysis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8334157-F383-6B3B-33AF-05E930C34621}"/>
              </a:ext>
            </a:extLst>
          </p:cNvPr>
          <p:cNvSpPr/>
          <p:nvPr/>
        </p:nvSpPr>
        <p:spPr>
          <a:xfrm>
            <a:off x="5713534" y="2074734"/>
            <a:ext cx="2663306" cy="221434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34" name="Google Shape;898;p88">
            <a:extLst>
              <a:ext uri="{FF2B5EF4-FFF2-40B4-BE49-F238E27FC236}">
                <a16:creationId xmlns:a16="http://schemas.microsoft.com/office/drawing/2014/main" id="{0F96BB89-1D32-6963-50F1-2D4173FE560E}"/>
              </a:ext>
            </a:extLst>
          </p:cNvPr>
          <p:cNvSpPr txBox="1"/>
          <p:nvPr/>
        </p:nvSpPr>
        <p:spPr>
          <a:xfrm>
            <a:off x="6878427" y="2371584"/>
            <a:ext cx="409625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</a:p>
        </p:txBody>
      </p:sp>
      <p:sp>
        <p:nvSpPr>
          <p:cNvPr id="2218" name="Google Shape;898;p88">
            <a:extLst>
              <a:ext uri="{FF2B5EF4-FFF2-40B4-BE49-F238E27FC236}">
                <a16:creationId xmlns:a16="http://schemas.microsoft.com/office/drawing/2014/main" id="{C06897BB-2B9F-3641-C286-3513B331C68B}"/>
              </a:ext>
            </a:extLst>
          </p:cNvPr>
          <p:cNvSpPr txBox="1"/>
          <p:nvPr/>
        </p:nvSpPr>
        <p:spPr>
          <a:xfrm>
            <a:off x="5188214" y="1493765"/>
            <a:ext cx="112297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(Interactive job)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29697117-B7F2-C33A-AC8A-9E2B39105C6C}"/>
              </a:ext>
            </a:extLst>
          </p:cNvPr>
          <p:cNvSpPr txBox="1"/>
          <p:nvPr/>
        </p:nvSpPr>
        <p:spPr>
          <a:xfrm>
            <a:off x="6314092" y="1493283"/>
            <a:ext cx="28453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+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000677-211F-F2A7-7713-9BB26ABF7018}"/>
              </a:ext>
            </a:extLst>
          </p:cNvPr>
          <p:cNvSpPr/>
          <p:nvPr/>
        </p:nvSpPr>
        <p:spPr>
          <a:xfrm>
            <a:off x="5713534" y="1972405"/>
            <a:ext cx="2663303" cy="49977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Google Shape;1519;p119">
            <a:extLst>
              <a:ext uri="{FF2B5EF4-FFF2-40B4-BE49-F238E27FC236}">
                <a16:creationId xmlns:a16="http://schemas.microsoft.com/office/drawing/2014/main" id="{1CBD6916-3F1C-6967-05C3-A89A8214F183}"/>
              </a:ext>
            </a:extLst>
          </p:cNvPr>
          <p:cNvSpPr txBox="1"/>
          <p:nvPr/>
        </p:nvSpPr>
        <p:spPr>
          <a:xfrm>
            <a:off x="5423174" y="3946209"/>
            <a:ext cx="347068" cy="156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accent5"/>
                </a:solidFill>
                <a:latin typeface="+mj-lt"/>
                <a:ea typeface="Montserrat"/>
                <a:cs typeface="+mj-lt"/>
                <a:sym typeface="Montserrat"/>
              </a:rPr>
              <a:t>GPU 1</a:t>
            </a:r>
          </a:p>
        </p:txBody>
      </p:sp>
      <p:grpSp>
        <p:nvGrpSpPr>
          <p:cNvPr id="2418" name="Group 2417">
            <a:extLst>
              <a:ext uri="{FF2B5EF4-FFF2-40B4-BE49-F238E27FC236}">
                <a16:creationId xmlns:a16="http://schemas.microsoft.com/office/drawing/2014/main" id="{8EBAF9F0-4A8A-8ABE-562F-FE03302361D1}"/>
              </a:ext>
            </a:extLst>
          </p:cNvPr>
          <p:cNvGrpSpPr/>
          <p:nvPr/>
        </p:nvGrpSpPr>
        <p:grpSpPr>
          <a:xfrm>
            <a:off x="5789980" y="3344871"/>
            <a:ext cx="1809136" cy="1449243"/>
            <a:chOff x="5766812" y="3290055"/>
            <a:chExt cx="1809136" cy="144924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CC6ED08-1379-E654-D946-9ACEAC1409EB}"/>
                </a:ext>
              </a:extLst>
            </p:cNvPr>
            <p:cNvCxnSpPr>
              <a:cxnSpLocks/>
              <a:stCxn id="56" idx="1"/>
              <a:endCxn id="2078" idx="0"/>
            </p:cNvCxnSpPr>
            <p:nvPr/>
          </p:nvCxnSpPr>
          <p:spPr>
            <a:xfrm flipH="1">
              <a:off x="6170598" y="3569363"/>
              <a:ext cx="818954" cy="74133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3EC16AD-59B4-5986-9BE7-9A143F6E73AE}"/>
                </a:ext>
              </a:extLst>
            </p:cNvPr>
            <p:cNvCxnSpPr>
              <a:cxnSpLocks/>
              <a:stCxn id="42" idx="1"/>
              <a:endCxn id="2077" idx="0"/>
            </p:cNvCxnSpPr>
            <p:nvPr/>
          </p:nvCxnSpPr>
          <p:spPr>
            <a:xfrm flipH="1">
              <a:off x="6170599" y="3435663"/>
              <a:ext cx="554658" cy="101186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A30959F-E22A-65B5-02F3-8A729BC23D55}"/>
                </a:ext>
              </a:extLst>
            </p:cNvPr>
            <p:cNvCxnSpPr>
              <a:cxnSpLocks/>
              <a:stCxn id="57" idx="1"/>
              <a:endCxn id="2079" idx="0"/>
            </p:cNvCxnSpPr>
            <p:nvPr/>
          </p:nvCxnSpPr>
          <p:spPr>
            <a:xfrm flipH="1">
              <a:off x="6170598" y="3716966"/>
              <a:ext cx="1086329" cy="33176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4CC546C-09B6-5744-B851-F0BAFB6A1BBE}"/>
                </a:ext>
              </a:extLst>
            </p:cNvPr>
            <p:cNvCxnSpPr>
              <a:cxnSpLocks/>
              <a:stCxn id="52" idx="1"/>
              <a:endCxn id="2080" idx="0"/>
            </p:cNvCxnSpPr>
            <p:nvPr/>
          </p:nvCxnSpPr>
          <p:spPr>
            <a:xfrm flipH="1">
              <a:off x="6170598" y="3824268"/>
              <a:ext cx="554659" cy="32521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1FD8BF2-EE70-266F-2FDC-7009A3785E4F}"/>
                </a:ext>
              </a:extLst>
            </p:cNvPr>
            <p:cNvCxnSpPr>
              <a:cxnSpLocks/>
              <a:stCxn id="43" idx="1"/>
              <a:endCxn id="2081" idx="0"/>
            </p:cNvCxnSpPr>
            <p:nvPr/>
          </p:nvCxnSpPr>
          <p:spPr>
            <a:xfrm flipH="1">
              <a:off x="6170598" y="3950501"/>
              <a:ext cx="826748" cy="12934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Graphic 41" descr="Female Profile outline">
              <a:extLst>
                <a:ext uri="{FF2B5EF4-FFF2-40B4-BE49-F238E27FC236}">
                  <a16:creationId xmlns:a16="http://schemas.microsoft.com/office/drawing/2014/main" id="{9D57CC87-3265-C5B9-51A3-5857A0639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25257" y="3290055"/>
              <a:ext cx="291216" cy="291216"/>
            </a:xfrm>
            <a:prstGeom prst="rect">
              <a:avLst/>
            </a:prstGeom>
          </p:spPr>
        </p:pic>
        <p:pic>
          <p:nvPicPr>
            <p:cNvPr id="43" name="Graphic 42" descr="Female Profile outline">
              <a:extLst>
                <a:ext uri="{FF2B5EF4-FFF2-40B4-BE49-F238E27FC236}">
                  <a16:creationId xmlns:a16="http://schemas.microsoft.com/office/drawing/2014/main" id="{D6C190C8-E86F-BA7D-56C1-F7785F4F7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97346" y="3804893"/>
              <a:ext cx="291216" cy="291216"/>
            </a:xfrm>
            <a:prstGeom prst="rect">
              <a:avLst/>
            </a:prstGeom>
          </p:spPr>
        </p:pic>
        <p:pic>
          <p:nvPicPr>
            <p:cNvPr id="48" name="Graphic 47" descr="Male profile outline">
              <a:extLst>
                <a:ext uri="{FF2B5EF4-FFF2-40B4-BE49-F238E27FC236}">
                  <a16:creationId xmlns:a16="http://schemas.microsoft.com/office/drawing/2014/main" id="{D624CC15-30EA-0546-4C0B-4052194BF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737178" y="4059593"/>
              <a:ext cx="291216" cy="291216"/>
            </a:xfrm>
            <a:prstGeom prst="rect">
              <a:avLst/>
            </a:prstGeom>
          </p:spPr>
        </p:pic>
        <p:pic>
          <p:nvPicPr>
            <p:cNvPr id="50" name="Graphic 49" descr="Female Profile outline">
              <a:extLst>
                <a:ext uri="{FF2B5EF4-FFF2-40B4-BE49-F238E27FC236}">
                  <a16:creationId xmlns:a16="http://schemas.microsoft.com/office/drawing/2014/main" id="{968206E4-3348-4DD6-FD08-F144E18F1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283247" y="4318876"/>
              <a:ext cx="291216" cy="291216"/>
            </a:xfrm>
            <a:prstGeom prst="rect">
              <a:avLst/>
            </a:prstGeom>
          </p:spPr>
        </p:pic>
        <p:pic>
          <p:nvPicPr>
            <p:cNvPr id="52" name="Graphic 51" descr="Female Profile outline">
              <a:extLst>
                <a:ext uri="{FF2B5EF4-FFF2-40B4-BE49-F238E27FC236}">
                  <a16:creationId xmlns:a16="http://schemas.microsoft.com/office/drawing/2014/main" id="{7E0AD4B4-5346-F0A2-6723-C45F20795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725257" y="3678660"/>
              <a:ext cx="291216" cy="291216"/>
            </a:xfrm>
            <a:prstGeom prst="rect">
              <a:avLst/>
            </a:prstGeom>
          </p:spPr>
        </p:pic>
        <p:pic>
          <p:nvPicPr>
            <p:cNvPr id="53" name="Graphic 52" descr="Male profile outline">
              <a:extLst>
                <a:ext uri="{FF2B5EF4-FFF2-40B4-BE49-F238E27FC236}">
                  <a16:creationId xmlns:a16="http://schemas.microsoft.com/office/drawing/2014/main" id="{CFAA9C28-01D4-8E67-9780-FD7215D41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284732" y="3933236"/>
              <a:ext cx="291216" cy="291216"/>
            </a:xfrm>
            <a:prstGeom prst="rect">
              <a:avLst/>
            </a:prstGeom>
          </p:spPr>
        </p:pic>
        <p:pic>
          <p:nvPicPr>
            <p:cNvPr id="54" name="Graphic 53" descr="Female Profile outline">
              <a:extLst>
                <a:ext uri="{FF2B5EF4-FFF2-40B4-BE49-F238E27FC236}">
                  <a16:creationId xmlns:a16="http://schemas.microsoft.com/office/drawing/2014/main" id="{B1AEF24E-B65A-7275-13A6-9323FAAEF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981529" y="4184147"/>
              <a:ext cx="291216" cy="291216"/>
            </a:xfrm>
            <a:prstGeom prst="rect">
              <a:avLst/>
            </a:prstGeom>
          </p:spPr>
        </p:pic>
        <p:pic>
          <p:nvPicPr>
            <p:cNvPr id="55" name="Graphic 54" descr="Male profile outline">
              <a:extLst>
                <a:ext uri="{FF2B5EF4-FFF2-40B4-BE49-F238E27FC236}">
                  <a16:creationId xmlns:a16="http://schemas.microsoft.com/office/drawing/2014/main" id="{4116E8BD-F785-552A-0DA8-62101EE2A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733348" y="4448082"/>
              <a:ext cx="291216" cy="291216"/>
            </a:xfrm>
            <a:prstGeom prst="rect">
              <a:avLst/>
            </a:prstGeom>
          </p:spPr>
        </p:pic>
        <p:pic>
          <p:nvPicPr>
            <p:cNvPr id="56" name="Graphic 55" descr="Male profile outline">
              <a:extLst>
                <a:ext uri="{FF2B5EF4-FFF2-40B4-BE49-F238E27FC236}">
                  <a16:creationId xmlns:a16="http://schemas.microsoft.com/office/drawing/2014/main" id="{5B8FCABF-DD8C-BEF2-4476-C67CC011E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989552" y="3423755"/>
              <a:ext cx="291216" cy="291216"/>
            </a:xfrm>
            <a:prstGeom prst="rect">
              <a:avLst/>
            </a:prstGeom>
          </p:spPr>
        </p:pic>
        <p:pic>
          <p:nvPicPr>
            <p:cNvPr id="57" name="Graphic 56" descr="Male profile outline">
              <a:extLst>
                <a:ext uri="{FF2B5EF4-FFF2-40B4-BE49-F238E27FC236}">
                  <a16:creationId xmlns:a16="http://schemas.microsoft.com/office/drawing/2014/main" id="{2F373D09-18F1-E780-D37B-4C41535F4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256927" y="3571358"/>
              <a:ext cx="291216" cy="291216"/>
            </a:xfrm>
            <a:prstGeom prst="rect">
              <a:avLst/>
            </a:prstGeom>
          </p:spPr>
        </p:pic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23ECAEA-8D92-B85B-4BE3-78B112E35526}"/>
                </a:ext>
              </a:extLst>
            </p:cNvPr>
            <p:cNvGrpSpPr/>
            <p:nvPr/>
          </p:nvGrpSpPr>
          <p:grpSpPr>
            <a:xfrm rot="5400000">
              <a:off x="5424621" y="3814783"/>
              <a:ext cx="1090913" cy="406532"/>
              <a:chOff x="7069351" y="2434175"/>
              <a:chExt cx="1267399" cy="472300"/>
            </a:xfrm>
          </p:grpSpPr>
          <p:sp>
            <p:nvSpPr>
              <p:cNvPr id="2060" name="Rectangle 2059">
                <a:extLst>
                  <a:ext uri="{FF2B5EF4-FFF2-40B4-BE49-F238E27FC236}">
                    <a16:creationId xmlns:a16="http://schemas.microsoft.com/office/drawing/2014/main" id="{2B745765-FAB1-1CC6-A262-A1E2EEB60BF8}"/>
                  </a:ext>
                </a:extLst>
              </p:cNvPr>
              <p:cNvSpPr/>
              <p:nvPr/>
            </p:nvSpPr>
            <p:spPr>
              <a:xfrm>
                <a:off x="7069351" y="2434175"/>
                <a:ext cx="1267399" cy="472300"/>
              </a:xfrm>
              <a:prstGeom prst="rect">
                <a:avLst/>
              </a:prstGeom>
              <a:noFill/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67" name="Rectangle 2066">
                <a:extLst>
                  <a:ext uri="{FF2B5EF4-FFF2-40B4-BE49-F238E27FC236}">
                    <a16:creationId xmlns:a16="http://schemas.microsoft.com/office/drawing/2014/main" id="{98C3D659-2DF7-E71F-B8D0-60C00B99A4C6}"/>
                  </a:ext>
                </a:extLst>
              </p:cNvPr>
              <p:cNvSpPr/>
              <p:nvPr/>
            </p:nvSpPr>
            <p:spPr>
              <a:xfrm>
                <a:off x="7082051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69" name="Rectangle 2068">
                <a:extLst>
                  <a:ext uri="{FF2B5EF4-FFF2-40B4-BE49-F238E27FC236}">
                    <a16:creationId xmlns:a16="http://schemas.microsoft.com/office/drawing/2014/main" id="{A88793EA-DAD7-E04D-9C6A-94A628A7621B}"/>
                  </a:ext>
                </a:extLst>
              </p:cNvPr>
              <p:cNvSpPr/>
              <p:nvPr/>
            </p:nvSpPr>
            <p:spPr>
              <a:xfrm>
                <a:off x="7205951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70" name="Rectangle 2069">
                <a:extLst>
                  <a:ext uri="{FF2B5EF4-FFF2-40B4-BE49-F238E27FC236}">
                    <a16:creationId xmlns:a16="http://schemas.microsoft.com/office/drawing/2014/main" id="{B03EAAC2-F1D5-900D-1C01-C3284A254AA5}"/>
                  </a:ext>
                </a:extLst>
              </p:cNvPr>
              <p:cNvSpPr/>
              <p:nvPr/>
            </p:nvSpPr>
            <p:spPr>
              <a:xfrm>
                <a:off x="7329850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71" name="Rectangle 2070">
                <a:extLst>
                  <a:ext uri="{FF2B5EF4-FFF2-40B4-BE49-F238E27FC236}">
                    <a16:creationId xmlns:a16="http://schemas.microsoft.com/office/drawing/2014/main" id="{ED016F81-2DD2-189B-0C33-8D7BEB56A8FE}"/>
                  </a:ext>
                </a:extLst>
              </p:cNvPr>
              <p:cNvSpPr/>
              <p:nvPr/>
            </p:nvSpPr>
            <p:spPr>
              <a:xfrm>
                <a:off x="7453750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72" name="Rectangle 2071">
                <a:extLst>
                  <a:ext uri="{FF2B5EF4-FFF2-40B4-BE49-F238E27FC236}">
                    <a16:creationId xmlns:a16="http://schemas.microsoft.com/office/drawing/2014/main" id="{1263B362-298A-F6C3-05E5-4B6786E4A2A8}"/>
                  </a:ext>
                </a:extLst>
              </p:cNvPr>
              <p:cNvSpPr/>
              <p:nvPr/>
            </p:nvSpPr>
            <p:spPr>
              <a:xfrm>
                <a:off x="7577649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77" name="Rectangle 2076">
                <a:extLst>
                  <a:ext uri="{FF2B5EF4-FFF2-40B4-BE49-F238E27FC236}">
                    <a16:creationId xmlns:a16="http://schemas.microsoft.com/office/drawing/2014/main" id="{972EA154-09F9-2E7D-9EE7-C5C9063CF93B}"/>
                  </a:ext>
                </a:extLst>
              </p:cNvPr>
              <p:cNvSpPr/>
              <p:nvPr/>
            </p:nvSpPr>
            <p:spPr>
              <a:xfrm>
                <a:off x="7082052" y="2437364"/>
                <a:ext cx="123900" cy="43960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78" name="Rectangle 2077">
                <a:extLst>
                  <a:ext uri="{FF2B5EF4-FFF2-40B4-BE49-F238E27FC236}">
                    <a16:creationId xmlns:a16="http://schemas.microsoft.com/office/drawing/2014/main" id="{F1F70329-84DA-B52D-980F-C4664A6CE35C}"/>
                  </a:ext>
                </a:extLst>
              </p:cNvPr>
              <p:cNvSpPr/>
              <p:nvPr/>
            </p:nvSpPr>
            <p:spPr>
              <a:xfrm>
                <a:off x="7205952" y="2437365"/>
                <a:ext cx="123900" cy="43960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79" name="Rectangle 2078">
                <a:extLst>
                  <a:ext uri="{FF2B5EF4-FFF2-40B4-BE49-F238E27FC236}">
                    <a16:creationId xmlns:a16="http://schemas.microsoft.com/office/drawing/2014/main" id="{29466DA4-3303-E6EC-F1AA-1CF4E50AACF1}"/>
                  </a:ext>
                </a:extLst>
              </p:cNvPr>
              <p:cNvSpPr/>
              <p:nvPr/>
            </p:nvSpPr>
            <p:spPr>
              <a:xfrm>
                <a:off x="7329851" y="2437365"/>
                <a:ext cx="123900" cy="43960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80" name="Rectangle 2079">
                <a:extLst>
                  <a:ext uri="{FF2B5EF4-FFF2-40B4-BE49-F238E27FC236}">
                    <a16:creationId xmlns:a16="http://schemas.microsoft.com/office/drawing/2014/main" id="{DA5AC663-4E90-B549-4F97-0E20A0199142}"/>
                  </a:ext>
                </a:extLst>
              </p:cNvPr>
              <p:cNvSpPr/>
              <p:nvPr/>
            </p:nvSpPr>
            <p:spPr>
              <a:xfrm>
                <a:off x="7453751" y="2437365"/>
                <a:ext cx="123900" cy="43960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81" name="Rectangle 2080">
                <a:extLst>
                  <a:ext uri="{FF2B5EF4-FFF2-40B4-BE49-F238E27FC236}">
                    <a16:creationId xmlns:a16="http://schemas.microsoft.com/office/drawing/2014/main" id="{213F8A37-152F-0A79-307A-1D3C8E834C29}"/>
                  </a:ext>
                </a:extLst>
              </p:cNvPr>
              <p:cNvSpPr/>
              <p:nvPr/>
            </p:nvSpPr>
            <p:spPr>
              <a:xfrm>
                <a:off x="7577650" y="2437365"/>
                <a:ext cx="123900" cy="43960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82" name="Rectangle 2081">
                <a:extLst>
                  <a:ext uri="{FF2B5EF4-FFF2-40B4-BE49-F238E27FC236}">
                    <a16:creationId xmlns:a16="http://schemas.microsoft.com/office/drawing/2014/main" id="{6D5A6B4C-BF69-0AA9-1AC2-F0719A983010}"/>
                  </a:ext>
                </a:extLst>
              </p:cNvPr>
              <p:cNvSpPr/>
              <p:nvPr/>
            </p:nvSpPr>
            <p:spPr>
              <a:xfrm>
                <a:off x="7700163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83" name="Rectangle 2082">
                <a:extLst>
                  <a:ext uri="{FF2B5EF4-FFF2-40B4-BE49-F238E27FC236}">
                    <a16:creationId xmlns:a16="http://schemas.microsoft.com/office/drawing/2014/main" id="{AB6B0262-2155-2452-6445-B21DACE3BF43}"/>
                  </a:ext>
                </a:extLst>
              </p:cNvPr>
              <p:cNvSpPr/>
              <p:nvPr/>
            </p:nvSpPr>
            <p:spPr>
              <a:xfrm>
                <a:off x="7824063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84" name="Rectangle 2083">
                <a:extLst>
                  <a:ext uri="{FF2B5EF4-FFF2-40B4-BE49-F238E27FC236}">
                    <a16:creationId xmlns:a16="http://schemas.microsoft.com/office/drawing/2014/main" id="{B7069CA4-BD93-EFF4-CC5C-459B06D21654}"/>
                  </a:ext>
                </a:extLst>
              </p:cNvPr>
              <p:cNvSpPr/>
              <p:nvPr/>
            </p:nvSpPr>
            <p:spPr>
              <a:xfrm>
                <a:off x="7947962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85" name="Rectangle 2084">
                <a:extLst>
                  <a:ext uri="{FF2B5EF4-FFF2-40B4-BE49-F238E27FC236}">
                    <a16:creationId xmlns:a16="http://schemas.microsoft.com/office/drawing/2014/main" id="{881468BB-E17A-81A5-2E7A-2D3F0FE21BD3}"/>
                  </a:ext>
                </a:extLst>
              </p:cNvPr>
              <p:cNvSpPr/>
              <p:nvPr/>
            </p:nvSpPr>
            <p:spPr>
              <a:xfrm>
                <a:off x="8071862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885C08BD-430A-8239-D0F8-D352D9E7FAE9}"/>
                  </a:ext>
                </a:extLst>
              </p:cNvPr>
              <p:cNvSpPr/>
              <p:nvPr/>
            </p:nvSpPr>
            <p:spPr>
              <a:xfrm>
                <a:off x="8195761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92BDA108-6FF7-485B-B9B7-CCA071D119F3}"/>
                  </a:ext>
                </a:extLst>
              </p:cNvPr>
              <p:cNvSpPr/>
              <p:nvPr/>
            </p:nvSpPr>
            <p:spPr>
              <a:xfrm>
                <a:off x="7700164" y="2437365"/>
                <a:ext cx="123900" cy="43960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89" name="Rectangle 2088">
                <a:extLst>
                  <a:ext uri="{FF2B5EF4-FFF2-40B4-BE49-F238E27FC236}">
                    <a16:creationId xmlns:a16="http://schemas.microsoft.com/office/drawing/2014/main" id="{0165DEE7-7D2A-825C-D65D-6C29F4FBCBDC}"/>
                  </a:ext>
                </a:extLst>
              </p:cNvPr>
              <p:cNvSpPr/>
              <p:nvPr/>
            </p:nvSpPr>
            <p:spPr>
              <a:xfrm>
                <a:off x="7824064" y="2437365"/>
                <a:ext cx="123900" cy="43960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92" name="Rectangle 2091">
                <a:extLst>
                  <a:ext uri="{FF2B5EF4-FFF2-40B4-BE49-F238E27FC236}">
                    <a16:creationId xmlns:a16="http://schemas.microsoft.com/office/drawing/2014/main" id="{4BE82250-E68E-5F29-3FE1-6FA2698B2879}"/>
                  </a:ext>
                </a:extLst>
              </p:cNvPr>
              <p:cNvSpPr/>
              <p:nvPr/>
            </p:nvSpPr>
            <p:spPr>
              <a:xfrm>
                <a:off x="7947963" y="2437365"/>
                <a:ext cx="123900" cy="43960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93" name="Rectangle 2092">
                <a:extLst>
                  <a:ext uri="{FF2B5EF4-FFF2-40B4-BE49-F238E27FC236}">
                    <a16:creationId xmlns:a16="http://schemas.microsoft.com/office/drawing/2014/main" id="{C45D79FF-BC1C-943E-A56F-C7DF1D73D45F}"/>
                  </a:ext>
                </a:extLst>
              </p:cNvPr>
              <p:cNvSpPr/>
              <p:nvPr/>
            </p:nvSpPr>
            <p:spPr>
              <a:xfrm>
                <a:off x="8071864" y="2437365"/>
                <a:ext cx="123900" cy="43960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21A69758-CF5E-E379-B9BB-324DA9A6BFD0}"/>
                  </a:ext>
                </a:extLst>
              </p:cNvPr>
              <p:cNvSpPr/>
              <p:nvPr/>
            </p:nvSpPr>
            <p:spPr>
              <a:xfrm>
                <a:off x="8195763" y="2437365"/>
                <a:ext cx="123900" cy="43960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</p:grp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1BF89CA-DD7E-7FB2-F130-658DE56C318E}"/>
                </a:ext>
              </a:extLst>
            </p:cNvPr>
            <p:cNvCxnSpPr>
              <a:cxnSpLocks/>
              <a:stCxn id="55" idx="1"/>
              <a:endCxn id="2095" idx="0"/>
            </p:cNvCxnSpPr>
            <p:nvPr/>
          </p:nvCxnSpPr>
          <p:spPr>
            <a:xfrm flipH="1" flipV="1">
              <a:off x="6170598" y="4495475"/>
              <a:ext cx="562750" cy="98215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7D5EB3B3-2372-858F-F83B-3C069EF89EB1}"/>
                </a:ext>
              </a:extLst>
            </p:cNvPr>
            <p:cNvCxnSpPr>
              <a:cxnSpLocks/>
              <a:stCxn id="50" idx="1"/>
              <a:endCxn id="2093" idx="0"/>
            </p:cNvCxnSpPr>
            <p:nvPr/>
          </p:nvCxnSpPr>
          <p:spPr>
            <a:xfrm flipH="1" flipV="1">
              <a:off x="6170598" y="4388829"/>
              <a:ext cx="1112649" cy="75655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4" name="Straight Arrow Connector 2053">
              <a:extLst>
                <a:ext uri="{FF2B5EF4-FFF2-40B4-BE49-F238E27FC236}">
                  <a16:creationId xmlns:a16="http://schemas.microsoft.com/office/drawing/2014/main" id="{C880F28D-2CBC-2B7C-5717-34E9AEA2F25A}"/>
                </a:ext>
              </a:extLst>
            </p:cNvPr>
            <p:cNvCxnSpPr>
              <a:cxnSpLocks/>
              <a:stCxn id="54" idx="1"/>
              <a:endCxn id="2092" idx="0"/>
            </p:cNvCxnSpPr>
            <p:nvPr/>
          </p:nvCxnSpPr>
          <p:spPr>
            <a:xfrm flipH="1" flipV="1">
              <a:off x="6170598" y="4282182"/>
              <a:ext cx="810931" cy="47573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5" name="Straight Arrow Connector 2054">
              <a:extLst>
                <a:ext uri="{FF2B5EF4-FFF2-40B4-BE49-F238E27FC236}">
                  <a16:creationId xmlns:a16="http://schemas.microsoft.com/office/drawing/2014/main" id="{06996A83-602A-EAD1-FB5A-198BDF0DF03E}"/>
                </a:ext>
              </a:extLst>
            </p:cNvPr>
            <p:cNvCxnSpPr>
              <a:cxnSpLocks/>
              <a:stCxn id="48" idx="1"/>
              <a:endCxn id="2089" idx="0"/>
            </p:cNvCxnSpPr>
            <p:nvPr/>
          </p:nvCxnSpPr>
          <p:spPr>
            <a:xfrm flipH="1" flipV="1">
              <a:off x="6170598" y="4175536"/>
              <a:ext cx="566580" cy="29665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6" name="Straight Arrow Connector 2055">
              <a:extLst>
                <a:ext uri="{FF2B5EF4-FFF2-40B4-BE49-F238E27FC236}">
                  <a16:creationId xmlns:a16="http://schemas.microsoft.com/office/drawing/2014/main" id="{28AC511D-AB3A-6413-2CB3-E93D1F99A712}"/>
                </a:ext>
              </a:extLst>
            </p:cNvPr>
            <p:cNvCxnSpPr>
              <a:cxnSpLocks/>
              <a:stCxn id="53" idx="1"/>
              <a:endCxn id="2087" idx="0"/>
            </p:cNvCxnSpPr>
            <p:nvPr/>
          </p:nvCxnSpPr>
          <p:spPr>
            <a:xfrm flipH="1" flipV="1">
              <a:off x="6170598" y="4068889"/>
              <a:ext cx="1114134" cy="9955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46" name="Graphic 2245" descr="Office worker male with solid fill">
            <a:extLst>
              <a:ext uri="{FF2B5EF4-FFF2-40B4-BE49-F238E27FC236}">
                <a16:creationId xmlns:a16="http://schemas.microsoft.com/office/drawing/2014/main" id="{7EC66D9A-96F2-0248-F62B-F6D416729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9062" y="1101094"/>
            <a:ext cx="510638" cy="510638"/>
          </a:xfrm>
          <a:prstGeom prst="rect">
            <a:avLst/>
          </a:prstGeom>
        </p:spPr>
      </p:pic>
      <p:cxnSp>
        <p:nvCxnSpPr>
          <p:cNvPr id="2247" name="Google Shape;1486;p114">
            <a:extLst>
              <a:ext uri="{FF2B5EF4-FFF2-40B4-BE49-F238E27FC236}">
                <a16:creationId xmlns:a16="http://schemas.microsoft.com/office/drawing/2014/main" id="{3EE5E90B-98C8-032B-2206-14AC34C587C6}"/>
              </a:ext>
            </a:extLst>
          </p:cNvPr>
          <p:cNvCxnSpPr>
            <a:cxnSpLocks/>
          </p:cNvCxnSpPr>
          <p:nvPr/>
        </p:nvCxnSpPr>
        <p:spPr>
          <a:xfrm>
            <a:off x="1256650" y="1741818"/>
            <a:ext cx="0" cy="612502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8" name="Google Shape;898;p88">
            <a:extLst>
              <a:ext uri="{FF2B5EF4-FFF2-40B4-BE49-F238E27FC236}">
                <a16:creationId xmlns:a16="http://schemas.microsoft.com/office/drawing/2014/main" id="{805B4DBB-B4C4-D250-8F6C-FA38ED2A753A}"/>
              </a:ext>
            </a:extLst>
          </p:cNvPr>
          <p:cNvSpPr txBox="1"/>
          <p:nvPr/>
        </p:nvSpPr>
        <p:spPr>
          <a:xfrm>
            <a:off x="726028" y="1752921"/>
            <a:ext cx="502922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</a:t>
            </a:r>
          </a:p>
          <a:p>
            <a:pPr algn="r">
              <a:lnSpc>
                <a:spcPct val="115000"/>
              </a:lnSpc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Assigned</a:t>
            </a:r>
            <a:endParaRPr lang="en-US" sz="800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2249" name="Google Shape;898;p88">
            <a:extLst>
              <a:ext uri="{FF2B5EF4-FFF2-40B4-BE49-F238E27FC236}">
                <a16:creationId xmlns:a16="http://schemas.microsoft.com/office/drawing/2014/main" id="{6C867618-DCC5-EC1A-F213-775255974D5F}"/>
              </a:ext>
            </a:extLst>
          </p:cNvPr>
          <p:cNvSpPr txBox="1"/>
          <p:nvPr/>
        </p:nvSpPr>
        <p:spPr>
          <a:xfrm>
            <a:off x="2132208" y="1819517"/>
            <a:ext cx="1005915" cy="124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5"/>
                </a:solidFill>
                <a:latin typeface="+mj-lt"/>
                <a:ea typeface="Montserrat"/>
                <a:cs typeface="+mj-lt"/>
                <a:sym typeface="Montserrat"/>
              </a:rPr>
              <a:t>GPU-1</a:t>
            </a:r>
          </a:p>
        </p:txBody>
      </p:sp>
      <p:sp>
        <p:nvSpPr>
          <p:cNvPr id="2250" name="Rectangle: Rounded Corners 2249">
            <a:extLst>
              <a:ext uri="{FF2B5EF4-FFF2-40B4-BE49-F238E27FC236}">
                <a16:creationId xmlns:a16="http://schemas.microsoft.com/office/drawing/2014/main" id="{96AE0C3C-024E-21F9-819E-3A33BF926D50}"/>
              </a:ext>
            </a:extLst>
          </p:cNvPr>
          <p:cNvSpPr/>
          <p:nvPr/>
        </p:nvSpPr>
        <p:spPr>
          <a:xfrm>
            <a:off x="1303514" y="1795815"/>
            <a:ext cx="2663303" cy="221434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51" name="Google Shape;1487;p114">
            <a:extLst>
              <a:ext uri="{FF2B5EF4-FFF2-40B4-BE49-F238E27FC236}">
                <a16:creationId xmlns:a16="http://schemas.microsoft.com/office/drawing/2014/main" id="{4C4092B9-7B4F-983B-CD2B-CEB3696C4B54}"/>
              </a:ext>
            </a:extLst>
          </p:cNvPr>
          <p:cNvCxnSpPr>
            <a:cxnSpLocks/>
          </p:cNvCxnSpPr>
          <p:nvPr/>
        </p:nvCxnSpPr>
        <p:spPr>
          <a:xfrm>
            <a:off x="1256650" y="2354320"/>
            <a:ext cx="2733203" cy="0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2" name="Google Shape;898;p88">
            <a:extLst>
              <a:ext uri="{FF2B5EF4-FFF2-40B4-BE49-F238E27FC236}">
                <a16:creationId xmlns:a16="http://schemas.microsoft.com/office/drawing/2014/main" id="{2D5A24D2-5B71-BE1B-D2D9-6CE8AB5713EA}"/>
              </a:ext>
            </a:extLst>
          </p:cNvPr>
          <p:cNvSpPr txBox="1"/>
          <p:nvPr/>
        </p:nvSpPr>
        <p:spPr>
          <a:xfrm>
            <a:off x="1206138" y="1443285"/>
            <a:ext cx="143989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(Interactive job)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256" name="Freeform: Shape 2255">
            <a:extLst>
              <a:ext uri="{FF2B5EF4-FFF2-40B4-BE49-F238E27FC236}">
                <a16:creationId xmlns:a16="http://schemas.microsoft.com/office/drawing/2014/main" id="{197284C8-99B1-FACA-5670-DA25829C4154}"/>
              </a:ext>
            </a:extLst>
          </p:cNvPr>
          <p:cNvSpPr/>
          <p:nvPr/>
        </p:nvSpPr>
        <p:spPr>
          <a:xfrm>
            <a:off x="2915671" y="2728110"/>
            <a:ext cx="984010" cy="379823"/>
          </a:xfrm>
          <a:custGeom>
            <a:avLst/>
            <a:gdLst>
              <a:gd name="connsiteX0" fmla="*/ 0 w 1640681"/>
              <a:gd name="connsiteY0" fmla="*/ 323850 h 330994"/>
              <a:gd name="connsiteX1" fmla="*/ 188119 w 1640681"/>
              <a:gd name="connsiteY1" fmla="*/ 323850 h 330994"/>
              <a:gd name="connsiteX2" fmla="*/ 188119 w 1640681"/>
              <a:gd name="connsiteY2" fmla="*/ 2381 h 330994"/>
              <a:gd name="connsiteX3" fmla="*/ 188119 w 1640681"/>
              <a:gd name="connsiteY3" fmla="*/ 316706 h 330994"/>
              <a:gd name="connsiteX4" fmla="*/ 450056 w 1640681"/>
              <a:gd name="connsiteY4" fmla="*/ 316706 h 330994"/>
              <a:gd name="connsiteX5" fmla="*/ 681038 w 1640681"/>
              <a:gd name="connsiteY5" fmla="*/ 316706 h 330994"/>
              <a:gd name="connsiteX6" fmla="*/ 681038 w 1640681"/>
              <a:gd name="connsiteY6" fmla="*/ 0 h 330994"/>
              <a:gd name="connsiteX7" fmla="*/ 681038 w 1640681"/>
              <a:gd name="connsiteY7" fmla="*/ 314325 h 330994"/>
              <a:gd name="connsiteX8" fmla="*/ 1107281 w 1640681"/>
              <a:gd name="connsiteY8" fmla="*/ 314325 h 330994"/>
              <a:gd name="connsiteX9" fmla="*/ 1107281 w 1640681"/>
              <a:gd name="connsiteY9" fmla="*/ 2381 h 330994"/>
              <a:gd name="connsiteX10" fmla="*/ 1107281 w 1640681"/>
              <a:gd name="connsiteY10" fmla="*/ 314325 h 330994"/>
              <a:gd name="connsiteX11" fmla="*/ 1640681 w 1640681"/>
              <a:gd name="connsiteY11" fmla="*/ 314325 h 330994"/>
              <a:gd name="connsiteX12" fmla="*/ 1640681 w 1640681"/>
              <a:gd name="connsiteY12" fmla="*/ 2381 h 330994"/>
              <a:gd name="connsiteX13" fmla="*/ 1640681 w 1640681"/>
              <a:gd name="connsiteY13" fmla="*/ 330994 h 330994"/>
              <a:gd name="connsiteX14" fmla="*/ 0 w 1640681"/>
              <a:gd name="connsiteY14" fmla="*/ 323850 h 330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40681" h="330994">
                <a:moveTo>
                  <a:pt x="0" y="323850"/>
                </a:moveTo>
                <a:lnTo>
                  <a:pt x="188119" y="323850"/>
                </a:lnTo>
                <a:lnTo>
                  <a:pt x="188119" y="2381"/>
                </a:lnTo>
                <a:lnTo>
                  <a:pt x="188119" y="316706"/>
                </a:lnTo>
                <a:lnTo>
                  <a:pt x="450056" y="316706"/>
                </a:lnTo>
                <a:lnTo>
                  <a:pt x="681038" y="316706"/>
                </a:lnTo>
                <a:lnTo>
                  <a:pt x="681038" y="0"/>
                </a:lnTo>
                <a:lnTo>
                  <a:pt x="681038" y="314325"/>
                </a:lnTo>
                <a:lnTo>
                  <a:pt x="1107281" y="314325"/>
                </a:lnTo>
                <a:lnTo>
                  <a:pt x="1107281" y="2381"/>
                </a:lnTo>
                <a:lnTo>
                  <a:pt x="1107281" y="314325"/>
                </a:lnTo>
                <a:lnTo>
                  <a:pt x="1640681" y="314325"/>
                </a:lnTo>
                <a:lnTo>
                  <a:pt x="1640681" y="2381"/>
                </a:lnTo>
                <a:lnTo>
                  <a:pt x="1640681" y="330994"/>
                </a:lnTo>
                <a:lnTo>
                  <a:pt x="0" y="32385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7" name="Freeform: Shape 2256">
            <a:extLst>
              <a:ext uri="{FF2B5EF4-FFF2-40B4-BE49-F238E27FC236}">
                <a16:creationId xmlns:a16="http://schemas.microsoft.com/office/drawing/2014/main" id="{A68EB277-DDB0-CF17-644C-1843D08902B5}"/>
              </a:ext>
            </a:extLst>
          </p:cNvPr>
          <p:cNvSpPr/>
          <p:nvPr/>
        </p:nvSpPr>
        <p:spPr>
          <a:xfrm>
            <a:off x="1267831" y="2728110"/>
            <a:ext cx="1774604" cy="379823"/>
          </a:xfrm>
          <a:custGeom>
            <a:avLst/>
            <a:gdLst>
              <a:gd name="connsiteX0" fmla="*/ 0 w 1640681"/>
              <a:gd name="connsiteY0" fmla="*/ 323850 h 330994"/>
              <a:gd name="connsiteX1" fmla="*/ 188119 w 1640681"/>
              <a:gd name="connsiteY1" fmla="*/ 323850 h 330994"/>
              <a:gd name="connsiteX2" fmla="*/ 188119 w 1640681"/>
              <a:gd name="connsiteY2" fmla="*/ 2381 h 330994"/>
              <a:gd name="connsiteX3" fmla="*/ 188119 w 1640681"/>
              <a:gd name="connsiteY3" fmla="*/ 316706 h 330994"/>
              <a:gd name="connsiteX4" fmla="*/ 450056 w 1640681"/>
              <a:gd name="connsiteY4" fmla="*/ 316706 h 330994"/>
              <a:gd name="connsiteX5" fmla="*/ 681038 w 1640681"/>
              <a:gd name="connsiteY5" fmla="*/ 316706 h 330994"/>
              <a:gd name="connsiteX6" fmla="*/ 681038 w 1640681"/>
              <a:gd name="connsiteY6" fmla="*/ 0 h 330994"/>
              <a:gd name="connsiteX7" fmla="*/ 681038 w 1640681"/>
              <a:gd name="connsiteY7" fmla="*/ 314325 h 330994"/>
              <a:gd name="connsiteX8" fmla="*/ 1107281 w 1640681"/>
              <a:gd name="connsiteY8" fmla="*/ 314325 h 330994"/>
              <a:gd name="connsiteX9" fmla="*/ 1107281 w 1640681"/>
              <a:gd name="connsiteY9" fmla="*/ 2381 h 330994"/>
              <a:gd name="connsiteX10" fmla="*/ 1107281 w 1640681"/>
              <a:gd name="connsiteY10" fmla="*/ 314325 h 330994"/>
              <a:gd name="connsiteX11" fmla="*/ 1640681 w 1640681"/>
              <a:gd name="connsiteY11" fmla="*/ 314325 h 330994"/>
              <a:gd name="connsiteX12" fmla="*/ 1640681 w 1640681"/>
              <a:gd name="connsiteY12" fmla="*/ 2381 h 330994"/>
              <a:gd name="connsiteX13" fmla="*/ 1640681 w 1640681"/>
              <a:gd name="connsiteY13" fmla="*/ 330994 h 330994"/>
              <a:gd name="connsiteX14" fmla="*/ 0 w 1640681"/>
              <a:gd name="connsiteY14" fmla="*/ 323850 h 330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40681" h="330994">
                <a:moveTo>
                  <a:pt x="0" y="323850"/>
                </a:moveTo>
                <a:lnTo>
                  <a:pt x="188119" y="323850"/>
                </a:lnTo>
                <a:lnTo>
                  <a:pt x="188119" y="2381"/>
                </a:lnTo>
                <a:lnTo>
                  <a:pt x="188119" y="316706"/>
                </a:lnTo>
                <a:lnTo>
                  <a:pt x="450056" y="316706"/>
                </a:lnTo>
                <a:lnTo>
                  <a:pt x="681038" y="316706"/>
                </a:lnTo>
                <a:lnTo>
                  <a:pt x="681038" y="0"/>
                </a:lnTo>
                <a:lnTo>
                  <a:pt x="681038" y="314325"/>
                </a:lnTo>
                <a:lnTo>
                  <a:pt x="1107281" y="314325"/>
                </a:lnTo>
                <a:lnTo>
                  <a:pt x="1107281" y="2381"/>
                </a:lnTo>
                <a:lnTo>
                  <a:pt x="1107281" y="314325"/>
                </a:lnTo>
                <a:lnTo>
                  <a:pt x="1640681" y="314325"/>
                </a:lnTo>
                <a:lnTo>
                  <a:pt x="1640681" y="2381"/>
                </a:lnTo>
                <a:lnTo>
                  <a:pt x="1640681" y="330994"/>
                </a:lnTo>
                <a:lnTo>
                  <a:pt x="0" y="32385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58" name="Google Shape;1486;p114">
            <a:extLst>
              <a:ext uri="{FF2B5EF4-FFF2-40B4-BE49-F238E27FC236}">
                <a16:creationId xmlns:a16="http://schemas.microsoft.com/office/drawing/2014/main" id="{3419F43D-6E49-20DC-AD39-33C5DB40A415}"/>
              </a:ext>
            </a:extLst>
          </p:cNvPr>
          <p:cNvCxnSpPr>
            <a:cxnSpLocks/>
          </p:cNvCxnSpPr>
          <p:nvPr/>
        </p:nvCxnSpPr>
        <p:spPr>
          <a:xfrm>
            <a:off x="1260345" y="2689936"/>
            <a:ext cx="0" cy="420895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59" name="Google Shape;1487;p114">
            <a:extLst>
              <a:ext uri="{FF2B5EF4-FFF2-40B4-BE49-F238E27FC236}">
                <a16:creationId xmlns:a16="http://schemas.microsoft.com/office/drawing/2014/main" id="{21827D99-A3D1-674E-22D3-75D4FCF88C2D}"/>
              </a:ext>
            </a:extLst>
          </p:cNvPr>
          <p:cNvCxnSpPr>
            <a:cxnSpLocks/>
          </p:cNvCxnSpPr>
          <p:nvPr/>
        </p:nvCxnSpPr>
        <p:spPr>
          <a:xfrm flipH="1">
            <a:off x="1256224" y="3106906"/>
            <a:ext cx="2710593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0" name="Google Shape;1487;p114">
            <a:extLst>
              <a:ext uri="{FF2B5EF4-FFF2-40B4-BE49-F238E27FC236}">
                <a16:creationId xmlns:a16="http://schemas.microsoft.com/office/drawing/2014/main" id="{A0ED9D9B-6E52-3DB4-35B0-7FB0993F0EE9}"/>
              </a:ext>
            </a:extLst>
          </p:cNvPr>
          <p:cNvCxnSpPr>
            <a:cxnSpLocks/>
          </p:cNvCxnSpPr>
          <p:nvPr/>
        </p:nvCxnSpPr>
        <p:spPr>
          <a:xfrm flipH="1">
            <a:off x="1249700" y="2689936"/>
            <a:ext cx="2717117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9" name="Google Shape;898;p88">
            <a:extLst>
              <a:ext uri="{FF2B5EF4-FFF2-40B4-BE49-F238E27FC236}">
                <a16:creationId xmlns:a16="http://schemas.microsoft.com/office/drawing/2014/main" id="{B8C6A237-F8BD-CA91-C975-2AEA241B0443}"/>
              </a:ext>
            </a:extLst>
          </p:cNvPr>
          <p:cNvSpPr txBox="1"/>
          <p:nvPr/>
        </p:nvSpPr>
        <p:spPr>
          <a:xfrm>
            <a:off x="802654" y="2796164"/>
            <a:ext cx="433072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5"/>
                </a:solidFill>
                <a:latin typeface="+mj-lt"/>
                <a:ea typeface="Montserrat"/>
                <a:cs typeface="+mj-lt"/>
                <a:sym typeface="Montserrat"/>
              </a:rPr>
              <a:t>GPU 1</a:t>
            </a:r>
          </a:p>
        </p:txBody>
      </p:sp>
      <p:sp>
        <p:nvSpPr>
          <p:cNvPr id="2280" name="Google Shape;898;p88">
            <a:extLst>
              <a:ext uri="{FF2B5EF4-FFF2-40B4-BE49-F238E27FC236}">
                <a16:creationId xmlns:a16="http://schemas.microsoft.com/office/drawing/2014/main" id="{AF59AA1A-2FBB-1AF8-EE6F-D350B2C5E542}"/>
              </a:ext>
            </a:extLst>
          </p:cNvPr>
          <p:cNvSpPr txBox="1"/>
          <p:nvPr/>
        </p:nvSpPr>
        <p:spPr>
          <a:xfrm>
            <a:off x="739062" y="2519369"/>
            <a:ext cx="1898032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Utilization</a:t>
            </a:r>
            <a:r>
              <a:rPr lang="en-US" sz="8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 over time</a:t>
            </a:r>
          </a:p>
        </p:txBody>
      </p:sp>
      <p:sp>
        <p:nvSpPr>
          <p:cNvPr id="2282" name="Google Shape;898;p88">
            <a:extLst>
              <a:ext uri="{FF2B5EF4-FFF2-40B4-BE49-F238E27FC236}">
                <a16:creationId xmlns:a16="http://schemas.microsoft.com/office/drawing/2014/main" id="{5B773CCA-BC44-CFC3-B5D2-DB3146844C5E}"/>
              </a:ext>
            </a:extLst>
          </p:cNvPr>
          <p:cNvSpPr txBox="1"/>
          <p:nvPr/>
        </p:nvSpPr>
        <p:spPr>
          <a:xfrm>
            <a:off x="936916" y="2058677"/>
            <a:ext cx="292031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8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Task</a:t>
            </a:r>
          </a:p>
        </p:txBody>
      </p:sp>
      <p:sp>
        <p:nvSpPr>
          <p:cNvPr id="2283" name="Google Shape;898;p88">
            <a:extLst>
              <a:ext uri="{FF2B5EF4-FFF2-40B4-BE49-F238E27FC236}">
                <a16:creationId xmlns:a16="http://schemas.microsoft.com/office/drawing/2014/main" id="{BB9D646A-1A4F-BA80-467B-334E858677C9}"/>
              </a:ext>
            </a:extLst>
          </p:cNvPr>
          <p:cNvSpPr txBox="1"/>
          <p:nvPr/>
        </p:nvSpPr>
        <p:spPr>
          <a:xfrm>
            <a:off x="1518596" y="2098436"/>
            <a:ext cx="2254859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3"/>
                </a:solidFill>
                <a:latin typeface="+mj-lt"/>
                <a:ea typeface="Montserrat"/>
                <a:cs typeface="+mj-lt"/>
                <a:sym typeface="Montserrat"/>
              </a:rPr>
              <a:t>Analysis</a:t>
            </a:r>
          </a:p>
        </p:txBody>
      </p:sp>
      <p:sp>
        <p:nvSpPr>
          <p:cNvPr id="2284" name="Rectangle: Rounded Corners 2283">
            <a:extLst>
              <a:ext uri="{FF2B5EF4-FFF2-40B4-BE49-F238E27FC236}">
                <a16:creationId xmlns:a16="http://schemas.microsoft.com/office/drawing/2014/main" id="{56138B0F-6B6C-3B7B-933B-4610444369B2}"/>
              </a:ext>
            </a:extLst>
          </p:cNvPr>
          <p:cNvSpPr/>
          <p:nvPr/>
        </p:nvSpPr>
        <p:spPr>
          <a:xfrm>
            <a:off x="1303511" y="2074734"/>
            <a:ext cx="2663306" cy="221434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88" name="Google Shape;898;p88">
            <a:extLst>
              <a:ext uri="{FF2B5EF4-FFF2-40B4-BE49-F238E27FC236}">
                <a16:creationId xmlns:a16="http://schemas.microsoft.com/office/drawing/2014/main" id="{02A95EEC-F51B-3C45-8863-2ADF06A37957}"/>
              </a:ext>
            </a:extLst>
          </p:cNvPr>
          <p:cNvSpPr txBox="1"/>
          <p:nvPr/>
        </p:nvSpPr>
        <p:spPr>
          <a:xfrm>
            <a:off x="2403445" y="2371584"/>
            <a:ext cx="409625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</a:p>
        </p:txBody>
      </p:sp>
      <p:cxnSp>
        <p:nvCxnSpPr>
          <p:cNvPr id="2419" name="Straight Arrow Connector 2418">
            <a:extLst>
              <a:ext uri="{FF2B5EF4-FFF2-40B4-BE49-F238E27FC236}">
                <a16:creationId xmlns:a16="http://schemas.microsoft.com/office/drawing/2014/main" id="{604B0315-BFAA-C9EE-199B-C9C3CDADE1E0}"/>
              </a:ext>
            </a:extLst>
          </p:cNvPr>
          <p:cNvCxnSpPr>
            <a:cxnSpLocks/>
          </p:cNvCxnSpPr>
          <p:nvPr/>
        </p:nvCxnSpPr>
        <p:spPr>
          <a:xfrm>
            <a:off x="4405964" y="1986815"/>
            <a:ext cx="450171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0439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>
                <a:solidFill>
                  <a:schemeClr val="bg2"/>
                </a:solidFill>
              </a:rPr>
              <a:t>run:ai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b="1" dirty="0"/>
              <a:t>fractional GPU</a:t>
            </a:r>
            <a:r>
              <a:rPr lang="en-US" dirty="0"/>
              <a:t> for analysis</a:t>
            </a:r>
          </a:p>
        </p:txBody>
      </p:sp>
      <p:pic>
        <p:nvPicPr>
          <p:cNvPr id="5" name="Graphic 4" descr="Office worker male with solid fill">
            <a:extLst>
              <a:ext uri="{FF2B5EF4-FFF2-40B4-BE49-F238E27FC236}">
                <a16:creationId xmlns:a16="http://schemas.microsoft.com/office/drawing/2014/main" id="{CD371B33-A159-0765-0A19-FBDAD5213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9082" y="985839"/>
            <a:ext cx="510638" cy="510638"/>
          </a:xfrm>
          <a:prstGeom prst="rect">
            <a:avLst/>
          </a:prstGeom>
        </p:spPr>
      </p:pic>
      <p:cxnSp>
        <p:nvCxnSpPr>
          <p:cNvPr id="6" name="Google Shape;1486;p114">
            <a:extLst>
              <a:ext uri="{FF2B5EF4-FFF2-40B4-BE49-F238E27FC236}">
                <a16:creationId xmlns:a16="http://schemas.microsoft.com/office/drawing/2014/main" id="{6CA13B78-49DA-C7A0-F6DC-BFE939D38CE0}"/>
              </a:ext>
            </a:extLst>
          </p:cNvPr>
          <p:cNvCxnSpPr>
            <a:cxnSpLocks/>
          </p:cNvCxnSpPr>
          <p:nvPr/>
        </p:nvCxnSpPr>
        <p:spPr>
          <a:xfrm>
            <a:off x="5666670" y="1748181"/>
            <a:ext cx="0" cy="606139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98;p88">
            <a:extLst>
              <a:ext uri="{FF2B5EF4-FFF2-40B4-BE49-F238E27FC236}">
                <a16:creationId xmlns:a16="http://schemas.microsoft.com/office/drawing/2014/main" id="{408222F7-994A-E412-B2C1-F5278EA306F1}"/>
              </a:ext>
            </a:extLst>
          </p:cNvPr>
          <p:cNvSpPr txBox="1"/>
          <p:nvPr/>
        </p:nvSpPr>
        <p:spPr>
          <a:xfrm>
            <a:off x="5136048" y="1759284"/>
            <a:ext cx="502922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</a:t>
            </a:r>
          </a:p>
          <a:p>
            <a:pPr algn="r">
              <a:lnSpc>
                <a:spcPct val="115000"/>
              </a:lnSpc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Assigned</a:t>
            </a:r>
            <a:endParaRPr lang="en-US" sz="800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13" name="Google Shape;898;p88">
            <a:extLst>
              <a:ext uri="{FF2B5EF4-FFF2-40B4-BE49-F238E27FC236}">
                <a16:creationId xmlns:a16="http://schemas.microsoft.com/office/drawing/2014/main" id="{D5926C84-D51A-F2CB-DD0F-70341A649BEA}"/>
              </a:ext>
            </a:extLst>
          </p:cNvPr>
          <p:cNvSpPr txBox="1"/>
          <p:nvPr/>
        </p:nvSpPr>
        <p:spPr>
          <a:xfrm>
            <a:off x="6542228" y="1783242"/>
            <a:ext cx="1005915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accent5"/>
                </a:solidFill>
                <a:latin typeface="+mj-lt"/>
                <a:ea typeface="Montserrat"/>
                <a:cs typeface="+mj-lt"/>
                <a:sym typeface="Montserrat"/>
              </a:rPr>
              <a:t>0.1</a:t>
            </a:r>
            <a:r>
              <a:rPr lang="en-US" sz="1000" dirty="0">
                <a:solidFill>
                  <a:schemeClr val="accent5"/>
                </a:solidFill>
                <a:latin typeface="+mj-lt"/>
                <a:ea typeface="Montserrat"/>
                <a:cs typeface="+mj-lt"/>
                <a:sym typeface="Montserrat"/>
              </a:rPr>
              <a:t> of GPU-1</a:t>
            </a:r>
          </a:p>
        </p:txBody>
      </p:sp>
      <p:sp>
        <p:nvSpPr>
          <p:cNvPr id="2048" name="Google Shape;898;p88">
            <a:extLst>
              <a:ext uri="{FF2B5EF4-FFF2-40B4-BE49-F238E27FC236}">
                <a16:creationId xmlns:a16="http://schemas.microsoft.com/office/drawing/2014/main" id="{55545346-9DF8-41EC-EA30-88CB1DF3EC68}"/>
              </a:ext>
            </a:extLst>
          </p:cNvPr>
          <p:cNvSpPr txBox="1"/>
          <p:nvPr/>
        </p:nvSpPr>
        <p:spPr>
          <a:xfrm>
            <a:off x="5346939" y="2058677"/>
            <a:ext cx="292031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8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Task</a:t>
            </a:r>
          </a:p>
        </p:txBody>
      </p:sp>
      <p:cxnSp>
        <p:nvCxnSpPr>
          <p:cNvPr id="2049" name="Google Shape;1487;p114">
            <a:extLst>
              <a:ext uri="{FF2B5EF4-FFF2-40B4-BE49-F238E27FC236}">
                <a16:creationId xmlns:a16="http://schemas.microsoft.com/office/drawing/2014/main" id="{9D7F1700-1B4A-8E28-6B1F-8E50477DD3CF}"/>
              </a:ext>
            </a:extLst>
          </p:cNvPr>
          <p:cNvCxnSpPr>
            <a:cxnSpLocks/>
          </p:cNvCxnSpPr>
          <p:nvPr/>
        </p:nvCxnSpPr>
        <p:spPr>
          <a:xfrm>
            <a:off x="5666670" y="2356972"/>
            <a:ext cx="2733203" cy="0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" name="Picture 10" descr="How Run:ai Works">
            <a:extLst>
              <a:ext uri="{FF2B5EF4-FFF2-40B4-BE49-F238E27FC236}">
                <a16:creationId xmlns:a16="http://schemas.microsoft.com/office/drawing/2014/main" id="{2D582AF6-81D6-5CDE-3FC7-4D96AF060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114" y="1115428"/>
            <a:ext cx="598626" cy="40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898;p88">
            <a:extLst>
              <a:ext uri="{FF2B5EF4-FFF2-40B4-BE49-F238E27FC236}">
                <a16:creationId xmlns:a16="http://schemas.microsoft.com/office/drawing/2014/main" id="{246D7A04-7BE3-E346-E6A8-BEF5BCBE5BFE}"/>
              </a:ext>
            </a:extLst>
          </p:cNvPr>
          <p:cNvSpPr txBox="1"/>
          <p:nvPr/>
        </p:nvSpPr>
        <p:spPr>
          <a:xfrm>
            <a:off x="6563671" y="1481259"/>
            <a:ext cx="143989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Fractional GPU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8" name="Google Shape;898;p88">
            <a:extLst>
              <a:ext uri="{FF2B5EF4-FFF2-40B4-BE49-F238E27FC236}">
                <a16:creationId xmlns:a16="http://schemas.microsoft.com/office/drawing/2014/main" id="{39E6DC33-85D7-D68E-E7DD-373C15EF1F1E}"/>
              </a:ext>
            </a:extLst>
          </p:cNvPr>
          <p:cNvSpPr txBox="1"/>
          <p:nvPr/>
        </p:nvSpPr>
        <p:spPr>
          <a:xfrm>
            <a:off x="5928619" y="2098436"/>
            <a:ext cx="2254859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3"/>
                </a:solidFill>
                <a:latin typeface="+mj-lt"/>
                <a:ea typeface="Montserrat"/>
                <a:cs typeface="+mj-lt"/>
                <a:sym typeface="Montserrat"/>
              </a:rPr>
              <a:t>Analysis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8334157-F383-6B3B-33AF-05E930C34621}"/>
              </a:ext>
            </a:extLst>
          </p:cNvPr>
          <p:cNvSpPr/>
          <p:nvPr/>
        </p:nvSpPr>
        <p:spPr>
          <a:xfrm>
            <a:off x="5713534" y="2074734"/>
            <a:ext cx="2663306" cy="221434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34" name="Google Shape;898;p88">
            <a:extLst>
              <a:ext uri="{FF2B5EF4-FFF2-40B4-BE49-F238E27FC236}">
                <a16:creationId xmlns:a16="http://schemas.microsoft.com/office/drawing/2014/main" id="{0F96BB89-1D32-6963-50F1-2D4173FE560E}"/>
              </a:ext>
            </a:extLst>
          </p:cNvPr>
          <p:cNvSpPr txBox="1"/>
          <p:nvPr/>
        </p:nvSpPr>
        <p:spPr>
          <a:xfrm>
            <a:off x="6878427" y="2371584"/>
            <a:ext cx="409625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</a:p>
        </p:txBody>
      </p:sp>
      <p:sp>
        <p:nvSpPr>
          <p:cNvPr id="2218" name="Google Shape;898;p88">
            <a:extLst>
              <a:ext uri="{FF2B5EF4-FFF2-40B4-BE49-F238E27FC236}">
                <a16:creationId xmlns:a16="http://schemas.microsoft.com/office/drawing/2014/main" id="{C06897BB-2B9F-3641-C286-3513B331C68B}"/>
              </a:ext>
            </a:extLst>
          </p:cNvPr>
          <p:cNvSpPr txBox="1"/>
          <p:nvPr/>
        </p:nvSpPr>
        <p:spPr>
          <a:xfrm>
            <a:off x="5188214" y="1493765"/>
            <a:ext cx="112297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(Interactive job)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29697117-B7F2-C33A-AC8A-9E2B39105C6C}"/>
              </a:ext>
            </a:extLst>
          </p:cNvPr>
          <p:cNvSpPr txBox="1"/>
          <p:nvPr/>
        </p:nvSpPr>
        <p:spPr>
          <a:xfrm>
            <a:off x="6314092" y="1493283"/>
            <a:ext cx="28453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+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000677-211F-F2A7-7713-9BB26ABF7018}"/>
              </a:ext>
            </a:extLst>
          </p:cNvPr>
          <p:cNvSpPr/>
          <p:nvPr/>
        </p:nvSpPr>
        <p:spPr>
          <a:xfrm>
            <a:off x="5713534" y="1972405"/>
            <a:ext cx="2663303" cy="49977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Google Shape;1519;p119">
            <a:extLst>
              <a:ext uri="{FF2B5EF4-FFF2-40B4-BE49-F238E27FC236}">
                <a16:creationId xmlns:a16="http://schemas.microsoft.com/office/drawing/2014/main" id="{1CBD6916-3F1C-6967-05C3-A89A8214F183}"/>
              </a:ext>
            </a:extLst>
          </p:cNvPr>
          <p:cNvSpPr txBox="1"/>
          <p:nvPr/>
        </p:nvSpPr>
        <p:spPr>
          <a:xfrm>
            <a:off x="5423174" y="3946209"/>
            <a:ext cx="347068" cy="156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accent5"/>
                </a:solidFill>
                <a:latin typeface="+mj-lt"/>
                <a:ea typeface="Montserrat"/>
                <a:cs typeface="+mj-lt"/>
                <a:sym typeface="Montserrat"/>
              </a:rPr>
              <a:t>GPU 1</a:t>
            </a:r>
          </a:p>
        </p:txBody>
      </p:sp>
      <p:grpSp>
        <p:nvGrpSpPr>
          <p:cNvPr id="2418" name="Group 2417">
            <a:extLst>
              <a:ext uri="{FF2B5EF4-FFF2-40B4-BE49-F238E27FC236}">
                <a16:creationId xmlns:a16="http://schemas.microsoft.com/office/drawing/2014/main" id="{8EBAF9F0-4A8A-8ABE-562F-FE03302361D1}"/>
              </a:ext>
            </a:extLst>
          </p:cNvPr>
          <p:cNvGrpSpPr/>
          <p:nvPr/>
        </p:nvGrpSpPr>
        <p:grpSpPr>
          <a:xfrm>
            <a:off x="5789980" y="3344871"/>
            <a:ext cx="1809136" cy="1449243"/>
            <a:chOff x="5766812" y="3290055"/>
            <a:chExt cx="1809136" cy="144924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CC6ED08-1379-E654-D946-9ACEAC1409EB}"/>
                </a:ext>
              </a:extLst>
            </p:cNvPr>
            <p:cNvCxnSpPr>
              <a:cxnSpLocks/>
              <a:stCxn id="56" idx="1"/>
              <a:endCxn id="2078" idx="0"/>
            </p:cNvCxnSpPr>
            <p:nvPr/>
          </p:nvCxnSpPr>
          <p:spPr>
            <a:xfrm flipH="1">
              <a:off x="6170598" y="3569363"/>
              <a:ext cx="818954" cy="74133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3EC16AD-59B4-5986-9BE7-9A143F6E73AE}"/>
                </a:ext>
              </a:extLst>
            </p:cNvPr>
            <p:cNvCxnSpPr>
              <a:cxnSpLocks/>
              <a:stCxn id="42" idx="1"/>
              <a:endCxn id="2077" idx="0"/>
            </p:cNvCxnSpPr>
            <p:nvPr/>
          </p:nvCxnSpPr>
          <p:spPr>
            <a:xfrm flipH="1">
              <a:off x="6170599" y="3435663"/>
              <a:ext cx="554658" cy="101186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A30959F-E22A-65B5-02F3-8A729BC23D55}"/>
                </a:ext>
              </a:extLst>
            </p:cNvPr>
            <p:cNvCxnSpPr>
              <a:cxnSpLocks/>
              <a:stCxn id="57" idx="1"/>
              <a:endCxn id="2079" idx="0"/>
            </p:cNvCxnSpPr>
            <p:nvPr/>
          </p:nvCxnSpPr>
          <p:spPr>
            <a:xfrm flipH="1">
              <a:off x="6170598" y="3716966"/>
              <a:ext cx="1086329" cy="33176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4CC546C-09B6-5744-B851-F0BAFB6A1BBE}"/>
                </a:ext>
              </a:extLst>
            </p:cNvPr>
            <p:cNvCxnSpPr>
              <a:cxnSpLocks/>
              <a:stCxn id="52" idx="1"/>
              <a:endCxn id="2080" idx="0"/>
            </p:cNvCxnSpPr>
            <p:nvPr/>
          </p:nvCxnSpPr>
          <p:spPr>
            <a:xfrm flipH="1">
              <a:off x="6170598" y="3824268"/>
              <a:ext cx="554659" cy="32521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1FD8BF2-EE70-266F-2FDC-7009A3785E4F}"/>
                </a:ext>
              </a:extLst>
            </p:cNvPr>
            <p:cNvCxnSpPr>
              <a:cxnSpLocks/>
              <a:stCxn id="43" idx="1"/>
              <a:endCxn id="2081" idx="0"/>
            </p:cNvCxnSpPr>
            <p:nvPr/>
          </p:nvCxnSpPr>
          <p:spPr>
            <a:xfrm flipH="1">
              <a:off x="6170598" y="3950501"/>
              <a:ext cx="826748" cy="12934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Graphic 41" descr="Female Profile outline">
              <a:extLst>
                <a:ext uri="{FF2B5EF4-FFF2-40B4-BE49-F238E27FC236}">
                  <a16:creationId xmlns:a16="http://schemas.microsoft.com/office/drawing/2014/main" id="{9D57CC87-3265-C5B9-51A3-5857A0639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25257" y="3290055"/>
              <a:ext cx="291216" cy="291216"/>
            </a:xfrm>
            <a:prstGeom prst="rect">
              <a:avLst/>
            </a:prstGeom>
          </p:spPr>
        </p:pic>
        <p:pic>
          <p:nvPicPr>
            <p:cNvPr id="43" name="Graphic 42" descr="Female Profile outline">
              <a:extLst>
                <a:ext uri="{FF2B5EF4-FFF2-40B4-BE49-F238E27FC236}">
                  <a16:creationId xmlns:a16="http://schemas.microsoft.com/office/drawing/2014/main" id="{D6C190C8-E86F-BA7D-56C1-F7785F4F7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97346" y="3804893"/>
              <a:ext cx="291216" cy="291216"/>
            </a:xfrm>
            <a:prstGeom prst="rect">
              <a:avLst/>
            </a:prstGeom>
          </p:spPr>
        </p:pic>
        <p:pic>
          <p:nvPicPr>
            <p:cNvPr id="48" name="Graphic 47" descr="Male profile outline">
              <a:extLst>
                <a:ext uri="{FF2B5EF4-FFF2-40B4-BE49-F238E27FC236}">
                  <a16:creationId xmlns:a16="http://schemas.microsoft.com/office/drawing/2014/main" id="{D624CC15-30EA-0546-4C0B-4052194BF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737178" y="4059593"/>
              <a:ext cx="291216" cy="291216"/>
            </a:xfrm>
            <a:prstGeom prst="rect">
              <a:avLst/>
            </a:prstGeom>
          </p:spPr>
        </p:pic>
        <p:pic>
          <p:nvPicPr>
            <p:cNvPr id="50" name="Graphic 49" descr="Female Profile outline">
              <a:extLst>
                <a:ext uri="{FF2B5EF4-FFF2-40B4-BE49-F238E27FC236}">
                  <a16:creationId xmlns:a16="http://schemas.microsoft.com/office/drawing/2014/main" id="{968206E4-3348-4DD6-FD08-F144E18F1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283247" y="4318876"/>
              <a:ext cx="291216" cy="291216"/>
            </a:xfrm>
            <a:prstGeom prst="rect">
              <a:avLst/>
            </a:prstGeom>
          </p:spPr>
        </p:pic>
        <p:pic>
          <p:nvPicPr>
            <p:cNvPr id="52" name="Graphic 51" descr="Female Profile outline">
              <a:extLst>
                <a:ext uri="{FF2B5EF4-FFF2-40B4-BE49-F238E27FC236}">
                  <a16:creationId xmlns:a16="http://schemas.microsoft.com/office/drawing/2014/main" id="{7E0AD4B4-5346-F0A2-6723-C45F20795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725257" y="3678660"/>
              <a:ext cx="291216" cy="291216"/>
            </a:xfrm>
            <a:prstGeom prst="rect">
              <a:avLst/>
            </a:prstGeom>
          </p:spPr>
        </p:pic>
        <p:pic>
          <p:nvPicPr>
            <p:cNvPr id="53" name="Graphic 52" descr="Male profile outline">
              <a:extLst>
                <a:ext uri="{FF2B5EF4-FFF2-40B4-BE49-F238E27FC236}">
                  <a16:creationId xmlns:a16="http://schemas.microsoft.com/office/drawing/2014/main" id="{CFAA9C28-01D4-8E67-9780-FD7215D41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284732" y="3933236"/>
              <a:ext cx="291216" cy="291216"/>
            </a:xfrm>
            <a:prstGeom prst="rect">
              <a:avLst/>
            </a:prstGeom>
          </p:spPr>
        </p:pic>
        <p:pic>
          <p:nvPicPr>
            <p:cNvPr id="54" name="Graphic 53" descr="Female Profile outline">
              <a:extLst>
                <a:ext uri="{FF2B5EF4-FFF2-40B4-BE49-F238E27FC236}">
                  <a16:creationId xmlns:a16="http://schemas.microsoft.com/office/drawing/2014/main" id="{B1AEF24E-B65A-7275-13A6-9323FAAEF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981529" y="4184147"/>
              <a:ext cx="291216" cy="291216"/>
            </a:xfrm>
            <a:prstGeom prst="rect">
              <a:avLst/>
            </a:prstGeom>
          </p:spPr>
        </p:pic>
        <p:pic>
          <p:nvPicPr>
            <p:cNvPr id="55" name="Graphic 54" descr="Male profile outline">
              <a:extLst>
                <a:ext uri="{FF2B5EF4-FFF2-40B4-BE49-F238E27FC236}">
                  <a16:creationId xmlns:a16="http://schemas.microsoft.com/office/drawing/2014/main" id="{4116E8BD-F785-552A-0DA8-62101EE2A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733348" y="4448082"/>
              <a:ext cx="291216" cy="291216"/>
            </a:xfrm>
            <a:prstGeom prst="rect">
              <a:avLst/>
            </a:prstGeom>
          </p:spPr>
        </p:pic>
        <p:pic>
          <p:nvPicPr>
            <p:cNvPr id="56" name="Graphic 55" descr="Male profile outline">
              <a:extLst>
                <a:ext uri="{FF2B5EF4-FFF2-40B4-BE49-F238E27FC236}">
                  <a16:creationId xmlns:a16="http://schemas.microsoft.com/office/drawing/2014/main" id="{5B8FCABF-DD8C-BEF2-4476-C67CC011E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989552" y="3423755"/>
              <a:ext cx="291216" cy="291216"/>
            </a:xfrm>
            <a:prstGeom prst="rect">
              <a:avLst/>
            </a:prstGeom>
          </p:spPr>
        </p:pic>
        <p:pic>
          <p:nvPicPr>
            <p:cNvPr id="57" name="Graphic 56" descr="Male profile outline">
              <a:extLst>
                <a:ext uri="{FF2B5EF4-FFF2-40B4-BE49-F238E27FC236}">
                  <a16:creationId xmlns:a16="http://schemas.microsoft.com/office/drawing/2014/main" id="{2F373D09-18F1-E780-D37B-4C41535F4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256927" y="3571358"/>
              <a:ext cx="291216" cy="291216"/>
            </a:xfrm>
            <a:prstGeom prst="rect">
              <a:avLst/>
            </a:prstGeom>
          </p:spPr>
        </p:pic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23ECAEA-8D92-B85B-4BE3-78B112E35526}"/>
                </a:ext>
              </a:extLst>
            </p:cNvPr>
            <p:cNvGrpSpPr/>
            <p:nvPr/>
          </p:nvGrpSpPr>
          <p:grpSpPr>
            <a:xfrm rot="5400000">
              <a:off x="5424621" y="3814783"/>
              <a:ext cx="1090913" cy="406532"/>
              <a:chOff x="7069351" y="2434175"/>
              <a:chExt cx="1267399" cy="472300"/>
            </a:xfrm>
          </p:grpSpPr>
          <p:sp>
            <p:nvSpPr>
              <p:cNvPr id="2060" name="Rectangle 2059">
                <a:extLst>
                  <a:ext uri="{FF2B5EF4-FFF2-40B4-BE49-F238E27FC236}">
                    <a16:creationId xmlns:a16="http://schemas.microsoft.com/office/drawing/2014/main" id="{2B745765-FAB1-1CC6-A262-A1E2EEB60BF8}"/>
                  </a:ext>
                </a:extLst>
              </p:cNvPr>
              <p:cNvSpPr/>
              <p:nvPr/>
            </p:nvSpPr>
            <p:spPr>
              <a:xfrm>
                <a:off x="7069351" y="2434175"/>
                <a:ext cx="1267399" cy="472300"/>
              </a:xfrm>
              <a:prstGeom prst="rect">
                <a:avLst/>
              </a:prstGeom>
              <a:noFill/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67" name="Rectangle 2066">
                <a:extLst>
                  <a:ext uri="{FF2B5EF4-FFF2-40B4-BE49-F238E27FC236}">
                    <a16:creationId xmlns:a16="http://schemas.microsoft.com/office/drawing/2014/main" id="{98C3D659-2DF7-E71F-B8D0-60C00B99A4C6}"/>
                  </a:ext>
                </a:extLst>
              </p:cNvPr>
              <p:cNvSpPr/>
              <p:nvPr/>
            </p:nvSpPr>
            <p:spPr>
              <a:xfrm>
                <a:off x="7082051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69" name="Rectangle 2068">
                <a:extLst>
                  <a:ext uri="{FF2B5EF4-FFF2-40B4-BE49-F238E27FC236}">
                    <a16:creationId xmlns:a16="http://schemas.microsoft.com/office/drawing/2014/main" id="{A88793EA-DAD7-E04D-9C6A-94A628A7621B}"/>
                  </a:ext>
                </a:extLst>
              </p:cNvPr>
              <p:cNvSpPr/>
              <p:nvPr/>
            </p:nvSpPr>
            <p:spPr>
              <a:xfrm>
                <a:off x="7205951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70" name="Rectangle 2069">
                <a:extLst>
                  <a:ext uri="{FF2B5EF4-FFF2-40B4-BE49-F238E27FC236}">
                    <a16:creationId xmlns:a16="http://schemas.microsoft.com/office/drawing/2014/main" id="{B03EAAC2-F1D5-900D-1C01-C3284A254AA5}"/>
                  </a:ext>
                </a:extLst>
              </p:cNvPr>
              <p:cNvSpPr/>
              <p:nvPr/>
            </p:nvSpPr>
            <p:spPr>
              <a:xfrm>
                <a:off x="7329850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71" name="Rectangle 2070">
                <a:extLst>
                  <a:ext uri="{FF2B5EF4-FFF2-40B4-BE49-F238E27FC236}">
                    <a16:creationId xmlns:a16="http://schemas.microsoft.com/office/drawing/2014/main" id="{ED016F81-2DD2-189B-0C33-8D7BEB56A8FE}"/>
                  </a:ext>
                </a:extLst>
              </p:cNvPr>
              <p:cNvSpPr/>
              <p:nvPr/>
            </p:nvSpPr>
            <p:spPr>
              <a:xfrm>
                <a:off x="7453750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72" name="Rectangle 2071">
                <a:extLst>
                  <a:ext uri="{FF2B5EF4-FFF2-40B4-BE49-F238E27FC236}">
                    <a16:creationId xmlns:a16="http://schemas.microsoft.com/office/drawing/2014/main" id="{1263B362-298A-F6C3-05E5-4B6786E4A2A8}"/>
                  </a:ext>
                </a:extLst>
              </p:cNvPr>
              <p:cNvSpPr/>
              <p:nvPr/>
            </p:nvSpPr>
            <p:spPr>
              <a:xfrm>
                <a:off x="7577649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77" name="Rectangle 2076">
                <a:extLst>
                  <a:ext uri="{FF2B5EF4-FFF2-40B4-BE49-F238E27FC236}">
                    <a16:creationId xmlns:a16="http://schemas.microsoft.com/office/drawing/2014/main" id="{972EA154-09F9-2E7D-9EE7-C5C9063CF93B}"/>
                  </a:ext>
                </a:extLst>
              </p:cNvPr>
              <p:cNvSpPr/>
              <p:nvPr/>
            </p:nvSpPr>
            <p:spPr>
              <a:xfrm>
                <a:off x="7082052" y="2437364"/>
                <a:ext cx="123900" cy="43960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78" name="Rectangle 2077">
                <a:extLst>
                  <a:ext uri="{FF2B5EF4-FFF2-40B4-BE49-F238E27FC236}">
                    <a16:creationId xmlns:a16="http://schemas.microsoft.com/office/drawing/2014/main" id="{F1F70329-84DA-B52D-980F-C4664A6CE35C}"/>
                  </a:ext>
                </a:extLst>
              </p:cNvPr>
              <p:cNvSpPr/>
              <p:nvPr/>
            </p:nvSpPr>
            <p:spPr>
              <a:xfrm>
                <a:off x="7205952" y="2437365"/>
                <a:ext cx="123900" cy="43960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79" name="Rectangle 2078">
                <a:extLst>
                  <a:ext uri="{FF2B5EF4-FFF2-40B4-BE49-F238E27FC236}">
                    <a16:creationId xmlns:a16="http://schemas.microsoft.com/office/drawing/2014/main" id="{29466DA4-3303-E6EC-F1AA-1CF4E50AACF1}"/>
                  </a:ext>
                </a:extLst>
              </p:cNvPr>
              <p:cNvSpPr/>
              <p:nvPr/>
            </p:nvSpPr>
            <p:spPr>
              <a:xfrm>
                <a:off x="7329851" y="2437365"/>
                <a:ext cx="123900" cy="43960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80" name="Rectangle 2079">
                <a:extLst>
                  <a:ext uri="{FF2B5EF4-FFF2-40B4-BE49-F238E27FC236}">
                    <a16:creationId xmlns:a16="http://schemas.microsoft.com/office/drawing/2014/main" id="{DA5AC663-4E90-B549-4F97-0E20A0199142}"/>
                  </a:ext>
                </a:extLst>
              </p:cNvPr>
              <p:cNvSpPr/>
              <p:nvPr/>
            </p:nvSpPr>
            <p:spPr>
              <a:xfrm>
                <a:off x="7453751" y="2437365"/>
                <a:ext cx="123900" cy="43960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81" name="Rectangle 2080">
                <a:extLst>
                  <a:ext uri="{FF2B5EF4-FFF2-40B4-BE49-F238E27FC236}">
                    <a16:creationId xmlns:a16="http://schemas.microsoft.com/office/drawing/2014/main" id="{213F8A37-152F-0A79-307A-1D3C8E834C29}"/>
                  </a:ext>
                </a:extLst>
              </p:cNvPr>
              <p:cNvSpPr/>
              <p:nvPr/>
            </p:nvSpPr>
            <p:spPr>
              <a:xfrm>
                <a:off x="7577650" y="2437365"/>
                <a:ext cx="123900" cy="43960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82" name="Rectangle 2081">
                <a:extLst>
                  <a:ext uri="{FF2B5EF4-FFF2-40B4-BE49-F238E27FC236}">
                    <a16:creationId xmlns:a16="http://schemas.microsoft.com/office/drawing/2014/main" id="{6D5A6B4C-BF69-0AA9-1AC2-F0719A983010}"/>
                  </a:ext>
                </a:extLst>
              </p:cNvPr>
              <p:cNvSpPr/>
              <p:nvPr/>
            </p:nvSpPr>
            <p:spPr>
              <a:xfrm>
                <a:off x="7700163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83" name="Rectangle 2082">
                <a:extLst>
                  <a:ext uri="{FF2B5EF4-FFF2-40B4-BE49-F238E27FC236}">
                    <a16:creationId xmlns:a16="http://schemas.microsoft.com/office/drawing/2014/main" id="{AB6B0262-2155-2452-6445-B21DACE3BF43}"/>
                  </a:ext>
                </a:extLst>
              </p:cNvPr>
              <p:cNvSpPr/>
              <p:nvPr/>
            </p:nvSpPr>
            <p:spPr>
              <a:xfrm>
                <a:off x="7824063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84" name="Rectangle 2083">
                <a:extLst>
                  <a:ext uri="{FF2B5EF4-FFF2-40B4-BE49-F238E27FC236}">
                    <a16:creationId xmlns:a16="http://schemas.microsoft.com/office/drawing/2014/main" id="{B7069CA4-BD93-EFF4-CC5C-459B06D21654}"/>
                  </a:ext>
                </a:extLst>
              </p:cNvPr>
              <p:cNvSpPr/>
              <p:nvPr/>
            </p:nvSpPr>
            <p:spPr>
              <a:xfrm>
                <a:off x="7947962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85" name="Rectangle 2084">
                <a:extLst>
                  <a:ext uri="{FF2B5EF4-FFF2-40B4-BE49-F238E27FC236}">
                    <a16:creationId xmlns:a16="http://schemas.microsoft.com/office/drawing/2014/main" id="{881468BB-E17A-81A5-2E7A-2D3F0FE21BD3}"/>
                  </a:ext>
                </a:extLst>
              </p:cNvPr>
              <p:cNvSpPr/>
              <p:nvPr/>
            </p:nvSpPr>
            <p:spPr>
              <a:xfrm>
                <a:off x="8071862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885C08BD-430A-8239-D0F8-D352D9E7FAE9}"/>
                  </a:ext>
                </a:extLst>
              </p:cNvPr>
              <p:cNvSpPr/>
              <p:nvPr/>
            </p:nvSpPr>
            <p:spPr>
              <a:xfrm>
                <a:off x="8195761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92BDA108-6FF7-485B-B9B7-CCA071D119F3}"/>
                  </a:ext>
                </a:extLst>
              </p:cNvPr>
              <p:cNvSpPr/>
              <p:nvPr/>
            </p:nvSpPr>
            <p:spPr>
              <a:xfrm>
                <a:off x="7700164" y="2437365"/>
                <a:ext cx="123900" cy="43960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89" name="Rectangle 2088">
                <a:extLst>
                  <a:ext uri="{FF2B5EF4-FFF2-40B4-BE49-F238E27FC236}">
                    <a16:creationId xmlns:a16="http://schemas.microsoft.com/office/drawing/2014/main" id="{0165DEE7-7D2A-825C-D65D-6C29F4FBCBDC}"/>
                  </a:ext>
                </a:extLst>
              </p:cNvPr>
              <p:cNvSpPr/>
              <p:nvPr/>
            </p:nvSpPr>
            <p:spPr>
              <a:xfrm>
                <a:off x="7824064" y="2437365"/>
                <a:ext cx="123900" cy="43960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92" name="Rectangle 2091">
                <a:extLst>
                  <a:ext uri="{FF2B5EF4-FFF2-40B4-BE49-F238E27FC236}">
                    <a16:creationId xmlns:a16="http://schemas.microsoft.com/office/drawing/2014/main" id="{4BE82250-E68E-5F29-3FE1-6FA2698B2879}"/>
                  </a:ext>
                </a:extLst>
              </p:cNvPr>
              <p:cNvSpPr/>
              <p:nvPr/>
            </p:nvSpPr>
            <p:spPr>
              <a:xfrm>
                <a:off x="7947963" y="2437365"/>
                <a:ext cx="123900" cy="43960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93" name="Rectangle 2092">
                <a:extLst>
                  <a:ext uri="{FF2B5EF4-FFF2-40B4-BE49-F238E27FC236}">
                    <a16:creationId xmlns:a16="http://schemas.microsoft.com/office/drawing/2014/main" id="{C45D79FF-BC1C-943E-A56F-C7DF1D73D45F}"/>
                  </a:ext>
                </a:extLst>
              </p:cNvPr>
              <p:cNvSpPr/>
              <p:nvPr/>
            </p:nvSpPr>
            <p:spPr>
              <a:xfrm>
                <a:off x="8071864" y="2437365"/>
                <a:ext cx="123900" cy="43960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21A69758-CF5E-E379-B9BB-324DA9A6BFD0}"/>
                  </a:ext>
                </a:extLst>
              </p:cNvPr>
              <p:cNvSpPr/>
              <p:nvPr/>
            </p:nvSpPr>
            <p:spPr>
              <a:xfrm>
                <a:off x="8195763" y="2437365"/>
                <a:ext cx="123900" cy="43960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</p:grp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1BF89CA-DD7E-7FB2-F130-658DE56C318E}"/>
                </a:ext>
              </a:extLst>
            </p:cNvPr>
            <p:cNvCxnSpPr>
              <a:cxnSpLocks/>
              <a:stCxn id="55" idx="1"/>
              <a:endCxn id="2095" idx="0"/>
            </p:cNvCxnSpPr>
            <p:nvPr/>
          </p:nvCxnSpPr>
          <p:spPr>
            <a:xfrm flipH="1" flipV="1">
              <a:off x="6170598" y="4495475"/>
              <a:ext cx="562750" cy="98215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7D5EB3B3-2372-858F-F83B-3C069EF89EB1}"/>
                </a:ext>
              </a:extLst>
            </p:cNvPr>
            <p:cNvCxnSpPr>
              <a:cxnSpLocks/>
              <a:stCxn id="50" idx="1"/>
              <a:endCxn id="2093" idx="0"/>
            </p:cNvCxnSpPr>
            <p:nvPr/>
          </p:nvCxnSpPr>
          <p:spPr>
            <a:xfrm flipH="1" flipV="1">
              <a:off x="6170598" y="4388829"/>
              <a:ext cx="1112649" cy="75655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4" name="Straight Arrow Connector 2053">
              <a:extLst>
                <a:ext uri="{FF2B5EF4-FFF2-40B4-BE49-F238E27FC236}">
                  <a16:creationId xmlns:a16="http://schemas.microsoft.com/office/drawing/2014/main" id="{C880F28D-2CBC-2B7C-5717-34E9AEA2F25A}"/>
                </a:ext>
              </a:extLst>
            </p:cNvPr>
            <p:cNvCxnSpPr>
              <a:cxnSpLocks/>
              <a:stCxn id="54" idx="1"/>
              <a:endCxn id="2092" idx="0"/>
            </p:cNvCxnSpPr>
            <p:nvPr/>
          </p:nvCxnSpPr>
          <p:spPr>
            <a:xfrm flipH="1" flipV="1">
              <a:off x="6170598" y="4282182"/>
              <a:ext cx="810931" cy="47573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5" name="Straight Arrow Connector 2054">
              <a:extLst>
                <a:ext uri="{FF2B5EF4-FFF2-40B4-BE49-F238E27FC236}">
                  <a16:creationId xmlns:a16="http://schemas.microsoft.com/office/drawing/2014/main" id="{06996A83-602A-EAD1-FB5A-198BDF0DF03E}"/>
                </a:ext>
              </a:extLst>
            </p:cNvPr>
            <p:cNvCxnSpPr>
              <a:cxnSpLocks/>
              <a:stCxn id="48" idx="1"/>
              <a:endCxn id="2089" idx="0"/>
            </p:cNvCxnSpPr>
            <p:nvPr/>
          </p:nvCxnSpPr>
          <p:spPr>
            <a:xfrm flipH="1" flipV="1">
              <a:off x="6170598" y="4175536"/>
              <a:ext cx="566580" cy="29665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6" name="Straight Arrow Connector 2055">
              <a:extLst>
                <a:ext uri="{FF2B5EF4-FFF2-40B4-BE49-F238E27FC236}">
                  <a16:creationId xmlns:a16="http://schemas.microsoft.com/office/drawing/2014/main" id="{28AC511D-AB3A-6413-2CB3-E93D1F99A712}"/>
                </a:ext>
              </a:extLst>
            </p:cNvPr>
            <p:cNvCxnSpPr>
              <a:cxnSpLocks/>
              <a:stCxn id="53" idx="1"/>
              <a:endCxn id="2087" idx="0"/>
            </p:cNvCxnSpPr>
            <p:nvPr/>
          </p:nvCxnSpPr>
          <p:spPr>
            <a:xfrm flipH="1" flipV="1">
              <a:off x="6170598" y="4068889"/>
              <a:ext cx="1114134" cy="9955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46" name="Graphic 2245" descr="Office worker male with solid fill">
            <a:extLst>
              <a:ext uri="{FF2B5EF4-FFF2-40B4-BE49-F238E27FC236}">
                <a16:creationId xmlns:a16="http://schemas.microsoft.com/office/drawing/2014/main" id="{7EC66D9A-96F2-0248-F62B-F6D416729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9062" y="1101094"/>
            <a:ext cx="510638" cy="510638"/>
          </a:xfrm>
          <a:prstGeom prst="rect">
            <a:avLst/>
          </a:prstGeom>
        </p:spPr>
      </p:pic>
      <p:cxnSp>
        <p:nvCxnSpPr>
          <p:cNvPr id="2247" name="Google Shape;1486;p114">
            <a:extLst>
              <a:ext uri="{FF2B5EF4-FFF2-40B4-BE49-F238E27FC236}">
                <a16:creationId xmlns:a16="http://schemas.microsoft.com/office/drawing/2014/main" id="{3EE5E90B-98C8-032B-2206-14AC34C587C6}"/>
              </a:ext>
            </a:extLst>
          </p:cNvPr>
          <p:cNvCxnSpPr>
            <a:cxnSpLocks/>
          </p:cNvCxnSpPr>
          <p:nvPr/>
        </p:nvCxnSpPr>
        <p:spPr>
          <a:xfrm>
            <a:off x="1256650" y="1741818"/>
            <a:ext cx="0" cy="612502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8" name="Google Shape;898;p88">
            <a:extLst>
              <a:ext uri="{FF2B5EF4-FFF2-40B4-BE49-F238E27FC236}">
                <a16:creationId xmlns:a16="http://schemas.microsoft.com/office/drawing/2014/main" id="{805B4DBB-B4C4-D250-8F6C-FA38ED2A753A}"/>
              </a:ext>
            </a:extLst>
          </p:cNvPr>
          <p:cNvSpPr txBox="1"/>
          <p:nvPr/>
        </p:nvSpPr>
        <p:spPr>
          <a:xfrm>
            <a:off x="726028" y="1752921"/>
            <a:ext cx="502922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</a:t>
            </a:r>
          </a:p>
          <a:p>
            <a:pPr algn="r">
              <a:lnSpc>
                <a:spcPct val="115000"/>
              </a:lnSpc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Assigned</a:t>
            </a:r>
            <a:endParaRPr lang="en-US" sz="800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2249" name="Google Shape;898;p88">
            <a:extLst>
              <a:ext uri="{FF2B5EF4-FFF2-40B4-BE49-F238E27FC236}">
                <a16:creationId xmlns:a16="http://schemas.microsoft.com/office/drawing/2014/main" id="{6C867618-DCC5-EC1A-F213-775255974D5F}"/>
              </a:ext>
            </a:extLst>
          </p:cNvPr>
          <p:cNvSpPr txBox="1"/>
          <p:nvPr/>
        </p:nvSpPr>
        <p:spPr>
          <a:xfrm>
            <a:off x="2132208" y="1819517"/>
            <a:ext cx="1005915" cy="124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5"/>
                </a:solidFill>
                <a:latin typeface="+mj-lt"/>
                <a:ea typeface="Montserrat"/>
                <a:cs typeface="+mj-lt"/>
                <a:sym typeface="Montserrat"/>
              </a:rPr>
              <a:t>GPU-1</a:t>
            </a:r>
          </a:p>
        </p:txBody>
      </p:sp>
      <p:sp>
        <p:nvSpPr>
          <p:cNvPr id="2250" name="Rectangle: Rounded Corners 2249">
            <a:extLst>
              <a:ext uri="{FF2B5EF4-FFF2-40B4-BE49-F238E27FC236}">
                <a16:creationId xmlns:a16="http://schemas.microsoft.com/office/drawing/2014/main" id="{96AE0C3C-024E-21F9-819E-3A33BF926D50}"/>
              </a:ext>
            </a:extLst>
          </p:cNvPr>
          <p:cNvSpPr/>
          <p:nvPr/>
        </p:nvSpPr>
        <p:spPr>
          <a:xfrm>
            <a:off x="1303514" y="1795815"/>
            <a:ext cx="2663303" cy="221434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51" name="Google Shape;1487;p114">
            <a:extLst>
              <a:ext uri="{FF2B5EF4-FFF2-40B4-BE49-F238E27FC236}">
                <a16:creationId xmlns:a16="http://schemas.microsoft.com/office/drawing/2014/main" id="{4C4092B9-7B4F-983B-CD2B-CEB3696C4B54}"/>
              </a:ext>
            </a:extLst>
          </p:cNvPr>
          <p:cNvCxnSpPr>
            <a:cxnSpLocks/>
          </p:cNvCxnSpPr>
          <p:nvPr/>
        </p:nvCxnSpPr>
        <p:spPr>
          <a:xfrm>
            <a:off x="1256650" y="2354320"/>
            <a:ext cx="2733203" cy="0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2" name="Google Shape;898;p88">
            <a:extLst>
              <a:ext uri="{FF2B5EF4-FFF2-40B4-BE49-F238E27FC236}">
                <a16:creationId xmlns:a16="http://schemas.microsoft.com/office/drawing/2014/main" id="{2D5A24D2-5B71-BE1B-D2D9-6CE8AB5713EA}"/>
              </a:ext>
            </a:extLst>
          </p:cNvPr>
          <p:cNvSpPr txBox="1"/>
          <p:nvPr/>
        </p:nvSpPr>
        <p:spPr>
          <a:xfrm>
            <a:off x="1206138" y="1443285"/>
            <a:ext cx="143989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(Interactive job)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256" name="Freeform: Shape 2255">
            <a:extLst>
              <a:ext uri="{FF2B5EF4-FFF2-40B4-BE49-F238E27FC236}">
                <a16:creationId xmlns:a16="http://schemas.microsoft.com/office/drawing/2014/main" id="{197284C8-99B1-FACA-5670-DA25829C4154}"/>
              </a:ext>
            </a:extLst>
          </p:cNvPr>
          <p:cNvSpPr/>
          <p:nvPr/>
        </p:nvSpPr>
        <p:spPr>
          <a:xfrm>
            <a:off x="2915671" y="2728110"/>
            <a:ext cx="984010" cy="379823"/>
          </a:xfrm>
          <a:custGeom>
            <a:avLst/>
            <a:gdLst>
              <a:gd name="connsiteX0" fmla="*/ 0 w 1640681"/>
              <a:gd name="connsiteY0" fmla="*/ 323850 h 330994"/>
              <a:gd name="connsiteX1" fmla="*/ 188119 w 1640681"/>
              <a:gd name="connsiteY1" fmla="*/ 323850 h 330994"/>
              <a:gd name="connsiteX2" fmla="*/ 188119 w 1640681"/>
              <a:gd name="connsiteY2" fmla="*/ 2381 h 330994"/>
              <a:gd name="connsiteX3" fmla="*/ 188119 w 1640681"/>
              <a:gd name="connsiteY3" fmla="*/ 316706 h 330994"/>
              <a:gd name="connsiteX4" fmla="*/ 450056 w 1640681"/>
              <a:gd name="connsiteY4" fmla="*/ 316706 h 330994"/>
              <a:gd name="connsiteX5" fmla="*/ 681038 w 1640681"/>
              <a:gd name="connsiteY5" fmla="*/ 316706 h 330994"/>
              <a:gd name="connsiteX6" fmla="*/ 681038 w 1640681"/>
              <a:gd name="connsiteY6" fmla="*/ 0 h 330994"/>
              <a:gd name="connsiteX7" fmla="*/ 681038 w 1640681"/>
              <a:gd name="connsiteY7" fmla="*/ 314325 h 330994"/>
              <a:gd name="connsiteX8" fmla="*/ 1107281 w 1640681"/>
              <a:gd name="connsiteY8" fmla="*/ 314325 h 330994"/>
              <a:gd name="connsiteX9" fmla="*/ 1107281 w 1640681"/>
              <a:gd name="connsiteY9" fmla="*/ 2381 h 330994"/>
              <a:gd name="connsiteX10" fmla="*/ 1107281 w 1640681"/>
              <a:gd name="connsiteY10" fmla="*/ 314325 h 330994"/>
              <a:gd name="connsiteX11" fmla="*/ 1640681 w 1640681"/>
              <a:gd name="connsiteY11" fmla="*/ 314325 h 330994"/>
              <a:gd name="connsiteX12" fmla="*/ 1640681 w 1640681"/>
              <a:gd name="connsiteY12" fmla="*/ 2381 h 330994"/>
              <a:gd name="connsiteX13" fmla="*/ 1640681 w 1640681"/>
              <a:gd name="connsiteY13" fmla="*/ 330994 h 330994"/>
              <a:gd name="connsiteX14" fmla="*/ 0 w 1640681"/>
              <a:gd name="connsiteY14" fmla="*/ 323850 h 330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40681" h="330994">
                <a:moveTo>
                  <a:pt x="0" y="323850"/>
                </a:moveTo>
                <a:lnTo>
                  <a:pt x="188119" y="323850"/>
                </a:lnTo>
                <a:lnTo>
                  <a:pt x="188119" y="2381"/>
                </a:lnTo>
                <a:lnTo>
                  <a:pt x="188119" y="316706"/>
                </a:lnTo>
                <a:lnTo>
                  <a:pt x="450056" y="316706"/>
                </a:lnTo>
                <a:lnTo>
                  <a:pt x="681038" y="316706"/>
                </a:lnTo>
                <a:lnTo>
                  <a:pt x="681038" y="0"/>
                </a:lnTo>
                <a:lnTo>
                  <a:pt x="681038" y="314325"/>
                </a:lnTo>
                <a:lnTo>
                  <a:pt x="1107281" y="314325"/>
                </a:lnTo>
                <a:lnTo>
                  <a:pt x="1107281" y="2381"/>
                </a:lnTo>
                <a:lnTo>
                  <a:pt x="1107281" y="314325"/>
                </a:lnTo>
                <a:lnTo>
                  <a:pt x="1640681" y="314325"/>
                </a:lnTo>
                <a:lnTo>
                  <a:pt x="1640681" y="2381"/>
                </a:lnTo>
                <a:lnTo>
                  <a:pt x="1640681" y="330994"/>
                </a:lnTo>
                <a:lnTo>
                  <a:pt x="0" y="32385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7" name="Freeform: Shape 2256">
            <a:extLst>
              <a:ext uri="{FF2B5EF4-FFF2-40B4-BE49-F238E27FC236}">
                <a16:creationId xmlns:a16="http://schemas.microsoft.com/office/drawing/2014/main" id="{A68EB277-DDB0-CF17-644C-1843D08902B5}"/>
              </a:ext>
            </a:extLst>
          </p:cNvPr>
          <p:cNvSpPr/>
          <p:nvPr/>
        </p:nvSpPr>
        <p:spPr>
          <a:xfrm>
            <a:off x="1267831" y="2728110"/>
            <a:ext cx="1774604" cy="379823"/>
          </a:xfrm>
          <a:custGeom>
            <a:avLst/>
            <a:gdLst>
              <a:gd name="connsiteX0" fmla="*/ 0 w 1640681"/>
              <a:gd name="connsiteY0" fmla="*/ 323850 h 330994"/>
              <a:gd name="connsiteX1" fmla="*/ 188119 w 1640681"/>
              <a:gd name="connsiteY1" fmla="*/ 323850 h 330994"/>
              <a:gd name="connsiteX2" fmla="*/ 188119 w 1640681"/>
              <a:gd name="connsiteY2" fmla="*/ 2381 h 330994"/>
              <a:gd name="connsiteX3" fmla="*/ 188119 w 1640681"/>
              <a:gd name="connsiteY3" fmla="*/ 316706 h 330994"/>
              <a:gd name="connsiteX4" fmla="*/ 450056 w 1640681"/>
              <a:gd name="connsiteY4" fmla="*/ 316706 h 330994"/>
              <a:gd name="connsiteX5" fmla="*/ 681038 w 1640681"/>
              <a:gd name="connsiteY5" fmla="*/ 316706 h 330994"/>
              <a:gd name="connsiteX6" fmla="*/ 681038 w 1640681"/>
              <a:gd name="connsiteY6" fmla="*/ 0 h 330994"/>
              <a:gd name="connsiteX7" fmla="*/ 681038 w 1640681"/>
              <a:gd name="connsiteY7" fmla="*/ 314325 h 330994"/>
              <a:gd name="connsiteX8" fmla="*/ 1107281 w 1640681"/>
              <a:gd name="connsiteY8" fmla="*/ 314325 h 330994"/>
              <a:gd name="connsiteX9" fmla="*/ 1107281 w 1640681"/>
              <a:gd name="connsiteY9" fmla="*/ 2381 h 330994"/>
              <a:gd name="connsiteX10" fmla="*/ 1107281 w 1640681"/>
              <a:gd name="connsiteY10" fmla="*/ 314325 h 330994"/>
              <a:gd name="connsiteX11" fmla="*/ 1640681 w 1640681"/>
              <a:gd name="connsiteY11" fmla="*/ 314325 h 330994"/>
              <a:gd name="connsiteX12" fmla="*/ 1640681 w 1640681"/>
              <a:gd name="connsiteY12" fmla="*/ 2381 h 330994"/>
              <a:gd name="connsiteX13" fmla="*/ 1640681 w 1640681"/>
              <a:gd name="connsiteY13" fmla="*/ 330994 h 330994"/>
              <a:gd name="connsiteX14" fmla="*/ 0 w 1640681"/>
              <a:gd name="connsiteY14" fmla="*/ 323850 h 330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40681" h="330994">
                <a:moveTo>
                  <a:pt x="0" y="323850"/>
                </a:moveTo>
                <a:lnTo>
                  <a:pt x="188119" y="323850"/>
                </a:lnTo>
                <a:lnTo>
                  <a:pt x="188119" y="2381"/>
                </a:lnTo>
                <a:lnTo>
                  <a:pt x="188119" y="316706"/>
                </a:lnTo>
                <a:lnTo>
                  <a:pt x="450056" y="316706"/>
                </a:lnTo>
                <a:lnTo>
                  <a:pt x="681038" y="316706"/>
                </a:lnTo>
                <a:lnTo>
                  <a:pt x="681038" y="0"/>
                </a:lnTo>
                <a:lnTo>
                  <a:pt x="681038" y="314325"/>
                </a:lnTo>
                <a:lnTo>
                  <a:pt x="1107281" y="314325"/>
                </a:lnTo>
                <a:lnTo>
                  <a:pt x="1107281" y="2381"/>
                </a:lnTo>
                <a:lnTo>
                  <a:pt x="1107281" y="314325"/>
                </a:lnTo>
                <a:lnTo>
                  <a:pt x="1640681" y="314325"/>
                </a:lnTo>
                <a:lnTo>
                  <a:pt x="1640681" y="2381"/>
                </a:lnTo>
                <a:lnTo>
                  <a:pt x="1640681" y="330994"/>
                </a:lnTo>
                <a:lnTo>
                  <a:pt x="0" y="32385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58" name="Google Shape;1486;p114">
            <a:extLst>
              <a:ext uri="{FF2B5EF4-FFF2-40B4-BE49-F238E27FC236}">
                <a16:creationId xmlns:a16="http://schemas.microsoft.com/office/drawing/2014/main" id="{3419F43D-6E49-20DC-AD39-33C5DB40A415}"/>
              </a:ext>
            </a:extLst>
          </p:cNvPr>
          <p:cNvCxnSpPr>
            <a:cxnSpLocks/>
          </p:cNvCxnSpPr>
          <p:nvPr/>
        </p:nvCxnSpPr>
        <p:spPr>
          <a:xfrm>
            <a:off x="1260345" y="2689936"/>
            <a:ext cx="0" cy="420895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59" name="Google Shape;1487;p114">
            <a:extLst>
              <a:ext uri="{FF2B5EF4-FFF2-40B4-BE49-F238E27FC236}">
                <a16:creationId xmlns:a16="http://schemas.microsoft.com/office/drawing/2014/main" id="{21827D99-A3D1-674E-22D3-75D4FCF88C2D}"/>
              </a:ext>
            </a:extLst>
          </p:cNvPr>
          <p:cNvCxnSpPr>
            <a:cxnSpLocks/>
          </p:cNvCxnSpPr>
          <p:nvPr/>
        </p:nvCxnSpPr>
        <p:spPr>
          <a:xfrm flipH="1">
            <a:off x="1256224" y="3106906"/>
            <a:ext cx="2710593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0" name="Google Shape;1487;p114">
            <a:extLst>
              <a:ext uri="{FF2B5EF4-FFF2-40B4-BE49-F238E27FC236}">
                <a16:creationId xmlns:a16="http://schemas.microsoft.com/office/drawing/2014/main" id="{A0ED9D9B-6E52-3DB4-35B0-7FB0993F0EE9}"/>
              </a:ext>
            </a:extLst>
          </p:cNvPr>
          <p:cNvCxnSpPr>
            <a:cxnSpLocks/>
          </p:cNvCxnSpPr>
          <p:nvPr/>
        </p:nvCxnSpPr>
        <p:spPr>
          <a:xfrm flipH="1">
            <a:off x="1249700" y="2689936"/>
            <a:ext cx="2717117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9" name="Google Shape;898;p88">
            <a:extLst>
              <a:ext uri="{FF2B5EF4-FFF2-40B4-BE49-F238E27FC236}">
                <a16:creationId xmlns:a16="http://schemas.microsoft.com/office/drawing/2014/main" id="{B8C6A237-F8BD-CA91-C975-2AEA241B0443}"/>
              </a:ext>
            </a:extLst>
          </p:cNvPr>
          <p:cNvSpPr txBox="1"/>
          <p:nvPr/>
        </p:nvSpPr>
        <p:spPr>
          <a:xfrm>
            <a:off x="802654" y="2796164"/>
            <a:ext cx="433072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5"/>
                </a:solidFill>
                <a:latin typeface="+mj-lt"/>
                <a:ea typeface="Montserrat"/>
                <a:cs typeface="+mj-lt"/>
                <a:sym typeface="Montserrat"/>
              </a:rPr>
              <a:t>GPU 1</a:t>
            </a:r>
          </a:p>
        </p:txBody>
      </p:sp>
      <p:sp>
        <p:nvSpPr>
          <p:cNvPr id="2280" name="Google Shape;898;p88">
            <a:extLst>
              <a:ext uri="{FF2B5EF4-FFF2-40B4-BE49-F238E27FC236}">
                <a16:creationId xmlns:a16="http://schemas.microsoft.com/office/drawing/2014/main" id="{AF59AA1A-2FBB-1AF8-EE6F-D350B2C5E542}"/>
              </a:ext>
            </a:extLst>
          </p:cNvPr>
          <p:cNvSpPr txBox="1"/>
          <p:nvPr/>
        </p:nvSpPr>
        <p:spPr>
          <a:xfrm>
            <a:off x="739062" y="2519369"/>
            <a:ext cx="1898032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Utilization</a:t>
            </a:r>
            <a:r>
              <a:rPr lang="en-US" sz="8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 over time</a:t>
            </a:r>
          </a:p>
        </p:txBody>
      </p:sp>
      <p:sp>
        <p:nvSpPr>
          <p:cNvPr id="2282" name="Google Shape;898;p88">
            <a:extLst>
              <a:ext uri="{FF2B5EF4-FFF2-40B4-BE49-F238E27FC236}">
                <a16:creationId xmlns:a16="http://schemas.microsoft.com/office/drawing/2014/main" id="{5B773CCA-BC44-CFC3-B5D2-DB3146844C5E}"/>
              </a:ext>
            </a:extLst>
          </p:cNvPr>
          <p:cNvSpPr txBox="1"/>
          <p:nvPr/>
        </p:nvSpPr>
        <p:spPr>
          <a:xfrm>
            <a:off x="936916" y="2058677"/>
            <a:ext cx="292031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8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Task</a:t>
            </a:r>
          </a:p>
        </p:txBody>
      </p:sp>
      <p:sp>
        <p:nvSpPr>
          <p:cNvPr id="2283" name="Google Shape;898;p88">
            <a:extLst>
              <a:ext uri="{FF2B5EF4-FFF2-40B4-BE49-F238E27FC236}">
                <a16:creationId xmlns:a16="http://schemas.microsoft.com/office/drawing/2014/main" id="{BB9D646A-1A4F-BA80-467B-334E858677C9}"/>
              </a:ext>
            </a:extLst>
          </p:cNvPr>
          <p:cNvSpPr txBox="1"/>
          <p:nvPr/>
        </p:nvSpPr>
        <p:spPr>
          <a:xfrm>
            <a:off x="1518596" y="2098436"/>
            <a:ext cx="2254859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3"/>
                </a:solidFill>
                <a:latin typeface="+mj-lt"/>
                <a:ea typeface="Montserrat"/>
                <a:cs typeface="+mj-lt"/>
                <a:sym typeface="Montserrat"/>
              </a:rPr>
              <a:t>Analysis</a:t>
            </a:r>
          </a:p>
        </p:txBody>
      </p:sp>
      <p:sp>
        <p:nvSpPr>
          <p:cNvPr id="2284" name="Rectangle: Rounded Corners 2283">
            <a:extLst>
              <a:ext uri="{FF2B5EF4-FFF2-40B4-BE49-F238E27FC236}">
                <a16:creationId xmlns:a16="http://schemas.microsoft.com/office/drawing/2014/main" id="{56138B0F-6B6C-3B7B-933B-4610444369B2}"/>
              </a:ext>
            </a:extLst>
          </p:cNvPr>
          <p:cNvSpPr/>
          <p:nvPr/>
        </p:nvSpPr>
        <p:spPr>
          <a:xfrm>
            <a:off x="1303511" y="2074734"/>
            <a:ext cx="2663306" cy="221434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88" name="Google Shape;898;p88">
            <a:extLst>
              <a:ext uri="{FF2B5EF4-FFF2-40B4-BE49-F238E27FC236}">
                <a16:creationId xmlns:a16="http://schemas.microsoft.com/office/drawing/2014/main" id="{02A95EEC-F51B-3C45-8863-2ADF06A37957}"/>
              </a:ext>
            </a:extLst>
          </p:cNvPr>
          <p:cNvSpPr txBox="1"/>
          <p:nvPr/>
        </p:nvSpPr>
        <p:spPr>
          <a:xfrm>
            <a:off x="2403445" y="2371584"/>
            <a:ext cx="409625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</a:p>
        </p:txBody>
      </p:sp>
      <p:grpSp>
        <p:nvGrpSpPr>
          <p:cNvPr id="2311" name="Group 2310">
            <a:extLst>
              <a:ext uri="{FF2B5EF4-FFF2-40B4-BE49-F238E27FC236}">
                <a16:creationId xmlns:a16="http://schemas.microsoft.com/office/drawing/2014/main" id="{2C88EE52-9F47-9B45-F7B2-6931DECA5DDC}"/>
              </a:ext>
            </a:extLst>
          </p:cNvPr>
          <p:cNvGrpSpPr/>
          <p:nvPr/>
        </p:nvGrpSpPr>
        <p:grpSpPr>
          <a:xfrm>
            <a:off x="5311480" y="2679413"/>
            <a:ext cx="2971043" cy="456686"/>
            <a:chOff x="4285707" y="2832239"/>
            <a:chExt cx="2971043" cy="456686"/>
          </a:xfrm>
        </p:grpSpPr>
        <p:sp>
          <p:nvSpPr>
            <p:cNvPr id="2290" name="Google Shape;898;p88">
              <a:extLst>
                <a:ext uri="{FF2B5EF4-FFF2-40B4-BE49-F238E27FC236}">
                  <a16:creationId xmlns:a16="http://schemas.microsoft.com/office/drawing/2014/main" id="{60C171C2-37B0-6061-2AC7-F51FF3B8B2D7}"/>
                </a:ext>
              </a:extLst>
            </p:cNvPr>
            <p:cNvSpPr txBox="1"/>
            <p:nvPr/>
          </p:nvSpPr>
          <p:spPr>
            <a:xfrm>
              <a:off x="4285707" y="2944483"/>
              <a:ext cx="347931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5"/>
                  </a:solidFill>
                  <a:latin typeface="+mj-lt"/>
                  <a:ea typeface="Montserrat"/>
                  <a:cs typeface="+mj-lt"/>
                  <a:sym typeface="Montserrat"/>
                </a:rPr>
                <a:t>GPU 1</a:t>
              </a:r>
            </a:p>
          </p:txBody>
        </p:sp>
        <p:grpSp>
          <p:nvGrpSpPr>
            <p:cNvPr id="2292" name="Group 2291">
              <a:extLst>
                <a:ext uri="{FF2B5EF4-FFF2-40B4-BE49-F238E27FC236}">
                  <a16:creationId xmlns:a16="http://schemas.microsoft.com/office/drawing/2014/main" id="{4FD760F2-EF24-421F-CC02-68EDF1F2169A}"/>
                </a:ext>
              </a:extLst>
            </p:cNvPr>
            <p:cNvGrpSpPr/>
            <p:nvPr/>
          </p:nvGrpSpPr>
          <p:grpSpPr>
            <a:xfrm>
              <a:off x="4612231" y="2875477"/>
              <a:ext cx="2619711" cy="393289"/>
              <a:chOff x="5531617" y="4553510"/>
              <a:chExt cx="1978801" cy="479426"/>
            </a:xfrm>
          </p:grpSpPr>
          <p:sp>
            <p:nvSpPr>
              <p:cNvPr id="2296" name="Freeform: Shape 2295">
                <a:extLst>
                  <a:ext uri="{FF2B5EF4-FFF2-40B4-BE49-F238E27FC236}">
                    <a16:creationId xmlns:a16="http://schemas.microsoft.com/office/drawing/2014/main" id="{0193511F-1257-56CA-3D54-6FBC1904FA88}"/>
                  </a:ext>
                </a:extLst>
              </p:cNvPr>
              <p:cNvSpPr/>
              <p:nvPr/>
            </p:nvSpPr>
            <p:spPr>
              <a:xfrm>
                <a:off x="5531617" y="4588667"/>
                <a:ext cx="987552" cy="444269"/>
              </a:xfrm>
              <a:custGeom>
                <a:avLst/>
                <a:gdLst>
                  <a:gd name="connsiteX0" fmla="*/ 0 w 1662112"/>
                  <a:gd name="connsiteY0" fmla="*/ 330994 h 330994"/>
                  <a:gd name="connsiteX1" fmla="*/ 57150 w 1662112"/>
                  <a:gd name="connsiteY1" fmla="*/ 330994 h 330994"/>
                  <a:gd name="connsiteX2" fmla="*/ 57150 w 1662112"/>
                  <a:gd name="connsiteY2" fmla="*/ 0 h 330994"/>
                  <a:gd name="connsiteX3" fmla="*/ 57150 w 1662112"/>
                  <a:gd name="connsiteY3" fmla="*/ 326232 h 330994"/>
                  <a:gd name="connsiteX4" fmla="*/ 1381125 w 1662112"/>
                  <a:gd name="connsiteY4" fmla="*/ 326232 h 330994"/>
                  <a:gd name="connsiteX5" fmla="*/ 1381125 w 1662112"/>
                  <a:gd name="connsiteY5" fmla="*/ 4763 h 330994"/>
                  <a:gd name="connsiteX6" fmla="*/ 1381125 w 1662112"/>
                  <a:gd name="connsiteY6" fmla="*/ 330994 h 330994"/>
                  <a:gd name="connsiteX7" fmla="*/ 1662112 w 1662112"/>
                  <a:gd name="connsiteY7" fmla="*/ 330994 h 330994"/>
                  <a:gd name="connsiteX8" fmla="*/ 0 w 1662112"/>
                  <a:gd name="connsiteY8" fmla="*/ 330994 h 33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62112" h="330994">
                    <a:moveTo>
                      <a:pt x="0" y="330994"/>
                    </a:moveTo>
                    <a:lnTo>
                      <a:pt x="57150" y="330994"/>
                    </a:lnTo>
                    <a:lnTo>
                      <a:pt x="57150" y="0"/>
                    </a:lnTo>
                    <a:lnTo>
                      <a:pt x="57150" y="326232"/>
                    </a:lnTo>
                    <a:lnTo>
                      <a:pt x="1381125" y="326232"/>
                    </a:lnTo>
                    <a:lnTo>
                      <a:pt x="1381125" y="4763"/>
                    </a:lnTo>
                    <a:lnTo>
                      <a:pt x="1381125" y="330994"/>
                    </a:lnTo>
                    <a:lnTo>
                      <a:pt x="1662112" y="330994"/>
                    </a:lnTo>
                    <a:lnTo>
                      <a:pt x="0" y="330994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  <a:lumOff val="5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7" name="Freeform: Shape 2296">
                <a:extLst>
                  <a:ext uri="{FF2B5EF4-FFF2-40B4-BE49-F238E27FC236}">
                    <a16:creationId xmlns:a16="http://schemas.microsoft.com/office/drawing/2014/main" id="{02627430-0795-8DD0-8BF3-BA49AB1DCB5D}"/>
                  </a:ext>
                </a:extLst>
              </p:cNvPr>
              <p:cNvSpPr/>
              <p:nvPr/>
            </p:nvSpPr>
            <p:spPr>
              <a:xfrm>
                <a:off x="5531617" y="4598256"/>
                <a:ext cx="987552" cy="434680"/>
              </a:xfrm>
              <a:custGeom>
                <a:avLst/>
                <a:gdLst>
                  <a:gd name="connsiteX0" fmla="*/ 0 w 1654969"/>
                  <a:gd name="connsiteY0" fmla="*/ 323850 h 323850"/>
                  <a:gd name="connsiteX1" fmla="*/ 526256 w 1654969"/>
                  <a:gd name="connsiteY1" fmla="*/ 323850 h 323850"/>
                  <a:gd name="connsiteX2" fmla="*/ 526256 w 1654969"/>
                  <a:gd name="connsiteY2" fmla="*/ 0 h 323850"/>
                  <a:gd name="connsiteX3" fmla="*/ 526256 w 1654969"/>
                  <a:gd name="connsiteY3" fmla="*/ 316707 h 323850"/>
                  <a:gd name="connsiteX4" fmla="*/ 866775 w 1654969"/>
                  <a:gd name="connsiteY4" fmla="*/ 316707 h 323850"/>
                  <a:gd name="connsiteX5" fmla="*/ 866775 w 1654969"/>
                  <a:gd name="connsiteY5" fmla="*/ 16669 h 323850"/>
                  <a:gd name="connsiteX6" fmla="*/ 866775 w 1654969"/>
                  <a:gd name="connsiteY6" fmla="*/ 314325 h 323850"/>
                  <a:gd name="connsiteX7" fmla="*/ 1500188 w 1654969"/>
                  <a:gd name="connsiteY7" fmla="*/ 314325 h 323850"/>
                  <a:gd name="connsiteX8" fmla="*/ 1500188 w 1654969"/>
                  <a:gd name="connsiteY8" fmla="*/ 9525 h 323850"/>
                  <a:gd name="connsiteX9" fmla="*/ 1500188 w 1654969"/>
                  <a:gd name="connsiteY9" fmla="*/ 321469 h 323850"/>
                  <a:gd name="connsiteX10" fmla="*/ 1654969 w 1654969"/>
                  <a:gd name="connsiteY10" fmla="*/ 321469 h 323850"/>
                  <a:gd name="connsiteX11" fmla="*/ 0 w 1654969"/>
                  <a:gd name="connsiteY11" fmla="*/ 323850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54969" h="323850">
                    <a:moveTo>
                      <a:pt x="0" y="323850"/>
                    </a:moveTo>
                    <a:lnTo>
                      <a:pt x="526256" y="323850"/>
                    </a:lnTo>
                    <a:lnTo>
                      <a:pt x="526256" y="0"/>
                    </a:lnTo>
                    <a:lnTo>
                      <a:pt x="526256" y="316707"/>
                    </a:lnTo>
                    <a:lnTo>
                      <a:pt x="866775" y="316707"/>
                    </a:lnTo>
                    <a:lnTo>
                      <a:pt x="866775" y="16669"/>
                    </a:lnTo>
                    <a:lnTo>
                      <a:pt x="866775" y="314325"/>
                    </a:lnTo>
                    <a:lnTo>
                      <a:pt x="1500188" y="314325"/>
                    </a:lnTo>
                    <a:lnTo>
                      <a:pt x="1500188" y="9525"/>
                    </a:lnTo>
                    <a:lnTo>
                      <a:pt x="1500188" y="321469"/>
                    </a:lnTo>
                    <a:lnTo>
                      <a:pt x="1654969" y="321469"/>
                    </a:lnTo>
                    <a:lnTo>
                      <a:pt x="0" y="32385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  <a:lumOff val="5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98" name="Freeform: Shape 2297">
                <a:extLst>
                  <a:ext uri="{FF2B5EF4-FFF2-40B4-BE49-F238E27FC236}">
                    <a16:creationId xmlns:a16="http://schemas.microsoft.com/office/drawing/2014/main" id="{A3F92743-BCB9-B4A4-8FBE-B532A68B9FB9}"/>
                  </a:ext>
                </a:extLst>
              </p:cNvPr>
              <p:cNvSpPr/>
              <p:nvPr/>
            </p:nvSpPr>
            <p:spPr>
              <a:xfrm>
                <a:off x="5531617" y="4553510"/>
                <a:ext cx="987552" cy="479426"/>
              </a:xfrm>
              <a:custGeom>
                <a:avLst/>
                <a:gdLst>
                  <a:gd name="connsiteX0" fmla="*/ 0 w 1647825"/>
                  <a:gd name="connsiteY0" fmla="*/ 347662 h 357187"/>
                  <a:gd name="connsiteX1" fmla="*/ 290512 w 1647825"/>
                  <a:gd name="connsiteY1" fmla="*/ 347662 h 357187"/>
                  <a:gd name="connsiteX2" fmla="*/ 290512 w 1647825"/>
                  <a:gd name="connsiteY2" fmla="*/ 0 h 357187"/>
                  <a:gd name="connsiteX3" fmla="*/ 290512 w 1647825"/>
                  <a:gd name="connsiteY3" fmla="*/ 357187 h 357187"/>
                  <a:gd name="connsiteX4" fmla="*/ 740568 w 1647825"/>
                  <a:gd name="connsiteY4" fmla="*/ 357187 h 357187"/>
                  <a:gd name="connsiteX5" fmla="*/ 740568 w 1647825"/>
                  <a:gd name="connsiteY5" fmla="*/ 4762 h 357187"/>
                  <a:gd name="connsiteX6" fmla="*/ 740568 w 1647825"/>
                  <a:gd name="connsiteY6" fmla="*/ 316706 h 357187"/>
                  <a:gd name="connsiteX7" fmla="*/ 740568 w 1647825"/>
                  <a:gd name="connsiteY7" fmla="*/ 347662 h 357187"/>
                  <a:gd name="connsiteX8" fmla="*/ 1288256 w 1647825"/>
                  <a:gd name="connsiteY8" fmla="*/ 347662 h 357187"/>
                  <a:gd name="connsiteX9" fmla="*/ 1288256 w 1647825"/>
                  <a:gd name="connsiteY9" fmla="*/ 19050 h 357187"/>
                  <a:gd name="connsiteX10" fmla="*/ 1288256 w 1647825"/>
                  <a:gd name="connsiteY10" fmla="*/ 340518 h 357187"/>
                  <a:gd name="connsiteX11" fmla="*/ 1647825 w 1647825"/>
                  <a:gd name="connsiteY11" fmla="*/ 340518 h 357187"/>
                  <a:gd name="connsiteX12" fmla="*/ 0 w 1647825"/>
                  <a:gd name="connsiteY12" fmla="*/ 347662 h 35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47825" h="357187">
                    <a:moveTo>
                      <a:pt x="0" y="347662"/>
                    </a:moveTo>
                    <a:lnTo>
                      <a:pt x="290512" y="347662"/>
                    </a:lnTo>
                    <a:lnTo>
                      <a:pt x="290512" y="0"/>
                    </a:lnTo>
                    <a:lnTo>
                      <a:pt x="290512" y="357187"/>
                    </a:lnTo>
                    <a:lnTo>
                      <a:pt x="740568" y="357187"/>
                    </a:lnTo>
                    <a:lnTo>
                      <a:pt x="740568" y="4762"/>
                    </a:lnTo>
                    <a:lnTo>
                      <a:pt x="740568" y="316706"/>
                    </a:lnTo>
                    <a:lnTo>
                      <a:pt x="740568" y="347662"/>
                    </a:lnTo>
                    <a:lnTo>
                      <a:pt x="1288256" y="347662"/>
                    </a:lnTo>
                    <a:lnTo>
                      <a:pt x="1288256" y="19050"/>
                    </a:lnTo>
                    <a:lnTo>
                      <a:pt x="1288256" y="340518"/>
                    </a:lnTo>
                    <a:lnTo>
                      <a:pt x="1647825" y="340518"/>
                    </a:lnTo>
                    <a:lnTo>
                      <a:pt x="0" y="34766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  <a:lumOff val="5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99" name="Freeform: Shape 2298">
                <a:extLst>
                  <a:ext uri="{FF2B5EF4-FFF2-40B4-BE49-F238E27FC236}">
                    <a16:creationId xmlns:a16="http://schemas.microsoft.com/office/drawing/2014/main" id="{6E55E284-067E-67A9-B629-2EC9DAEFD443}"/>
                  </a:ext>
                </a:extLst>
              </p:cNvPr>
              <p:cNvSpPr/>
              <p:nvPr/>
            </p:nvSpPr>
            <p:spPr>
              <a:xfrm>
                <a:off x="5531617" y="4588667"/>
                <a:ext cx="987552" cy="444269"/>
              </a:xfrm>
              <a:custGeom>
                <a:avLst/>
                <a:gdLst>
                  <a:gd name="connsiteX0" fmla="*/ 0 w 1640681"/>
                  <a:gd name="connsiteY0" fmla="*/ 323850 h 330994"/>
                  <a:gd name="connsiteX1" fmla="*/ 188119 w 1640681"/>
                  <a:gd name="connsiteY1" fmla="*/ 323850 h 330994"/>
                  <a:gd name="connsiteX2" fmla="*/ 188119 w 1640681"/>
                  <a:gd name="connsiteY2" fmla="*/ 2381 h 330994"/>
                  <a:gd name="connsiteX3" fmla="*/ 188119 w 1640681"/>
                  <a:gd name="connsiteY3" fmla="*/ 316706 h 330994"/>
                  <a:gd name="connsiteX4" fmla="*/ 450056 w 1640681"/>
                  <a:gd name="connsiteY4" fmla="*/ 316706 h 330994"/>
                  <a:gd name="connsiteX5" fmla="*/ 681038 w 1640681"/>
                  <a:gd name="connsiteY5" fmla="*/ 316706 h 330994"/>
                  <a:gd name="connsiteX6" fmla="*/ 681038 w 1640681"/>
                  <a:gd name="connsiteY6" fmla="*/ 0 h 330994"/>
                  <a:gd name="connsiteX7" fmla="*/ 681038 w 1640681"/>
                  <a:gd name="connsiteY7" fmla="*/ 314325 h 330994"/>
                  <a:gd name="connsiteX8" fmla="*/ 1107281 w 1640681"/>
                  <a:gd name="connsiteY8" fmla="*/ 314325 h 330994"/>
                  <a:gd name="connsiteX9" fmla="*/ 1107281 w 1640681"/>
                  <a:gd name="connsiteY9" fmla="*/ 2381 h 330994"/>
                  <a:gd name="connsiteX10" fmla="*/ 1107281 w 1640681"/>
                  <a:gd name="connsiteY10" fmla="*/ 314325 h 330994"/>
                  <a:gd name="connsiteX11" fmla="*/ 1640681 w 1640681"/>
                  <a:gd name="connsiteY11" fmla="*/ 314325 h 330994"/>
                  <a:gd name="connsiteX12" fmla="*/ 1640681 w 1640681"/>
                  <a:gd name="connsiteY12" fmla="*/ 2381 h 330994"/>
                  <a:gd name="connsiteX13" fmla="*/ 1640681 w 1640681"/>
                  <a:gd name="connsiteY13" fmla="*/ 330994 h 330994"/>
                  <a:gd name="connsiteX14" fmla="*/ 0 w 1640681"/>
                  <a:gd name="connsiteY14" fmla="*/ 323850 h 33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40681" h="330994">
                    <a:moveTo>
                      <a:pt x="0" y="323850"/>
                    </a:moveTo>
                    <a:lnTo>
                      <a:pt x="188119" y="323850"/>
                    </a:lnTo>
                    <a:lnTo>
                      <a:pt x="188119" y="2381"/>
                    </a:lnTo>
                    <a:lnTo>
                      <a:pt x="188119" y="316706"/>
                    </a:lnTo>
                    <a:lnTo>
                      <a:pt x="450056" y="316706"/>
                    </a:lnTo>
                    <a:lnTo>
                      <a:pt x="681038" y="316706"/>
                    </a:lnTo>
                    <a:lnTo>
                      <a:pt x="681038" y="0"/>
                    </a:lnTo>
                    <a:lnTo>
                      <a:pt x="681038" y="314325"/>
                    </a:lnTo>
                    <a:lnTo>
                      <a:pt x="1107281" y="314325"/>
                    </a:lnTo>
                    <a:lnTo>
                      <a:pt x="1107281" y="2381"/>
                    </a:lnTo>
                    <a:lnTo>
                      <a:pt x="1107281" y="314325"/>
                    </a:lnTo>
                    <a:lnTo>
                      <a:pt x="1640681" y="314325"/>
                    </a:lnTo>
                    <a:lnTo>
                      <a:pt x="1640681" y="2381"/>
                    </a:lnTo>
                    <a:lnTo>
                      <a:pt x="1640681" y="330994"/>
                    </a:lnTo>
                    <a:lnTo>
                      <a:pt x="0" y="32385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  <a:lumOff val="5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0" name="Freeform: Shape 2299">
                <a:extLst>
                  <a:ext uri="{FF2B5EF4-FFF2-40B4-BE49-F238E27FC236}">
                    <a16:creationId xmlns:a16="http://schemas.microsoft.com/office/drawing/2014/main" id="{89856566-6772-A6B0-9EE7-1B1F5F9F07B0}"/>
                  </a:ext>
                </a:extLst>
              </p:cNvPr>
              <p:cNvSpPr/>
              <p:nvPr/>
            </p:nvSpPr>
            <p:spPr>
              <a:xfrm>
                <a:off x="5531617" y="4580760"/>
                <a:ext cx="987552" cy="452176"/>
              </a:xfrm>
              <a:custGeom>
                <a:avLst/>
                <a:gdLst>
                  <a:gd name="connsiteX0" fmla="*/ 0 w 1984549"/>
                  <a:gd name="connsiteY0" fmla="*/ 452176 h 452176"/>
                  <a:gd name="connsiteX1" fmla="*/ 487345 w 1984549"/>
                  <a:gd name="connsiteY1" fmla="*/ 452176 h 452176"/>
                  <a:gd name="connsiteX2" fmla="*/ 487345 w 1984549"/>
                  <a:gd name="connsiteY2" fmla="*/ 0 h 452176"/>
                  <a:gd name="connsiteX3" fmla="*/ 487345 w 1984549"/>
                  <a:gd name="connsiteY3" fmla="*/ 447152 h 452176"/>
                  <a:gd name="connsiteX4" fmla="*/ 1225898 w 1984549"/>
                  <a:gd name="connsiteY4" fmla="*/ 447152 h 452176"/>
                  <a:gd name="connsiteX5" fmla="*/ 1225898 w 1984549"/>
                  <a:gd name="connsiteY5" fmla="*/ 20097 h 452176"/>
                  <a:gd name="connsiteX6" fmla="*/ 1225898 w 1984549"/>
                  <a:gd name="connsiteY6" fmla="*/ 437103 h 452176"/>
                  <a:gd name="connsiteX7" fmla="*/ 1482131 w 1984549"/>
                  <a:gd name="connsiteY7" fmla="*/ 437103 h 452176"/>
                  <a:gd name="connsiteX8" fmla="*/ 1482131 w 1984549"/>
                  <a:gd name="connsiteY8" fmla="*/ 10049 h 452176"/>
                  <a:gd name="connsiteX9" fmla="*/ 1482131 w 1984549"/>
                  <a:gd name="connsiteY9" fmla="*/ 427055 h 452176"/>
                  <a:gd name="connsiteX10" fmla="*/ 1502228 w 1984549"/>
                  <a:gd name="connsiteY10" fmla="*/ 447152 h 452176"/>
                  <a:gd name="connsiteX11" fmla="*/ 1984549 w 1984549"/>
                  <a:gd name="connsiteY11" fmla="*/ 447152 h 452176"/>
                  <a:gd name="connsiteX12" fmla="*/ 0 w 1984549"/>
                  <a:gd name="connsiteY12" fmla="*/ 452176 h 45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984549" h="452176">
                    <a:moveTo>
                      <a:pt x="0" y="452176"/>
                    </a:moveTo>
                    <a:lnTo>
                      <a:pt x="487345" y="452176"/>
                    </a:lnTo>
                    <a:lnTo>
                      <a:pt x="487345" y="0"/>
                    </a:lnTo>
                    <a:lnTo>
                      <a:pt x="487345" y="447152"/>
                    </a:lnTo>
                    <a:lnTo>
                      <a:pt x="1225898" y="447152"/>
                    </a:lnTo>
                    <a:lnTo>
                      <a:pt x="1225898" y="20097"/>
                    </a:lnTo>
                    <a:lnTo>
                      <a:pt x="1225898" y="437103"/>
                    </a:lnTo>
                    <a:lnTo>
                      <a:pt x="1482131" y="437103"/>
                    </a:lnTo>
                    <a:lnTo>
                      <a:pt x="1482131" y="10049"/>
                    </a:lnTo>
                    <a:lnTo>
                      <a:pt x="1482131" y="427055"/>
                    </a:lnTo>
                    <a:lnTo>
                      <a:pt x="1502228" y="447152"/>
                    </a:lnTo>
                    <a:lnTo>
                      <a:pt x="1984549" y="447152"/>
                    </a:lnTo>
                    <a:lnTo>
                      <a:pt x="0" y="45217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  <a:lumOff val="5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1" name="Freeform: Shape 2300">
                <a:extLst>
                  <a:ext uri="{FF2B5EF4-FFF2-40B4-BE49-F238E27FC236}">
                    <a16:creationId xmlns:a16="http://schemas.microsoft.com/office/drawing/2014/main" id="{2346503F-6864-EBCF-937D-EC29B38625A4}"/>
                  </a:ext>
                </a:extLst>
              </p:cNvPr>
              <p:cNvSpPr/>
              <p:nvPr/>
            </p:nvSpPr>
            <p:spPr>
              <a:xfrm>
                <a:off x="5535314" y="4588667"/>
                <a:ext cx="1975104" cy="444269"/>
              </a:xfrm>
              <a:custGeom>
                <a:avLst/>
                <a:gdLst>
                  <a:gd name="connsiteX0" fmla="*/ 0 w 1662112"/>
                  <a:gd name="connsiteY0" fmla="*/ 330994 h 330994"/>
                  <a:gd name="connsiteX1" fmla="*/ 57150 w 1662112"/>
                  <a:gd name="connsiteY1" fmla="*/ 330994 h 330994"/>
                  <a:gd name="connsiteX2" fmla="*/ 57150 w 1662112"/>
                  <a:gd name="connsiteY2" fmla="*/ 0 h 330994"/>
                  <a:gd name="connsiteX3" fmla="*/ 57150 w 1662112"/>
                  <a:gd name="connsiteY3" fmla="*/ 326232 h 330994"/>
                  <a:gd name="connsiteX4" fmla="*/ 1381125 w 1662112"/>
                  <a:gd name="connsiteY4" fmla="*/ 326232 h 330994"/>
                  <a:gd name="connsiteX5" fmla="*/ 1381125 w 1662112"/>
                  <a:gd name="connsiteY5" fmla="*/ 4763 h 330994"/>
                  <a:gd name="connsiteX6" fmla="*/ 1381125 w 1662112"/>
                  <a:gd name="connsiteY6" fmla="*/ 330994 h 330994"/>
                  <a:gd name="connsiteX7" fmla="*/ 1662112 w 1662112"/>
                  <a:gd name="connsiteY7" fmla="*/ 330994 h 330994"/>
                  <a:gd name="connsiteX8" fmla="*/ 0 w 1662112"/>
                  <a:gd name="connsiteY8" fmla="*/ 330994 h 33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62112" h="330994">
                    <a:moveTo>
                      <a:pt x="0" y="330994"/>
                    </a:moveTo>
                    <a:lnTo>
                      <a:pt x="57150" y="330994"/>
                    </a:lnTo>
                    <a:lnTo>
                      <a:pt x="57150" y="0"/>
                    </a:lnTo>
                    <a:lnTo>
                      <a:pt x="57150" y="326232"/>
                    </a:lnTo>
                    <a:lnTo>
                      <a:pt x="1381125" y="326232"/>
                    </a:lnTo>
                    <a:lnTo>
                      <a:pt x="1381125" y="4763"/>
                    </a:lnTo>
                    <a:lnTo>
                      <a:pt x="1381125" y="330994"/>
                    </a:lnTo>
                    <a:lnTo>
                      <a:pt x="1662112" y="330994"/>
                    </a:lnTo>
                    <a:lnTo>
                      <a:pt x="0" y="330994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  <a:lumOff val="5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2" name="Freeform: Shape 2301">
                <a:extLst>
                  <a:ext uri="{FF2B5EF4-FFF2-40B4-BE49-F238E27FC236}">
                    <a16:creationId xmlns:a16="http://schemas.microsoft.com/office/drawing/2014/main" id="{CFCDFC8A-2133-AC05-6156-1C701C7D82D3}"/>
                  </a:ext>
                </a:extLst>
              </p:cNvPr>
              <p:cNvSpPr/>
              <p:nvPr/>
            </p:nvSpPr>
            <p:spPr>
              <a:xfrm>
                <a:off x="5535314" y="4598256"/>
                <a:ext cx="1975104" cy="434680"/>
              </a:xfrm>
              <a:custGeom>
                <a:avLst/>
                <a:gdLst>
                  <a:gd name="connsiteX0" fmla="*/ 0 w 1654969"/>
                  <a:gd name="connsiteY0" fmla="*/ 323850 h 323850"/>
                  <a:gd name="connsiteX1" fmla="*/ 526256 w 1654969"/>
                  <a:gd name="connsiteY1" fmla="*/ 323850 h 323850"/>
                  <a:gd name="connsiteX2" fmla="*/ 526256 w 1654969"/>
                  <a:gd name="connsiteY2" fmla="*/ 0 h 323850"/>
                  <a:gd name="connsiteX3" fmla="*/ 526256 w 1654969"/>
                  <a:gd name="connsiteY3" fmla="*/ 316707 h 323850"/>
                  <a:gd name="connsiteX4" fmla="*/ 866775 w 1654969"/>
                  <a:gd name="connsiteY4" fmla="*/ 316707 h 323850"/>
                  <a:gd name="connsiteX5" fmla="*/ 866775 w 1654969"/>
                  <a:gd name="connsiteY5" fmla="*/ 16669 h 323850"/>
                  <a:gd name="connsiteX6" fmla="*/ 866775 w 1654969"/>
                  <a:gd name="connsiteY6" fmla="*/ 314325 h 323850"/>
                  <a:gd name="connsiteX7" fmla="*/ 1500188 w 1654969"/>
                  <a:gd name="connsiteY7" fmla="*/ 314325 h 323850"/>
                  <a:gd name="connsiteX8" fmla="*/ 1500188 w 1654969"/>
                  <a:gd name="connsiteY8" fmla="*/ 9525 h 323850"/>
                  <a:gd name="connsiteX9" fmla="*/ 1500188 w 1654969"/>
                  <a:gd name="connsiteY9" fmla="*/ 321469 h 323850"/>
                  <a:gd name="connsiteX10" fmla="*/ 1654969 w 1654969"/>
                  <a:gd name="connsiteY10" fmla="*/ 321469 h 323850"/>
                  <a:gd name="connsiteX11" fmla="*/ 0 w 1654969"/>
                  <a:gd name="connsiteY11" fmla="*/ 323850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54969" h="323850">
                    <a:moveTo>
                      <a:pt x="0" y="323850"/>
                    </a:moveTo>
                    <a:lnTo>
                      <a:pt x="526256" y="323850"/>
                    </a:lnTo>
                    <a:lnTo>
                      <a:pt x="526256" y="0"/>
                    </a:lnTo>
                    <a:lnTo>
                      <a:pt x="526256" y="316707"/>
                    </a:lnTo>
                    <a:lnTo>
                      <a:pt x="866775" y="316707"/>
                    </a:lnTo>
                    <a:lnTo>
                      <a:pt x="866775" y="16669"/>
                    </a:lnTo>
                    <a:lnTo>
                      <a:pt x="866775" y="314325"/>
                    </a:lnTo>
                    <a:lnTo>
                      <a:pt x="1500188" y="314325"/>
                    </a:lnTo>
                    <a:lnTo>
                      <a:pt x="1500188" y="9525"/>
                    </a:lnTo>
                    <a:lnTo>
                      <a:pt x="1500188" y="321469"/>
                    </a:lnTo>
                    <a:lnTo>
                      <a:pt x="1654969" y="321469"/>
                    </a:lnTo>
                    <a:lnTo>
                      <a:pt x="0" y="32385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  <a:lumOff val="5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03" name="Freeform: Shape 2302">
                <a:extLst>
                  <a:ext uri="{FF2B5EF4-FFF2-40B4-BE49-F238E27FC236}">
                    <a16:creationId xmlns:a16="http://schemas.microsoft.com/office/drawing/2014/main" id="{3615697D-1D56-6AB3-B193-9522076B661B}"/>
                  </a:ext>
                </a:extLst>
              </p:cNvPr>
              <p:cNvSpPr/>
              <p:nvPr/>
            </p:nvSpPr>
            <p:spPr>
              <a:xfrm>
                <a:off x="5535314" y="4553510"/>
                <a:ext cx="1975104" cy="479426"/>
              </a:xfrm>
              <a:custGeom>
                <a:avLst/>
                <a:gdLst>
                  <a:gd name="connsiteX0" fmla="*/ 0 w 1647825"/>
                  <a:gd name="connsiteY0" fmla="*/ 347662 h 357187"/>
                  <a:gd name="connsiteX1" fmla="*/ 290512 w 1647825"/>
                  <a:gd name="connsiteY1" fmla="*/ 347662 h 357187"/>
                  <a:gd name="connsiteX2" fmla="*/ 290512 w 1647825"/>
                  <a:gd name="connsiteY2" fmla="*/ 0 h 357187"/>
                  <a:gd name="connsiteX3" fmla="*/ 290512 w 1647825"/>
                  <a:gd name="connsiteY3" fmla="*/ 357187 h 357187"/>
                  <a:gd name="connsiteX4" fmla="*/ 740568 w 1647825"/>
                  <a:gd name="connsiteY4" fmla="*/ 357187 h 357187"/>
                  <a:gd name="connsiteX5" fmla="*/ 740568 w 1647825"/>
                  <a:gd name="connsiteY5" fmla="*/ 4762 h 357187"/>
                  <a:gd name="connsiteX6" fmla="*/ 740568 w 1647825"/>
                  <a:gd name="connsiteY6" fmla="*/ 316706 h 357187"/>
                  <a:gd name="connsiteX7" fmla="*/ 740568 w 1647825"/>
                  <a:gd name="connsiteY7" fmla="*/ 347662 h 357187"/>
                  <a:gd name="connsiteX8" fmla="*/ 1288256 w 1647825"/>
                  <a:gd name="connsiteY8" fmla="*/ 347662 h 357187"/>
                  <a:gd name="connsiteX9" fmla="*/ 1288256 w 1647825"/>
                  <a:gd name="connsiteY9" fmla="*/ 19050 h 357187"/>
                  <a:gd name="connsiteX10" fmla="*/ 1288256 w 1647825"/>
                  <a:gd name="connsiteY10" fmla="*/ 340518 h 357187"/>
                  <a:gd name="connsiteX11" fmla="*/ 1647825 w 1647825"/>
                  <a:gd name="connsiteY11" fmla="*/ 340518 h 357187"/>
                  <a:gd name="connsiteX12" fmla="*/ 0 w 1647825"/>
                  <a:gd name="connsiteY12" fmla="*/ 347662 h 35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47825" h="357187">
                    <a:moveTo>
                      <a:pt x="0" y="347662"/>
                    </a:moveTo>
                    <a:lnTo>
                      <a:pt x="290512" y="347662"/>
                    </a:lnTo>
                    <a:lnTo>
                      <a:pt x="290512" y="0"/>
                    </a:lnTo>
                    <a:lnTo>
                      <a:pt x="290512" y="357187"/>
                    </a:lnTo>
                    <a:lnTo>
                      <a:pt x="740568" y="357187"/>
                    </a:lnTo>
                    <a:lnTo>
                      <a:pt x="740568" y="4762"/>
                    </a:lnTo>
                    <a:lnTo>
                      <a:pt x="740568" y="316706"/>
                    </a:lnTo>
                    <a:lnTo>
                      <a:pt x="740568" y="347662"/>
                    </a:lnTo>
                    <a:lnTo>
                      <a:pt x="1288256" y="347662"/>
                    </a:lnTo>
                    <a:lnTo>
                      <a:pt x="1288256" y="19050"/>
                    </a:lnTo>
                    <a:lnTo>
                      <a:pt x="1288256" y="340518"/>
                    </a:lnTo>
                    <a:lnTo>
                      <a:pt x="1647825" y="340518"/>
                    </a:lnTo>
                    <a:lnTo>
                      <a:pt x="0" y="34766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  <a:lumOff val="5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04" name="Freeform: Shape 2303">
                <a:extLst>
                  <a:ext uri="{FF2B5EF4-FFF2-40B4-BE49-F238E27FC236}">
                    <a16:creationId xmlns:a16="http://schemas.microsoft.com/office/drawing/2014/main" id="{86FFF028-6374-DE94-EFB0-7E79A9B1C4B6}"/>
                  </a:ext>
                </a:extLst>
              </p:cNvPr>
              <p:cNvSpPr/>
              <p:nvPr/>
            </p:nvSpPr>
            <p:spPr>
              <a:xfrm>
                <a:off x="5535314" y="4588667"/>
                <a:ext cx="1975104" cy="444269"/>
              </a:xfrm>
              <a:custGeom>
                <a:avLst/>
                <a:gdLst>
                  <a:gd name="connsiteX0" fmla="*/ 0 w 1640681"/>
                  <a:gd name="connsiteY0" fmla="*/ 323850 h 330994"/>
                  <a:gd name="connsiteX1" fmla="*/ 188119 w 1640681"/>
                  <a:gd name="connsiteY1" fmla="*/ 323850 h 330994"/>
                  <a:gd name="connsiteX2" fmla="*/ 188119 w 1640681"/>
                  <a:gd name="connsiteY2" fmla="*/ 2381 h 330994"/>
                  <a:gd name="connsiteX3" fmla="*/ 188119 w 1640681"/>
                  <a:gd name="connsiteY3" fmla="*/ 316706 h 330994"/>
                  <a:gd name="connsiteX4" fmla="*/ 450056 w 1640681"/>
                  <a:gd name="connsiteY4" fmla="*/ 316706 h 330994"/>
                  <a:gd name="connsiteX5" fmla="*/ 681038 w 1640681"/>
                  <a:gd name="connsiteY5" fmla="*/ 316706 h 330994"/>
                  <a:gd name="connsiteX6" fmla="*/ 681038 w 1640681"/>
                  <a:gd name="connsiteY6" fmla="*/ 0 h 330994"/>
                  <a:gd name="connsiteX7" fmla="*/ 681038 w 1640681"/>
                  <a:gd name="connsiteY7" fmla="*/ 314325 h 330994"/>
                  <a:gd name="connsiteX8" fmla="*/ 1107281 w 1640681"/>
                  <a:gd name="connsiteY8" fmla="*/ 314325 h 330994"/>
                  <a:gd name="connsiteX9" fmla="*/ 1107281 w 1640681"/>
                  <a:gd name="connsiteY9" fmla="*/ 2381 h 330994"/>
                  <a:gd name="connsiteX10" fmla="*/ 1107281 w 1640681"/>
                  <a:gd name="connsiteY10" fmla="*/ 314325 h 330994"/>
                  <a:gd name="connsiteX11" fmla="*/ 1640681 w 1640681"/>
                  <a:gd name="connsiteY11" fmla="*/ 314325 h 330994"/>
                  <a:gd name="connsiteX12" fmla="*/ 1640681 w 1640681"/>
                  <a:gd name="connsiteY12" fmla="*/ 2381 h 330994"/>
                  <a:gd name="connsiteX13" fmla="*/ 1640681 w 1640681"/>
                  <a:gd name="connsiteY13" fmla="*/ 330994 h 330994"/>
                  <a:gd name="connsiteX14" fmla="*/ 0 w 1640681"/>
                  <a:gd name="connsiteY14" fmla="*/ 323850 h 33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40681" h="330994">
                    <a:moveTo>
                      <a:pt x="0" y="323850"/>
                    </a:moveTo>
                    <a:lnTo>
                      <a:pt x="188119" y="323850"/>
                    </a:lnTo>
                    <a:lnTo>
                      <a:pt x="188119" y="2381"/>
                    </a:lnTo>
                    <a:lnTo>
                      <a:pt x="188119" y="316706"/>
                    </a:lnTo>
                    <a:lnTo>
                      <a:pt x="450056" y="316706"/>
                    </a:lnTo>
                    <a:lnTo>
                      <a:pt x="681038" y="316706"/>
                    </a:lnTo>
                    <a:lnTo>
                      <a:pt x="681038" y="0"/>
                    </a:lnTo>
                    <a:lnTo>
                      <a:pt x="681038" y="314325"/>
                    </a:lnTo>
                    <a:lnTo>
                      <a:pt x="1107281" y="314325"/>
                    </a:lnTo>
                    <a:lnTo>
                      <a:pt x="1107281" y="2381"/>
                    </a:lnTo>
                    <a:lnTo>
                      <a:pt x="1107281" y="314325"/>
                    </a:lnTo>
                    <a:lnTo>
                      <a:pt x="1640681" y="314325"/>
                    </a:lnTo>
                    <a:lnTo>
                      <a:pt x="1640681" y="2381"/>
                    </a:lnTo>
                    <a:lnTo>
                      <a:pt x="1640681" y="330994"/>
                    </a:lnTo>
                    <a:lnTo>
                      <a:pt x="0" y="32385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  <a:lumOff val="5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5" name="Freeform: Shape 2304">
                <a:extLst>
                  <a:ext uri="{FF2B5EF4-FFF2-40B4-BE49-F238E27FC236}">
                    <a16:creationId xmlns:a16="http://schemas.microsoft.com/office/drawing/2014/main" id="{089ECB0A-658D-45D1-CA09-126279ED5AF2}"/>
                  </a:ext>
                </a:extLst>
              </p:cNvPr>
              <p:cNvSpPr/>
              <p:nvPr/>
            </p:nvSpPr>
            <p:spPr>
              <a:xfrm>
                <a:off x="5535314" y="4580760"/>
                <a:ext cx="1975104" cy="452176"/>
              </a:xfrm>
              <a:custGeom>
                <a:avLst/>
                <a:gdLst>
                  <a:gd name="connsiteX0" fmla="*/ 0 w 1984549"/>
                  <a:gd name="connsiteY0" fmla="*/ 452176 h 452176"/>
                  <a:gd name="connsiteX1" fmla="*/ 487345 w 1984549"/>
                  <a:gd name="connsiteY1" fmla="*/ 452176 h 452176"/>
                  <a:gd name="connsiteX2" fmla="*/ 487345 w 1984549"/>
                  <a:gd name="connsiteY2" fmla="*/ 0 h 452176"/>
                  <a:gd name="connsiteX3" fmla="*/ 487345 w 1984549"/>
                  <a:gd name="connsiteY3" fmla="*/ 447152 h 452176"/>
                  <a:gd name="connsiteX4" fmla="*/ 1225898 w 1984549"/>
                  <a:gd name="connsiteY4" fmla="*/ 447152 h 452176"/>
                  <a:gd name="connsiteX5" fmla="*/ 1225898 w 1984549"/>
                  <a:gd name="connsiteY5" fmla="*/ 20097 h 452176"/>
                  <a:gd name="connsiteX6" fmla="*/ 1225898 w 1984549"/>
                  <a:gd name="connsiteY6" fmla="*/ 437103 h 452176"/>
                  <a:gd name="connsiteX7" fmla="*/ 1482131 w 1984549"/>
                  <a:gd name="connsiteY7" fmla="*/ 437103 h 452176"/>
                  <a:gd name="connsiteX8" fmla="*/ 1482131 w 1984549"/>
                  <a:gd name="connsiteY8" fmla="*/ 10049 h 452176"/>
                  <a:gd name="connsiteX9" fmla="*/ 1482131 w 1984549"/>
                  <a:gd name="connsiteY9" fmla="*/ 427055 h 452176"/>
                  <a:gd name="connsiteX10" fmla="*/ 1502228 w 1984549"/>
                  <a:gd name="connsiteY10" fmla="*/ 447152 h 452176"/>
                  <a:gd name="connsiteX11" fmla="*/ 1984549 w 1984549"/>
                  <a:gd name="connsiteY11" fmla="*/ 447152 h 452176"/>
                  <a:gd name="connsiteX12" fmla="*/ 0 w 1984549"/>
                  <a:gd name="connsiteY12" fmla="*/ 452176 h 45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984549" h="452176">
                    <a:moveTo>
                      <a:pt x="0" y="452176"/>
                    </a:moveTo>
                    <a:lnTo>
                      <a:pt x="487345" y="452176"/>
                    </a:lnTo>
                    <a:lnTo>
                      <a:pt x="487345" y="0"/>
                    </a:lnTo>
                    <a:lnTo>
                      <a:pt x="487345" y="447152"/>
                    </a:lnTo>
                    <a:lnTo>
                      <a:pt x="1225898" y="447152"/>
                    </a:lnTo>
                    <a:lnTo>
                      <a:pt x="1225898" y="20097"/>
                    </a:lnTo>
                    <a:lnTo>
                      <a:pt x="1225898" y="437103"/>
                    </a:lnTo>
                    <a:lnTo>
                      <a:pt x="1482131" y="437103"/>
                    </a:lnTo>
                    <a:lnTo>
                      <a:pt x="1482131" y="10049"/>
                    </a:lnTo>
                    <a:lnTo>
                      <a:pt x="1482131" y="427055"/>
                    </a:lnTo>
                    <a:lnTo>
                      <a:pt x="1502228" y="447152"/>
                    </a:lnTo>
                    <a:lnTo>
                      <a:pt x="1984549" y="447152"/>
                    </a:lnTo>
                    <a:lnTo>
                      <a:pt x="0" y="45217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  <a:lumOff val="5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6" name="Freeform: Shape 2305">
                <a:extLst>
                  <a:ext uri="{FF2B5EF4-FFF2-40B4-BE49-F238E27FC236}">
                    <a16:creationId xmlns:a16="http://schemas.microsoft.com/office/drawing/2014/main" id="{09680CDA-8D66-924B-041C-C589E7E87113}"/>
                  </a:ext>
                </a:extLst>
              </p:cNvPr>
              <p:cNvSpPr/>
              <p:nvPr/>
            </p:nvSpPr>
            <p:spPr>
              <a:xfrm>
                <a:off x="6519169" y="4588667"/>
                <a:ext cx="987552" cy="444269"/>
              </a:xfrm>
              <a:custGeom>
                <a:avLst/>
                <a:gdLst>
                  <a:gd name="connsiteX0" fmla="*/ 0 w 1662112"/>
                  <a:gd name="connsiteY0" fmla="*/ 330994 h 330994"/>
                  <a:gd name="connsiteX1" fmla="*/ 57150 w 1662112"/>
                  <a:gd name="connsiteY1" fmla="*/ 330994 h 330994"/>
                  <a:gd name="connsiteX2" fmla="*/ 57150 w 1662112"/>
                  <a:gd name="connsiteY2" fmla="*/ 0 h 330994"/>
                  <a:gd name="connsiteX3" fmla="*/ 57150 w 1662112"/>
                  <a:gd name="connsiteY3" fmla="*/ 326232 h 330994"/>
                  <a:gd name="connsiteX4" fmla="*/ 1381125 w 1662112"/>
                  <a:gd name="connsiteY4" fmla="*/ 326232 h 330994"/>
                  <a:gd name="connsiteX5" fmla="*/ 1381125 w 1662112"/>
                  <a:gd name="connsiteY5" fmla="*/ 4763 h 330994"/>
                  <a:gd name="connsiteX6" fmla="*/ 1381125 w 1662112"/>
                  <a:gd name="connsiteY6" fmla="*/ 330994 h 330994"/>
                  <a:gd name="connsiteX7" fmla="*/ 1662112 w 1662112"/>
                  <a:gd name="connsiteY7" fmla="*/ 330994 h 330994"/>
                  <a:gd name="connsiteX8" fmla="*/ 0 w 1662112"/>
                  <a:gd name="connsiteY8" fmla="*/ 330994 h 33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62112" h="330994">
                    <a:moveTo>
                      <a:pt x="0" y="330994"/>
                    </a:moveTo>
                    <a:lnTo>
                      <a:pt x="57150" y="330994"/>
                    </a:lnTo>
                    <a:lnTo>
                      <a:pt x="57150" y="0"/>
                    </a:lnTo>
                    <a:lnTo>
                      <a:pt x="57150" y="326232"/>
                    </a:lnTo>
                    <a:lnTo>
                      <a:pt x="1381125" y="326232"/>
                    </a:lnTo>
                    <a:lnTo>
                      <a:pt x="1381125" y="4763"/>
                    </a:lnTo>
                    <a:lnTo>
                      <a:pt x="1381125" y="330994"/>
                    </a:lnTo>
                    <a:lnTo>
                      <a:pt x="1662112" y="330994"/>
                    </a:lnTo>
                    <a:lnTo>
                      <a:pt x="0" y="330994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  <a:lumOff val="5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7" name="Freeform: Shape 2306">
                <a:extLst>
                  <a:ext uri="{FF2B5EF4-FFF2-40B4-BE49-F238E27FC236}">
                    <a16:creationId xmlns:a16="http://schemas.microsoft.com/office/drawing/2014/main" id="{D819DE8C-7BE9-5E3B-A4DB-03FC9CF09258}"/>
                  </a:ext>
                </a:extLst>
              </p:cNvPr>
              <p:cNvSpPr/>
              <p:nvPr/>
            </p:nvSpPr>
            <p:spPr>
              <a:xfrm>
                <a:off x="6519169" y="4598256"/>
                <a:ext cx="987552" cy="434680"/>
              </a:xfrm>
              <a:custGeom>
                <a:avLst/>
                <a:gdLst>
                  <a:gd name="connsiteX0" fmla="*/ 0 w 1654969"/>
                  <a:gd name="connsiteY0" fmla="*/ 323850 h 323850"/>
                  <a:gd name="connsiteX1" fmla="*/ 526256 w 1654969"/>
                  <a:gd name="connsiteY1" fmla="*/ 323850 h 323850"/>
                  <a:gd name="connsiteX2" fmla="*/ 526256 w 1654969"/>
                  <a:gd name="connsiteY2" fmla="*/ 0 h 323850"/>
                  <a:gd name="connsiteX3" fmla="*/ 526256 w 1654969"/>
                  <a:gd name="connsiteY3" fmla="*/ 316707 h 323850"/>
                  <a:gd name="connsiteX4" fmla="*/ 866775 w 1654969"/>
                  <a:gd name="connsiteY4" fmla="*/ 316707 h 323850"/>
                  <a:gd name="connsiteX5" fmla="*/ 866775 w 1654969"/>
                  <a:gd name="connsiteY5" fmla="*/ 16669 h 323850"/>
                  <a:gd name="connsiteX6" fmla="*/ 866775 w 1654969"/>
                  <a:gd name="connsiteY6" fmla="*/ 314325 h 323850"/>
                  <a:gd name="connsiteX7" fmla="*/ 1500188 w 1654969"/>
                  <a:gd name="connsiteY7" fmla="*/ 314325 h 323850"/>
                  <a:gd name="connsiteX8" fmla="*/ 1500188 w 1654969"/>
                  <a:gd name="connsiteY8" fmla="*/ 9525 h 323850"/>
                  <a:gd name="connsiteX9" fmla="*/ 1500188 w 1654969"/>
                  <a:gd name="connsiteY9" fmla="*/ 321469 h 323850"/>
                  <a:gd name="connsiteX10" fmla="*/ 1654969 w 1654969"/>
                  <a:gd name="connsiteY10" fmla="*/ 321469 h 323850"/>
                  <a:gd name="connsiteX11" fmla="*/ 0 w 1654969"/>
                  <a:gd name="connsiteY11" fmla="*/ 323850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54969" h="323850">
                    <a:moveTo>
                      <a:pt x="0" y="323850"/>
                    </a:moveTo>
                    <a:lnTo>
                      <a:pt x="526256" y="323850"/>
                    </a:lnTo>
                    <a:lnTo>
                      <a:pt x="526256" y="0"/>
                    </a:lnTo>
                    <a:lnTo>
                      <a:pt x="526256" y="316707"/>
                    </a:lnTo>
                    <a:lnTo>
                      <a:pt x="866775" y="316707"/>
                    </a:lnTo>
                    <a:lnTo>
                      <a:pt x="866775" y="16669"/>
                    </a:lnTo>
                    <a:lnTo>
                      <a:pt x="866775" y="314325"/>
                    </a:lnTo>
                    <a:lnTo>
                      <a:pt x="1500188" y="314325"/>
                    </a:lnTo>
                    <a:lnTo>
                      <a:pt x="1500188" y="9525"/>
                    </a:lnTo>
                    <a:lnTo>
                      <a:pt x="1500188" y="321469"/>
                    </a:lnTo>
                    <a:lnTo>
                      <a:pt x="1654969" y="321469"/>
                    </a:lnTo>
                    <a:lnTo>
                      <a:pt x="0" y="32385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  <a:lumOff val="5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08" name="Freeform: Shape 2307">
                <a:extLst>
                  <a:ext uri="{FF2B5EF4-FFF2-40B4-BE49-F238E27FC236}">
                    <a16:creationId xmlns:a16="http://schemas.microsoft.com/office/drawing/2014/main" id="{8B4E8594-0594-D3C8-DE15-779E978A19E7}"/>
                  </a:ext>
                </a:extLst>
              </p:cNvPr>
              <p:cNvSpPr/>
              <p:nvPr/>
            </p:nvSpPr>
            <p:spPr>
              <a:xfrm>
                <a:off x="6519169" y="4553510"/>
                <a:ext cx="987552" cy="479426"/>
              </a:xfrm>
              <a:custGeom>
                <a:avLst/>
                <a:gdLst>
                  <a:gd name="connsiteX0" fmla="*/ 0 w 1647825"/>
                  <a:gd name="connsiteY0" fmla="*/ 347662 h 357187"/>
                  <a:gd name="connsiteX1" fmla="*/ 290512 w 1647825"/>
                  <a:gd name="connsiteY1" fmla="*/ 347662 h 357187"/>
                  <a:gd name="connsiteX2" fmla="*/ 290512 w 1647825"/>
                  <a:gd name="connsiteY2" fmla="*/ 0 h 357187"/>
                  <a:gd name="connsiteX3" fmla="*/ 290512 w 1647825"/>
                  <a:gd name="connsiteY3" fmla="*/ 357187 h 357187"/>
                  <a:gd name="connsiteX4" fmla="*/ 740568 w 1647825"/>
                  <a:gd name="connsiteY4" fmla="*/ 357187 h 357187"/>
                  <a:gd name="connsiteX5" fmla="*/ 740568 w 1647825"/>
                  <a:gd name="connsiteY5" fmla="*/ 4762 h 357187"/>
                  <a:gd name="connsiteX6" fmla="*/ 740568 w 1647825"/>
                  <a:gd name="connsiteY6" fmla="*/ 316706 h 357187"/>
                  <a:gd name="connsiteX7" fmla="*/ 740568 w 1647825"/>
                  <a:gd name="connsiteY7" fmla="*/ 347662 h 357187"/>
                  <a:gd name="connsiteX8" fmla="*/ 1288256 w 1647825"/>
                  <a:gd name="connsiteY8" fmla="*/ 347662 h 357187"/>
                  <a:gd name="connsiteX9" fmla="*/ 1288256 w 1647825"/>
                  <a:gd name="connsiteY9" fmla="*/ 19050 h 357187"/>
                  <a:gd name="connsiteX10" fmla="*/ 1288256 w 1647825"/>
                  <a:gd name="connsiteY10" fmla="*/ 340518 h 357187"/>
                  <a:gd name="connsiteX11" fmla="*/ 1647825 w 1647825"/>
                  <a:gd name="connsiteY11" fmla="*/ 340518 h 357187"/>
                  <a:gd name="connsiteX12" fmla="*/ 0 w 1647825"/>
                  <a:gd name="connsiteY12" fmla="*/ 347662 h 35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47825" h="357187">
                    <a:moveTo>
                      <a:pt x="0" y="347662"/>
                    </a:moveTo>
                    <a:lnTo>
                      <a:pt x="290512" y="347662"/>
                    </a:lnTo>
                    <a:lnTo>
                      <a:pt x="290512" y="0"/>
                    </a:lnTo>
                    <a:lnTo>
                      <a:pt x="290512" y="357187"/>
                    </a:lnTo>
                    <a:lnTo>
                      <a:pt x="740568" y="357187"/>
                    </a:lnTo>
                    <a:lnTo>
                      <a:pt x="740568" y="4762"/>
                    </a:lnTo>
                    <a:lnTo>
                      <a:pt x="740568" y="316706"/>
                    </a:lnTo>
                    <a:lnTo>
                      <a:pt x="740568" y="347662"/>
                    </a:lnTo>
                    <a:lnTo>
                      <a:pt x="1288256" y="347662"/>
                    </a:lnTo>
                    <a:lnTo>
                      <a:pt x="1288256" y="19050"/>
                    </a:lnTo>
                    <a:lnTo>
                      <a:pt x="1288256" y="340518"/>
                    </a:lnTo>
                    <a:lnTo>
                      <a:pt x="1647825" y="340518"/>
                    </a:lnTo>
                    <a:lnTo>
                      <a:pt x="0" y="34766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  <a:lumOff val="5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09" name="Freeform: Shape 2308">
                <a:extLst>
                  <a:ext uri="{FF2B5EF4-FFF2-40B4-BE49-F238E27FC236}">
                    <a16:creationId xmlns:a16="http://schemas.microsoft.com/office/drawing/2014/main" id="{764F3C50-D382-7A1B-9876-D491D19EDD7D}"/>
                  </a:ext>
                </a:extLst>
              </p:cNvPr>
              <p:cNvSpPr/>
              <p:nvPr/>
            </p:nvSpPr>
            <p:spPr>
              <a:xfrm>
                <a:off x="6519169" y="4588667"/>
                <a:ext cx="987552" cy="444269"/>
              </a:xfrm>
              <a:custGeom>
                <a:avLst/>
                <a:gdLst>
                  <a:gd name="connsiteX0" fmla="*/ 0 w 1640681"/>
                  <a:gd name="connsiteY0" fmla="*/ 323850 h 330994"/>
                  <a:gd name="connsiteX1" fmla="*/ 188119 w 1640681"/>
                  <a:gd name="connsiteY1" fmla="*/ 323850 h 330994"/>
                  <a:gd name="connsiteX2" fmla="*/ 188119 w 1640681"/>
                  <a:gd name="connsiteY2" fmla="*/ 2381 h 330994"/>
                  <a:gd name="connsiteX3" fmla="*/ 188119 w 1640681"/>
                  <a:gd name="connsiteY3" fmla="*/ 316706 h 330994"/>
                  <a:gd name="connsiteX4" fmla="*/ 450056 w 1640681"/>
                  <a:gd name="connsiteY4" fmla="*/ 316706 h 330994"/>
                  <a:gd name="connsiteX5" fmla="*/ 681038 w 1640681"/>
                  <a:gd name="connsiteY5" fmla="*/ 316706 h 330994"/>
                  <a:gd name="connsiteX6" fmla="*/ 681038 w 1640681"/>
                  <a:gd name="connsiteY6" fmla="*/ 0 h 330994"/>
                  <a:gd name="connsiteX7" fmla="*/ 681038 w 1640681"/>
                  <a:gd name="connsiteY7" fmla="*/ 314325 h 330994"/>
                  <a:gd name="connsiteX8" fmla="*/ 1107281 w 1640681"/>
                  <a:gd name="connsiteY8" fmla="*/ 314325 h 330994"/>
                  <a:gd name="connsiteX9" fmla="*/ 1107281 w 1640681"/>
                  <a:gd name="connsiteY9" fmla="*/ 2381 h 330994"/>
                  <a:gd name="connsiteX10" fmla="*/ 1107281 w 1640681"/>
                  <a:gd name="connsiteY10" fmla="*/ 314325 h 330994"/>
                  <a:gd name="connsiteX11" fmla="*/ 1640681 w 1640681"/>
                  <a:gd name="connsiteY11" fmla="*/ 314325 h 330994"/>
                  <a:gd name="connsiteX12" fmla="*/ 1640681 w 1640681"/>
                  <a:gd name="connsiteY12" fmla="*/ 2381 h 330994"/>
                  <a:gd name="connsiteX13" fmla="*/ 1640681 w 1640681"/>
                  <a:gd name="connsiteY13" fmla="*/ 330994 h 330994"/>
                  <a:gd name="connsiteX14" fmla="*/ 0 w 1640681"/>
                  <a:gd name="connsiteY14" fmla="*/ 323850 h 33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40681" h="330994">
                    <a:moveTo>
                      <a:pt x="0" y="323850"/>
                    </a:moveTo>
                    <a:lnTo>
                      <a:pt x="188119" y="323850"/>
                    </a:lnTo>
                    <a:lnTo>
                      <a:pt x="188119" y="2381"/>
                    </a:lnTo>
                    <a:lnTo>
                      <a:pt x="188119" y="316706"/>
                    </a:lnTo>
                    <a:lnTo>
                      <a:pt x="450056" y="316706"/>
                    </a:lnTo>
                    <a:lnTo>
                      <a:pt x="681038" y="316706"/>
                    </a:lnTo>
                    <a:lnTo>
                      <a:pt x="681038" y="0"/>
                    </a:lnTo>
                    <a:lnTo>
                      <a:pt x="681038" y="314325"/>
                    </a:lnTo>
                    <a:lnTo>
                      <a:pt x="1107281" y="314325"/>
                    </a:lnTo>
                    <a:lnTo>
                      <a:pt x="1107281" y="2381"/>
                    </a:lnTo>
                    <a:lnTo>
                      <a:pt x="1107281" y="314325"/>
                    </a:lnTo>
                    <a:lnTo>
                      <a:pt x="1640681" y="314325"/>
                    </a:lnTo>
                    <a:lnTo>
                      <a:pt x="1640681" y="2381"/>
                    </a:lnTo>
                    <a:lnTo>
                      <a:pt x="1640681" y="330994"/>
                    </a:lnTo>
                    <a:lnTo>
                      <a:pt x="0" y="32385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  <a:lumOff val="5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0" name="Freeform: Shape 2309">
                <a:extLst>
                  <a:ext uri="{FF2B5EF4-FFF2-40B4-BE49-F238E27FC236}">
                    <a16:creationId xmlns:a16="http://schemas.microsoft.com/office/drawing/2014/main" id="{92073FFC-3E31-2FE1-C440-0EEDDF23145A}"/>
                  </a:ext>
                </a:extLst>
              </p:cNvPr>
              <p:cNvSpPr/>
              <p:nvPr/>
            </p:nvSpPr>
            <p:spPr>
              <a:xfrm>
                <a:off x="6519169" y="4580760"/>
                <a:ext cx="987552" cy="452176"/>
              </a:xfrm>
              <a:custGeom>
                <a:avLst/>
                <a:gdLst>
                  <a:gd name="connsiteX0" fmla="*/ 0 w 1984549"/>
                  <a:gd name="connsiteY0" fmla="*/ 452176 h 452176"/>
                  <a:gd name="connsiteX1" fmla="*/ 487345 w 1984549"/>
                  <a:gd name="connsiteY1" fmla="*/ 452176 h 452176"/>
                  <a:gd name="connsiteX2" fmla="*/ 487345 w 1984549"/>
                  <a:gd name="connsiteY2" fmla="*/ 0 h 452176"/>
                  <a:gd name="connsiteX3" fmla="*/ 487345 w 1984549"/>
                  <a:gd name="connsiteY3" fmla="*/ 447152 h 452176"/>
                  <a:gd name="connsiteX4" fmla="*/ 1225898 w 1984549"/>
                  <a:gd name="connsiteY4" fmla="*/ 447152 h 452176"/>
                  <a:gd name="connsiteX5" fmla="*/ 1225898 w 1984549"/>
                  <a:gd name="connsiteY5" fmla="*/ 20097 h 452176"/>
                  <a:gd name="connsiteX6" fmla="*/ 1225898 w 1984549"/>
                  <a:gd name="connsiteY6" fmla="*/ 437103 h 452176"/>
                  <a:gd name="connsiteX7" fmla="*/ 1482131 w 1984549"/>
                  <a:gd name="connsiteY7" fmla="*/ 437103 h 452176"/>
                  <a:gd name="connsiteX8" fmla="*/ 1482131 w 1984549"/>
                  <a:gd name="connsiteY8" fmla="*/ 10049 h 452176"/>
                  <a:gd name="connsiteX9" fmla="*/ 1482131 w 1984549"/>
                  <a:gd name="connsiteY9" fmla="*/ 427055 h 452176"/>
                  <a:gd name="connsiteX10" fmla="*/ 1502228 w 1984549"/>
                  <a:gd name="connsiteY10" fmla="*/ 447152 h 452176"/>
                  <a:gd name="connsiteX11" fmla="*/ 1984549 w 1984549"/>
                  <a:gd name="connsiteY11" fmla="*/ 447152 h 452176"/>
                  <a:gd name="connsiteX12" fmla="*/ 0 w 1984549"/>
                  <a:gd name="connsiteY12" fmla="*/ 452176 h 45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984549" h="452176">
                    <a:moveTo>
                      <a:pt x="0" y="452176"/>
                    </a:moveTo>
                    <a:lnTo>
                      <a:pt x="487345" y="452176"/>
                    </a:lnTo>
                    <a:lnTo>
                      <a:pt x="487345" y="0"/>
                    </a:lnTo>
                    <a:lnTo>
                      <a:pt x="487345" y="447152"/>
                    </a:lnTo>
                    <a:lnTo>
                      <a:pt x="1225898" y="447152"/>
                    </a:lnTo>
                    <a:lnTo>
                      <a:pt x="1225898" y="20097"/>
                    </a:lnTo>
                    <a:lnTo>
                      <a:pt x="1225898" y="437103"/>
                    </a:lnTo>
                    <a:lnTo>
                      <a:pt x="1482131" y="437103"/>
                    </a:lnTo>
                    <a:lnTo>
                      <a:pt x="1482131" y="10049"/>
                    </a:lnTo>
                    <a:lnTo>
                      <a:pt x="1482131" y="427055"/>
                    </a:lnTo>
                    <a:lnTo>
                      <a:pt x="1502228" y="447152"/>
                    </a:lnTo>
                    <a:lnTo>
                      <a:pt x="1984549" y="447152"/>
                    </a:lnTo>
                    <a:lnTo>
                      <a:pt x="0" y="45217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  <a:lumOff val="5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293" name="Google Shape;1486;p114">
              <a:extLst>
                <a:ext uri="{FF2B5EF4-FFF2-40B4-BE49-F238E27FC236}">
                  <a16:creationId xmlns:a16="http://schemas.microsoft.com/office/drawing/2014/main" id="{79B41915-B375-9E0F-18CC-03936F8F8AD9}"/>
                </a:ext>
              </a:extLst>
            </p:cNvPr>
            <p:cNvCxnSpPr>
              <a:cxnSpLocks/>
            </p:cNvCxnSpPr>
            <p:nvPr/>
          </p:nvCxnSpPr>
          <p:spPr>
            <a:xfrm>
              <a:off x="4596600" y="2833985"/>
              <a:ext cx="0" cy="45494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4" name="Google Shape;1487;p114">
              <a:extLst>
                <a:ext uri="{FF2B5EF4-FFF2-40B4-BE49-F238E27FC236}">
                  <a16:creationId xmlns:a16="http://schemas.microsoft.com/office/drawing/2014/main" id="{4ECFD9CE-C63B-B28D-35CB-18C50EE91D63}"/>
                </a:ext>
              </a:extLst>
            </p:cNvPr>
            <p:cNvCxnSpPr/>
            <p:nvPr/>
          </p:nvCxnSpPr>
          <p:spPr>
            <a:xfrm flipH="1">
              <a:off x="4590548" y="3284683"/>
              <a:ext cx="2666201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5" name="Google Shape;1487;p114">
              <a:extLst>
                <a:ext uri="{FF2B5EF4-FFF2-40B4-BE49-F238E27FC236}">
                  <a16:creationId xmlns:a16="http://schemas.microsoft.com/office/drawing/2014/main" id="{B5101843-B375-6924-44C1-640FD746B4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0970" y="2832239"/>
              <a:ext cx="267578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12" name="Google Shape;898;p88">
            <a:extLst>
              <a:ext uri="{FF2B5EF4-FFF2-40B4-BE49-F238E27FC236}">
                <a16:creationId xmlns:a16="http://schemas.microsoft.com/office/drawing/2014/main" id="{824920FD-B34D-C5F5-4564-1FFE8DE9B9F1}"/>
              </a:ext>
            </a:extLst>
          </p:cNvPr>
          <p:cNvSpPr txBox="1"/>
          <p:nvPr/>
        </p:nvSpPr>
        <p:spPr>
          <a:xfrm>
            <a:off x="5289151" y="2519369"/>
            <a:ext cx="1898032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Utilization</a:t>
            </a:r>
            <a:r>
              <a:rPr lang="en-US" sz="8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 over time</a:t>
            </a:r>
          </a:p>
        </p:txBody>
      </p:sp>
      <p:cxnSp>
        <p:nvCxnSpPr>
          <p:cNvPr id="2419" name="Straight Arrow Connector 2418">
            <a:extLst>
              <a:ext uri="{FF2B5EF4-FFF2-40B4-BE49-F238E27FC236}">
                <a16:creationId xmlns:a16="http://schemas.microsoft.com/office/drawing/2014/main" id="{604B0315-BFAA-C9EE-199B-C9C3CDADE1E0}"/>
              </a:ext>
            </a:extLst>
          </p:cNvPr>
          <p:cNvCxnSpPr>
            <a:cxnSpLocks/>
          </p:cNvCxnSpPr>
          <p:nvPr/>
        </p:nvCxnSpPr>
        <p:spPr>
          <a:xfrm>
            <a:off x="4405964" y="1986815"/>
            <a:ext cx="450171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0" name="Straight Arrow Connector 2419">
            <a:extLst>
              <a:ext uri="{FF2B5EF4-FFF2-40B4-BE49-F238E27FC236}">
                <a16:creationId xmlns:a16="http://schemas.microsoft.com/office/drawing/2014/main" id="{AFE60F1C-1E74-7EF5-ACC9-6C26AA5AC4AA}"/>
              </a:ext>
            </a:extLst>
          </p:cNvPr>
          <p:cNvCxnSpPr>
            <a:cxnSpLocks/>
          </p:cNvCxnSpPr>
          <p:nvPr/>
        </p:nvCxnSpPr>
        <p:spPr>
          <a:xfrm>
            <a:off x="4405964" y="2885717"/>
            <a:ext cx="450171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1" name="Straight Arrow Connector 2420">
            <a:extLst>
              <a:ext uri="{FF2B5EF4-FFF2-40B4-BE49-F238E27FC236}">
                <a16:creationId xmlns:a16="http://schemas.microsoft.com/office/drawing/2014/main" id="{697BA75A-88D1-4064-8BFB-BD1521734577}"/>
              </a:ext>
            </a:extLst>
          </p:cNvPr>
          <p:cNvCxnSpPr>
            <a:cxnSpLocks/>
          </p:cNvCxnSpPr>
          <p:nvPr/>
        </p:nvCxnSpPr>
        <p:spPr>
          <a:xfrm flipV="1">
            <a:off x="6001357" y="3202804"/>
            <a:ext cx="79145" cy="284135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573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>
                <a:solidFill>
                  <a:schemeClr val="bg2"/>
                </a:solidFill>
              </a:rPr>
              <a:t>run:ai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b="1" dirty="0"/>
              <a:t>fractional GPU</a:t>
            </a:r>
            <a:r>
              <a:rPr lang="en-US" dirty="0"/>
              <a:t> for analysis</a:t>
            </a:r>
          </a:p>
        </p:txBody>
      </p:sp>
      <p:pic>
        <p:nvPicPr>
          <p:cNvPr id="5" name="Graphic 4" descr="Office worker male with solid fill">
            <a:extLst>
              <a:ext uri="{FF2B5EF4-FFF2-40B4-BE49-F238E27FC236}">
                <a16:creationId xmlns:a16="http://schemas.microsoft.com/office/drawing/2014/main" id="{CD371B33-A159-0765-0A19-FBDAD5213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9082" y="985839"/>
            <a:ext cx="510638" cy="510638"/>
          </a:xfrm>
          <a:prstGeom prst="rect">
            <a:avLst/>
          </a:prstGeom>
        </p:spPr>
      </p:pic>
      <p:cxnSp>
        <p:nvCxnSpPr>
          <p:cNvPr id="6" name="Google Shape;1486;p114">
            <a:extLst>
              <a:ext uri="{FF2B5EF4-FFF2-40B4-BE49-F238E27FC236}">
                <a16:creationId xmlns:a16="http://schemas.microsoft.com/office/drawing/2014/main" id="{6CA13B78-49DA-C7A0-F6DC-BFE939D38CE0}"/>
              </a:ext>
            </a:extLst>
          </p:cNvPr>
          <p:cNvCxnSpPr>
            <a:cxnSpLocks/>
          </p:cNvCxnSpPr>
          <p:nvPr/>
        </p:nvCxnSpPr>
        <p:spPr>
          <a:xfrm>
            <a:off x="5666670" y="1748181"/>
            <a:ext cx="0" cy="606139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98;p88">
            <a:extLst>
              <a:ext uri="{FF2B5EF4-FFF2-40B4-BE49-F238E27FC236}">
                <a16:creationId xmlns:a16="http://schemas.microsoft.com/office/drawing/2014/main" id="{408222F7-994A-E412-B2C1-F5278EA306F1}"/>
              </a:ext>
            </a:extLst>
          </p:cNvPr>
          <p:cNvSpPr txBox="1"/>
          <p:nvPr/>
        </p:nvSpPr>
        <p:spPr>
          <a:xfrm>
            <a:off x="5136048" y="1759284"/>
            <a:ext cx="502922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</a:t>
            </a:r>
          </a:p>
          <a:p>
            <a:pPr algn="r">
              <a:lnSpc>
                <a:spcPct val="115000"/>
              </a:lnSpc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Assigned</a:t>
            </a:r>
            <a:endParaRPr lang="en-US" sz="800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13" name="Google Shape;898;p88">
            <a:extLst>
              <a:ext uri="{FF2B5EF4-FFF2-40B4-BE49-F238E27FC236}">
                <a16:creationId xmlns:a16="http://schemas.microsoft.com/office/drawing/2014/main" id="{D5926C84-D51A-F2CB-DD0F-70341A649BEA}"/>
              </a:ext>
            </a:extLst>
          </p:cNvPr>
          <p:cNvSpPr txBox="1"/>
          <p:nvPr/>
        </p:nvSpPr>
        <p:spPr>
          <a:xfrm>
            <a:off x="6542228" y="1783242"/>
            <a:ext cx="1005915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accent5"/>
                </a:solidFill>
                <a:latin typeface="+mj-lt"/>
                <a:ea typeface="Montserrat"/>
                <a:cs typeface="+mj-lt"/>
                <a:sym typeface="Montserrat"/>
              </a:rPr>
              <a:t>0.1</a:t>
            </a:r>
            <a:r>
              <a:rPr lang="en-US" sz="1000" dirty="0">
                <a:solidFill>
                  <a:schemeClr val="accent5"/>
                </a:solidFill>
                <a:latin typeface="+mj-lt"/>
                <a:ea typeface="Montserrat"/>
                <a:cs typeface="+mj-lt"/>
                <a:sym typeface="Montserrat"/>
              </a:rPr>
              <a:t> of GPU-1</a:t>
            </a:r>
          </a:p>
        </p:txBody>
      </p:sp>
      <p:sp>
        <p:nvSpPr>
          <p:cNvPr id="2048" name="Google Shape;898;p88">
            <a:extLst>
              <a:ext uri="{FF2B5EF4-FFF2-40B4-BE49-F238E27FC236}">
                <a16:creationId xmlns:a16="http://schemas.microsoft.com/office/drawing/2014/main" id="{55545346-9DF8-41EC-EA30-88CB1DF3EC68}"/>
              </a:ext>
            </a:extLst>
          </p:cNvPr>
          <p:cNvSpPr txBox="1"/>
          <p:nvPr/>
        </p:nvSpPr>
        <p:spPr>
          <a:xfrm>
            <a:off x="5346939" y="2058677"/>
            <a:ext cx="292031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8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Task</a:t>
            </a:r>
          </a:p>
        </p:txBody>
      </p:sp>
      <p:cxnSp>
        <p:nvCxnSpPr>
          <p:cNvPr id="2049" name="Google Shape;1487;p114">
            <a:extLst>
              <a:ext uri="{FF2B5EF4-FFF2-40B4-BE49-F238E27FC236}">
                <a16:creationId xmlns:a16="http://schemas.microsoft.com/office/drawing/2014/main" id="{9D7F1700-1B4A-8E28-6B1F-8E50477DD3CF}"/>
              </a:ext>
            </a:extLst>
          </p:cNvPr>
          <p:cNvCxnSpPr>
            <a:cxnSpLocks/>
          </p:cNvCxnSpPr>
          <p:nvPr/>
        </p:nvCxnSpPr>
        <p:spPr>
          <a:xfrm>
            <a:off x="5666670" y="2356972"/>
            <a:ext cx="2733203" cy="0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" name="Picture 10" descr="How Run:ai Works">
            <a:extLst>
              <a:ext uri="{FF2B5EF4-FFF2-40B4-BE49-F238E27FC236}">
                <a16:creationId xmlns:a16="http://schemas.microsoft.com/office/drawing/2014/main" id="{2D582AF6-81D6-5CDE-3FC7-4D96AF060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114" y="1115428"/>
            <a:ext cx="598626" cy="40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898;p88">
            <a:extLst>
              <a:ext uri="{FF2B5EF4-FFF2-40B4-BE49-F238E27FC236}">
                <a16:creationId xmlns:a16="http://schemas.microsoft.com/office/drawing/2014/main" id="{246D7A04-7BE3-E346-E6A8-BEF5BCBE5BFE}"/>
              </a:ext>
            </a:extLst>
          </p:cNvPr>
          <p:cNvSpPr txBox="1"/>
          <p:nvPr/>
        </p:nvSpPr>
        <p:spPr>
          <a:xfrm>
            <a:off x="6563671" y="1481259"/>
            <a:ext cx="143989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Fractional GPU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8" name="Google Shape;898;p88">
            <a:extLst>
              <a:ext uri="{FF2B5EF4-FFF2-40B4-BE49-F238E27FC236}">
                <a16:creationId xmlns:a16="http://schemas.microsoft.com/office/drawing/2014/main" id="{39E6DC33-85D7-D68E-E7DD-373C15EF1F1E}"/>
              </a:ext>
            </a:extLst>
          </p:cNvPr>
          <p:cNvSpPr txBox="1"/>
          <p:nvPr/>
        </p:nvSpPr>
        <p:spPr>
          <a:xfrm>
            <a:off x="5928619" y="2098436"/>
            <a:ext cx="2254859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3"/>
                </a:solidFill>
                <a:latin typeface="+mj-lt"/>
                <a:ea typeface="Montserrat"/>
                <a:cs typeface="+mj-lt"/>
                <a:sym typeface="Montserrat"/>
              </a:rPr>
              <a:t>Analysis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8334157-F383-6B3B-33AF-05E930C34621}"/>
              </a:ext>
            </a:extLst>
          </p:cNvPr>
          <p:cNvSpPr/>
          <p:nvPr/>
        </p:nvSpPr>
        <p:spPr>
          <a:xfrm>
            <a:off x="5713534" y="2074734"/>
            <a:ext cx="2663306" cy="221434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34" name="Google Shape;898;p88">
            <a:extLst>
              <a:ext uri="{FF2B5EF4-FFF2-40B4-BE49-F238E27FC236}">
                <a16:creationId xmlns:a16="http://schemas.microsoft.com/office/drawing/2014/main" id="{0F96BB89-1D32-6963-50F1-2D4173FE560E}"/>
              </a:ext>
            </a:extLst>
          </p:cNvPr>
          <p:cNvSpPr txBox="1"/>
          <p:nvPr/>
        </p:nvSpPr>
        <p:spPr>
          <a:xfrm>
            <a:off x="6878427" y="2371584"/>
            <a:ext cx="409625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</a:p>
        </p:txBody>
      </p:sp>
      <p:sp>
        <p:nvSpPr>
          <p:cNvPr id="2218" name="Google Shape;898;p88">
            <a:extLst>
              <a:ext uri="{FF2B5EF4-FFF2-40B4-BE49-F238E27FC236}">
                <a16:creationId xmlns:a16="http://schemas.microsoft.com/office/drawing/2014/main" id="{C06897BB-2B9F-3641-C286-3513B331C68B}"/>
              </a:ext>
            </a:extLst>
          </p:cNvPr>
          <p:cNvSpPr txBox="1"/>
          <p:nvPr/>
        </p:nvSpPr>
        <p:spPr>
          <a:xfrm>
            <a:off x="5188214" y="1493765"/>
            <a:ext cx="112297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(Interactive job)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29697117-B7F2-C33A-AC8A-9E2B39105C6C}"/>
              </a:ext>
            </a:extLst>
          </p:cNvPr>
          <p:cNvSpPr txBox="1"/>
          <p:nvPr/>
        </p:nvSpPr>
        <p:spPr>
          <a:xfrm>
            <a:off x="6314092" y="1493283"/>
            <a:ext cx="28453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+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000677-211F-F2A7-7713-9BB26ABF7018}"/>
              </a:ext>
            </a:extLst>
          </p:cNvPr>
          <p:cNvSpPr/>
          <p:nvPr/>
        </p:nvSpPr>
        <p:spPr>
          <a:xfrm>
            <a:off x="5713534" y="1972405"/>
            <a:ext cx="2663303" cy="49977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Google Shape;1519;p119">
            <a:extLst>
              <a:ext uri="{FF2B5EF4-FFF2-40B4-BE49-F238E27FC236}">
                <a16:creationId xmlns:a16="http://schemas.microsoft.com/office/drawing/2014/main" id="{1CBD6916-3F1C-6967-05C3-A89A8214F183}"/>
              </a:ext>
            </a:extLst>
          </p:cNvPr>
          <p:cNvSpPr txBox="1"/>
          <p:nvPr/>
        </p:nvSpPr>
        <p:spPr>
          <a:xfrm>
            <a:off x="5423174" y="3946209"/>
            <a:ext cx="347068" cy="156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accent5"/>
                </a:solidFill>
                <a:latin typeface="+mj-lt"/>
                <a:ea typeface="Montserrat"/>
                <a:cs typeface="+mj-lt"/>
                <a:sym typeface="Montserrat"/>
              </a:rPr>
              <a:t>GPU 1</a:t>
            </a:r>
          </a:p>
        </p:txBody>
      </p:sp>
      <p:grpSp>
        <p:nvGrpSpPr>
          <p:cNvPr id="2418" name="Group 2417">
            <a:extLst>
              <a:ext uri="{FF2B5EF4-FFF2-40B4-BE49-F238E27FC236}">
                <a16:creationId xmlns:a16="http://schemas.microsoft.com/office/drawing/2014/main" id="{8EBAF9F0-4A8A-8ABE-562F-FE03302361D1}"/>
              </a:ext>
            </a:extLst>
          </p:cNvPr>
          <p:cNvGrpSpPr/>
          <p:nvPr/>
        </p:nvGrpSpPr>
        <p:grpSpPr>
          <a:xfrm>
            <a:off x="5789980" y="3344871"/>
            <a:ext cx="1809136" cy="1449243"/>
            <a:chOff x="5766812" y="3290055"/>
            <a:chExt cx="1809136" cy="144924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CC6ED08-1379-E654-D946-9ACEAC1409EB}"/>
                </a:ext>
              </a:extLst>
            </p:cNvPr>
            <p:cNvCxnSpPr>
              <a:cxnSpLocks/>
              <a:stCxn id="56" idx="1"/>
              <a:endCxn id="2078" idx="0"/>
            </p:cNvCxnSpPr>
            <p:nvPr/>
          </p:nvCxnSpPr>
          <p:spPr>
            <a:xfrm flipH="1">
              <a:off x="6170598" y="3569363"/>
              <a:ext cx="818954" cy="74133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3EC16AD-59B4-5986-9BE7-9A143F6E73AE}"/>
                </a:ext>
              </a:extLst>
            </p:cNvPr>
            <p:cNvCxnSpPr>
              <a:cxnSpLocks/>
              <a:stCxn id="42" idx="1"/>
              <a:endCxn id="2077" idx="0"/>
            </p:cNvCxnSpPr>
            <p:nvPr/>
          </p:nvCxnSpPr>
          <p:spPr>
            <a:xfrm flipH="1">
              <a:off x="6170599" y="3435663"/>
              <a:ext cx="554658" cy="101186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A30959F-E22A-65B5-02F3-8A729BC23D55}"/>
                </a:ext>
              </a:extLst>
            </p:cNvPr>
            <p:cNvCxnSpPr>
              <a:cxnSpLocks/>
              <a:stCxn id="57" idx="1"/>
              <a:endCxn id="2079" idx="0"/>
            </p:cNvCxnSpPr>
            <p:nvPr/>
          </p:nvCxnSpPr>
          <p:spPr>
            <a:xfrm flipH="1">
              <a:off x="6170598" y="3716966"/>
              <a:ext cx="1086329" cy="33176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4CC546C-09B6-5744-B851-F0BAFB6A1BBE}"/>
                </a:ext>
              </a:extLst>
            </p:cNvPr>
            <p:cNvCxnSpPr>
              <a:cxnSpLocks/>
              <a:stCxn id="52" idx="1"/>
              <a:endCxn id="2080" idx="0"/>
            </p:cNvCxnSpPr>
            <p:nvPr/>
          </p:nvCxnSpPr>
          <p:spPr>
            <a:xfrm flipH="1">
              <a:off x="6170598" y="3824268"/>
              <a:ext cx="554659" cy="32521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1FD8BF2-EE70-266F-2FDC-7009A3785E4F}"/>
                </a:ext>
              </a:extLst>
            </p:cNvPr>
            <p:cNvCxnSpPr>
              <a:cxnSpLocks/>
              <a:stCxn id="43" idx="1"/>
              <a:endCxn id="2081" idx="0"/>
            </p:cNvCxnSpPr>
            <p:nvPr/>
          </p:nvCxnSpPr>
          <p:spPr>
            <a:xfrm flipH="1">
              <a:off x="6170598" y="3950501"/>
              <a:ext cx="826748" cy="12934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Graphic 41" descr="Female Profile outline">
              <a:extLst>
                <a:ext uri="{FF2B5EF4-FFF2-40B4-BE49-F238E27FC236}">
                  <a16:creationId xmlns:a16="http://schemas.microsoft.com/office/drawing/2014/main" id="{9D57CC87-3265-C5B9-51A3-5857A0639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25257" y="3290055"/>
              <a:ext cx="291216" cy="291216"/>
            </a:xfrm>
            <a:prstGeom prst="rect">
              <a:avLst/>
            </a:prstGeom>
          </p:spPr>
        </p:pic>
        <p:pic>
          <p:nvPicPr>
            <p:cNvPr id="43" name="Graphic 42" descr="Female Profile outline">
              <a:extLst>
                <a:ext uri="{FF2B5EF4-FFF2-40B4-BE49-F238E27FC236}">
                  <a16:creationId xmlns:a16="http://schemas.microsoft.com/office/drawing/2014/main" id="{D6C190C8-E86F-BA7D-56C1-F7785F4F7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97346" y="3804893"/>
              <a:ext cx="291216" cy="291216"/>
            </a:xfrm>
            <a:prstGeom prst="rect">
              <a:avLst/>
            </a:prstGeom>
          </p:spPr>
        </p:pic>
        <p:pic>
          <p:nvPicPr>
            <p:cNvPr id="48" name="Graphic 47" descr="Male profile outline">
              <a:extLst>
                <a:ext uri="{FF2B5EF4-FFF2-40B4-BE49-F238E27FC236}">
                  <a16:creationId xmlns:a16="http://schemas.microsoft.com/office/drawing/2014/main" id="{D624CC15-30EA-0546-4C0B-4052194BF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737178" y="4059593"/>
              <a:ext cx="291216" cy="291216"/>
            </a:xfrm>
            <a:prstGeom prst="rect">
              <a:avLst/>
            </a:prstGeom>
          </p:spPr>
        </p:pic>
        <p:pic>
          <p:nvPicPr>
            <p:cNvPr id="50" name="Graphic 49" descr="Female Profile outline">
              <a:extLst>
                <a:ext uri="{FF2B5EF4-FFF2-40B4-BE49-F238E27FC236}">
                  <a16:creationId xmlns:a16="http://schemas.microsoft.com/office/drawing/2014/main" id="{968206E4-3348-4DD6-FD08-F144E18F1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283247" y="4318876"/>
              <a:ext cx="291216" cy="291216"/>
            </a:xfrm>
            <a:prstGeom prst="rect">
              <a:avLst/>
            </a:prstGeom>
          </p:spPr>
        </p:pic>
        <p:pic>
          <p:nvPicPr>
            <p:cNvPr id="52" name="Graphic 51" descr="Female Profile outline">
              <a:extLst>
                <a:ext uri="{FF2B5EF4-FFF2-40B4-BE49-F238E27FC236}">
                  <a16:creationId xmlns:a16="http://schemas.microsoft.com/office/drawing/2014/main" id="{7E0AD4B4-5346-F0A2-6723-C45F20795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725257" y="3678660"/>
              <a:ext cx="291216" cy="291216"/>
            </a:xfrm>
            <a:prstGeom prst="rect">
              <a:avLst/>
            </a:prstGeom>
          </p:spPr>
        </p:pic>
        <p:pic>
          <p:nvPicPr>
            <p:cNvPr id="53" name="Graphic 52" descr="Male profile outline">
              <a:extLst>
                <a:ext uri="{FF2B5EF4-FFF2-40B4-BE49-F238E27FC236}">
                  <a16:creationId xmlns:a16="http://schemas.microsoft.com/office/drawing/2014/main" id="{CFAA9C28-01D4-8E67-9780-FD7215D41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284732" y="3933236"/>
              <a:ext cx="291216" cy="291216"/>
            </a:xfrm>
            <a:prstGeom prst="rect">
              <a:avLst/>
            </a:prstGeom>
          </p:spPr>
        </p:pic>
        <p:pic>
          <p:nvPicPr>
            <p:cNvPr id="54" name="Graphic 53" descr="Female Profile outline">
              <a:extLst>
                <a:ext uri="{FF2B5EF4-FFF2-40B4-BE49-F238E27FC236}">
                  <a16:creationId xmlns:a16="http://schemas.microsoft.com/office/drawing/2014/main" id="{B1AEF24E-B65A-7275-13A6-9323FAAEF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981529" y="4184147"/>
              <a:ext cx="291216" cy="291216"/>
            </a:xfrm>
            <a:prstGeom prst="rect">
              <a:avLst/>
            </a:prstGeom>
          </p:spPr>
        </p:pic>
        <p:pic>
          <p:nvPicPr>
            <p:cNvPr id="55" name="Graphic 54" descr="Male profile outline">
              <a:extLst>
                <a:ext uri="{FF2B5EF4-FFF2-40B4-BE49-F238E27FC236}">
                  <a16:creationId xmlns:a16="http://schemas.microsoft.com/office/drawing/2014/main" id="{4116E8BD-F785-552A-0DA8-62101EE2A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733348" y="4448082"/>
              <a:ext cx="291216" cy="291216"/>
            </a:xfrm>
            <a:prstGeom prst="rect">
              <a:avLst/>
            </a:prstGeom>
          </p:spPr>
        </p:pic>
        <p:pic>
          <p:nvPicPr>
            <p:cNvPr id="56" name="Graphic 55" descr="Male profile outline">
              <a:extLst>
                <a:ext uri="{FF2B5EF4-FFF2-40B4-BE49-F238E27FC236}">
                  <a16:creationId xmlns:a16="http://schemas.microsoft.com/office/drawing/2014/main" id="{5B8FCABF-DD8C-BEF2-4476-C67CC011E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989552" y="3423755"/>
              <a:ext cx="291216" cy="291216"/>
            </a:xfrm>
            <a:prstGeom prst="rect">
              <a:avLst/>
            </a:prstGeom>
          </p:spPr>
        </p:pic>
        <p:pic>
          <p:nvPicPr>
            <p:cNvPr id="57" name="Graphic 56" descr="Male profile outline">
              <a:extLst>
                <a:ext uri="{FF2B5EF4-FFF2-40B4-BE49-F238E27FC236}">
                  <a16:creationId xmlns:a16="http://schemas.microsoft.com/office/drawing/2014/main" id="{2F373D09-18F1-E780-D37B-4C41535F4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256927" y="3571358"/>
              <a:ext cx="291216" cy="291216"/>
            </a:xfrm>
            <a:prstGeom prst="rect">
              <a:avLst/>
            </a:prstGeom>
          </p:spPr>
        </p:pic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23ECAEA-8D92-B85B-4BE3-78B112E35526}"/>
                </a:ext>
              </a:extLst>
            </p:cNvPr>
            <p:cNvGrpSpPr/>
            <p:nvPr/>
          </p:nvGrpSpPr>
          <p:grpSpPr>
            <a:xfrm rot="5400000">
              <a:off x="5424621" y="3814783"/>
              <a:ext cx="1090913" cy="406532"/>
              <a:chOff x="7069351" y="2434175"/>
              <a:chExt cx="1267399" cy="472300"/>
            </a:xfrm>
          </p:grpSpPr>
          <p:sp>
            <p:nvSpPr>
              <p:cNvPr id="2060" name="Rectangle 2059">
                <a:extLst>
                  <a:ext uri="{FF2B5EF4-FFF2-40B4-BE49-F238E27FC236}">
                    <a16:creationId xmlns:a16="http://schemas.microsoft.com/office/drawing/2014/main" id="{2B745765-FAB1-1CC6-A262-A1E2EEB60BF8}"/>
                  </a:ext>
                </a:extLst>
              </p:cNvPr>
              <p:cNvSpPr/>
              <p:nvPr/>
            </p:nvSpPr>
            <p:spPr>
              <a:xfrm>
                <a:off x="7069351" y="2434175"/>
                <a:ext cx="1267399" cy="472300"/>
              </a:xfrm>
              <a:prstGeom prst="rect">
                <a:avLst/>
              </a:prstGeom>
              <a:noFill/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67" name="Rectangle 2066">
                <a:extLst>
                  <a:ext uri="{FF2B5EF4-FFF2-40B4-BE49-F238E27FC236}">
                    <a16:creationId xmlns:a16="http://schemas.microsoft.com/office/drawing/2014/main" id="{98C3D659-2DF7-E71F-B8D0-60C00B99A4C6}"/>
                  </a:ext>
                </a:extLst>
              </p:cNvPr>
              <p:cNvSpPr/>
              <p:nvPr/>
            </p:nvSpPr>
            <p:spPr>
              <a:xfrm>
                <a:off x="7082051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69" name="Rectangle 2068">
                <a:extLst>
                  <a:ext uri="{FF2B5EF4-FFF2-40B4-BE49-F238E27FC236}">
                    <a16:creationId xmlns:a16="http://schemas.microsoft.com/office/drawing/2014/main" id="{A88793EA-DAD7-E04D-9C6A-94A628A7621B}"/>
                  </a:ext>
                </a:extLst>
              </p:cNvPr>
              <p:cNvSpPr/>
              <p:nvPr/>
            </p:nvSpPr>
            <p:spPr>
              <a:xfrm>
                <a:off x="7205951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70" name="Rectangle 2069">
                <a:extLst>
                  <a:ext uri="{FF2B5EF4-FFF2-40B4-BE49-F238E27FC236}">
                    <a16:creationId xmlns:a16="http://schemas.microsoft.com/office/drawing/2014/main" id="{B03EAAC2-F1D5-900D-1C01-C3284A254AA5}"/>
                  </a:ext>
                </a:extLst>
              </p:cNvPr>
              <p:cNvSpPr/>
              <p:nvPr/>
            </p:nvSpPr>
            <p:spPr>
              <a:xfrm>
                <a:off x="7329850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71" name="Rectangle 2070">
                <a:extLst>
                  <a:ext uri="{FF2B5EF4-FFF2-40B4-BE49-F238E27FC236}">
                    <a16:creationId xmlns:a16="http://schemas.microsoft.com/office/drawing/2014/main" id="{ED016F81-2DD2-189B-0C33-8D7BEB56A8FE}"/>
                  </a:ext>
                </a:extLst>
              </p:cNvPr>
              <p:cNvSpPr/>
              <p:nvPr/>
            </p:nvSpPr>
            <p:spPr>
              <a:xfrm>
                <a:off x="7453750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72" name="Rectangle 2071">
                <a:extLst>
                  <a:ext uri="{FF2B5EF4-FFF2-40B4-BE49-F238E27FC236}">
                    <a16:creationId xmlns:a16="http://schemas.microsoft.com/office/drawing/2014/main" id="{1263B362-298A-F6C3-05E5-4B6786E4A2A8}"/>
                  </a:ext>
                </a:extLst>
              </p:cNvPr>
              <p:cNvSpPr/>
              <p:nvPr/>
            </p:nvSpPr>
            <p:spPr>
              <a:xfrm>
                <a:off x="7577649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77" name="Rectangle 2076">
                <a:extLst>
                  <a:ext uri="{FF2B5EF4-FFF2-40B4-BE49-F238E27FC236}">
                    <a16:creationId xmlns:a16="http://schemas.microsoft.com/office/drawing/2014/main" id="{972EA154-09F9-2E7D-9EE7-C5C9063CF93B}"/>
                  </a:ext>
                </a:extLst>
              </p:cNvPr>
              <p:cNvSpPr/>
              <p:nvPr/>
            </p:nvSpPr>
            <p:spPr>
              <a:xfrm>
                <a:off x="7082052" y="2437364"/>
                <a:ext cx="123900" cy="43960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78" name="Rectangle 2077">
                <a:extLst>
                  <a:ext uri="{FF2B5EF4-FFF2-40B4-BE49-F238E27FC236}">
                    <a16:creationId xmlns:a16="http://schemas.microsoft.com/office/drawing/2014/main" id="{F1F70329-84DA-B52D-980F-C4664A6CE35C}"/>
                  </a:ext>
                </a:extLst>
              </p:cNvPr>
              <p:cNvSpPr/>
              <p:nvPr/>
            </p:nvSpPr>
            <p:spPr>
              <a:xfrm>
                <a:off x="7205952" y="2437365"/>
                <a:ext cx="123900" cy="43960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79" name="Rectangle 2078">
                <a:extLst>
                  <a:ext uri="{FF2B5EF4-FFF2-40B4-BE49-F238E27FC236}">
                    <a16:creationId xmlns:a16="http://schemas.microsoft.com/office/drawing/2014/main" id="{29466DA4-3303-E6EC-F1AA-1CF4E50AACF1}"/>
                  </a:ext>
                </a:extLst>
              </p:cNvPr>
              <p:cNvSpPr/>
              <p:nvPr/>
            </p:nvSpPr>
            <p:spPr>
              <a:xfrm>
                <a:off x="7329851" y="2437365"/>
                <a:ext cx="123900" cy="43960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80" name="Rectangle 2079">
                <a:extLst>
                  <a:ext uri="{FF2B5EF4-FFF2-40B4-BE49-F238E27FC236}">
                    <a16:creationId xmlns:a16="http://schemas.microsoft.com/office/drawing/2014/main" id="{DA5AC663-4E90-B549-4F97-0E20A0199142}"/>
                  </a:ext>
                </a:extLst>
              </p:cNvPr>
              <p:cNvSpPr/>
              <p:nvPr/>
            </p:nvSpPr>
            <p:spPr>
              <a:xfrm>
                <a:off x="7453751" y="2437365"/>
                <a:ext cx="123900" cy="43960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81" name="Rectangle 2080">
                <a:extLst>
                  <a:ext uri="{FF2B5EF4-FFF2-40B4-BE49-F238E27FC236}">
                    <a16:creationId xmlns:a16="http://schemas.microsoft.com/office/drawing/2014/main" id="{213F8A37-152F-0A79-307A-1D3C8E834C29}"/>
                  </a:ext>
                </a:extLst>
              </p:cNvPr>
              <p:cNvSpPr/>
              <p:nvPr/>
            </p:nvSpPr>
            <p:spPr>
              <a:xfrm>
                <a:off x="7577650" y="2437365"/>
                <a:ext cx="123900" cy="43960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82" name="Rectangle 2081">
                <a:extLst>
                  <a:ext uri="{FF2B5EF4-FFF2-40B4-BE49-F238E27FC236}">
                    <a16:creationId xmlns:a16="http://schemas.microsoft.com/office/drawing/2014/main" id="{6D5A6B4C-BF69-0AA9-1AC2-F0719A983010}"/>
                  </a:ext>
                </a:extLst>
              </p:cNvPr>
              <p:cNvSpPr/>
              <p:nvPr/>
            </p:nvSpPr>
            <p:spPr>
              <a:xfrm>
                <a:off x="7700163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83" name="Rectangle 2082">
                <a:extLst>
                  <a:ext uri="{FF2B5EF4-FFF2-40B4-BE49-F238E27FC236}">
                    <a16:creationId xmlns:a16="http://schemas.microsoft.com/office/drawing/2014/main" id="{AB6B0262-2155-2452-6445-B21DACE3BF43}"/>
                  </a:ext>
                </a:extLst>
              </p:cNvPr>
              <p:cNvSpPr/>
              <p:nvPr/>
            </p:nvSpPr>
            <p:spPr>
              <a:xfrm>
                <a:off x="7824063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84" name="Rectangle 2083">
                <a:extLst>
                  <a:ext uri="{FF2B5EF4-FFF2-40B4-BE49-F238E27FC236}">
                    <a16:creationId xmlns:a16="http://schemas.microsoft.com/office/drawing/2014/main" id="{B7069CA4-BD93-EFF4-CC5C-459B06D21654}"/>
                  </a:ext>
                </a:extLst>
              </p:cNvPr>
              <p:cNvSpPr/>
              <p:nvPr/>
            </p:nvSpPr>
            <p:spPr>
              <a:xfrm>
                <a:off x="7947962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85" name="Rectangle 2084">
                <a:extLst>
                  <a:ext uri="{FF2B5EF4-FFF2-40B4-BE49-F238E27FC236}">
                    <a16:creationId xmlns:a16="http://schemas.microsoft.com/office/drawing/2014/main" id="{881468BB-E17A-81A5-2E7A-2D3F0FE21BD3}"/>
                  </a:ext>
                </a:extLst>
              </p:cNvPr>
              <p:cNvSpPr/>
              <p:nvPr/>
            </p:nvSpPr>
            <p:spPr>
              <a:xfrm>
                <a:off x="8071862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885C08BD-430A-8239-D0F8-D352D9E7FAE9}"/>
                  </a:ext>
                </a:extLst>
              </p:cNvPr>
              <p:cNvSpPr/>
              <p:nvPr/>
            </p:nvSpPr>
            <p:spPr>
              <a:xfrm>
                <a:off x="8195761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92BDA108-6FF7-485B-B9B7-CCA071D119F3}"/>
                  </a:ext>
                </a:extLst>
              </p:cNvPr>
              <p:cNvSpPr/>
              <p:nvPr/>
            </p:nvSpPr>
            <p:spPr>
              <a:xfrm>
                <a:off x="7700164" y="2437365"/>
                <a:ext cx="123900" cy="43960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89" name="Rectangle 2088">
                <a:extLst>
                  <a:ext uri="{FF2B5EF4-FFF2-40B4-BE49-F238E27FC236}">
                    <a16:creationId xmlns:a16="http://schemas.microsoft.com/office/drawing/2014/main" id="{0165DEE7-7D2A-825C-D65D-6C29F4FBCBDC}"/>
                  </a:ext>
                </a:extLst>
              </p:cNvPr>
              <p:cNvSpPr/>
              <p:nvPr/>
            </p:nvSpPr>
            <p:spPr>
              <a:xfrm>
                <a:off x="7824064" y="2437365"/>
                <a:ext cx="123900" cy="43960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92" name="Rectangle 2091">
                <a:extLst>
                  <a:ext uri="{FF2B5EF4-FFF2-40B4-BE49-F238E27FC236}">
                    <a16:creationId xmlns:a16="http://schemas.microsoft.com/office/drawing/2014/main" id="{4BE82250-E68E-5F29-3FE1-6FA2698B2879}"/>
                  </a:ext>
                </a:extLst>
              </p:cNvPr>
              <p:cNvSpPr/>
              <p:nvPr/>
            </p:nvSpPr>
            <p:spPr>
              <a:xfrm>
                <a:off x="7947963" y="2437365"/>
                <a:ext cx="123900" cy="43960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93" name="Rectangle 2092">
                <a:extLst>
                  <a:ext uri="{FF2B5EF4-FFF2-40B4-BE49-F238E27FC236}">
                    <a16:creationId xmlns:a16="http://schemas.microsoft.com/office/drawing/2014/main" id="{C45D79FF-BC1C-943E-A56F-C7DF1D73D45F}"/>
                  </a:ext>
                </a:extLst>
              </p:cNvPr>
              <p:cNvSpPr/>
              <p:nvPr/>
            </p:nvSpPr>
            <p:spPr>
              <a:xfrm>
                <a:off x="8071864" y="2437365"/>
                <a:ext cx="123900" cy="43960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21A69758-CF5E-E379-B9BB-324DA9A6BFD0}"/>
                  </a:ext>
                </a:extLst>
              </p:cNvPr>
              <p:cNvSpPr/>
              <p:nvPr/>
            </p:nvSpPr>
            <p:spPr>
              <a:xfrm>
                <a:off x="8195763" y="2437365"/>
                <a:ext cx="123900" cy="43960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</p:grp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1BF89CA-DD7E-7FB2-F130-658DE56C318E}"/>
                </a:ext>
              </a:extLst>
            </p:cNvPr>
            <p:cNvCxnSpPr>
              <a:cxnSpLocks/>
              <a:stCxn id="55" idx="1"/>
              <a:endCxn id="2095" idx="0"/>
            </p:cNvCxnSpPr>
            <p:nvPr/>
          </p:nvCxnSpPr>
          <p:spPr>
            <a:xfrm flipH="1" flipV="1">
              <a:off x="6170598" y="4495475"/>
              <a:ext cx="562750" cy="98215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7D5EB3B3-2372-858F-F83B-3C069EF89EB1}"/>
                </a:ext>
              </a:extLst>
            </p:cNvPr>
            <p:cNvCxnSpPr>
              <a:cxnSpLocks/>
              <a:stCxn id="50" idx="1"/>
              <a:endCxn id="2093" idx="0"/>
            </p:cNvCxnSpPr>
            <p:nvPr/>
          </p:nvCxnSpPr>
          <p:spPr>
            <a:xfrm flipH="1" flipV="1">
              <a:off x="6170598" y="4388829"/>
              <a:ext cx="1112649" cy="75655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4" name="Straight Arrow Connector 2053">
              <a:extLst>
                <a:ext uri="{FF2B5EF4-FFF2-40B4-BE49-F238E27FC236}">
                  <a16:creationId xmlns:a16="http://schemas.microsoft.com/office/drawing/2014/main" id="{C880F28D-2CBC-2B7C-5717-34E9AEA2F25A}"/>
                </a:ext>
              </a:extLst>
            </p:cNvPr>
            <p:cNvCxnSpPr>
              <a:cxnSpLocks/>
              <a:stCxn id="54" idx="1"/>
              <a:endCxn id="2092" idx="0"/>
            </p:cNvCxnSpPr>
            <p:nvPr/>
          </p:nvCxnSpPr>
          <p:spPr>
            <a:xfrm flipH="1" flipV="1">
              <a:off x="6170598" y="4282182"/>
              <a:ext cx="810931" cy="47573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5" name="Straight Arrow Connector 2054">
              <a:extLst>
                <a:ext uri="{FF2B5EF4-FFF2-40B4-BE49-F238E27FC236}">
                  <a16:creationId xmlns:a16="http://schemas.microsoft.com/office/drawing/2014/main" id="{06996A83-602A-EAD1-FB5A-198BDF0DF03E}"/>
                </a:ext>
              </a:extLst>
            </p:cNvPr>
            <p:cNvCxnSpPr>
              <a:cxnSpLocks/>
              <a:stCxn id="48" idx="1"/>
              <a:endCxn id="2089" idx="0"/>
            </p:cNvCxnSpPr>
            <p:nvPr/>
          </p:nvCxnSpPr>
          <p:spPr>
            <a:xfrm flipH="1" flipV="1">
              <a:off x="6170598" y="4175536"/>
              <a:ext cx="566580" cy="29665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6" name="Straight Arrow Connector 2055">
              <a:extLst>
                <a:ext uri="{FF2B5EF4-FFF2-40B4-BE49-F238E27FC236}">
                  <a16:creationId xmlns:a16="http://schemas.microsoft.com/office/drawing/2014/main" id="{28AC511D-AB3A-6413-2CB3-E93D1F99A712}"/>
                </a:ext>
              </a:extLst>
            </p:cNvPr>
            <p:cNvCxnSpPr>
              <a:cxnSpLocks/>
              <a:stCxn id="53" idx="1"/>
              <a:endCxn id="2087" idx="0"/>
            </p:cNvCxnSpPr>
            <p:nvPr/>
          </p:nvCxnSpPr>
          <p:spPr>
            <a:xfrm flipH="1" flipV="1">
              <a:off x="6170598" y="4068889"/>
              <a:ext cx="1114134" cy="9955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46" name="Graphic 2245" descr="Office worker male with solid fill">
            <a:extLst>
              <a:ext uri="{FF2B5EF4-FFF2-40B4-BE49-F238E27FC236}">
                <a16:creationId xmlns:a16="http://schemas.microsoft.com/office/drawing/2014/main" id="{7EC66D9A-96F2-0248-F62B-F6D416729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9062" y="1101094"/>
            <a:ext cx="510638" cy="510638"/>
          </a:xfrm>
          <a:prstGeom prst="rect">
            <a:avLst/>
          </a:prstGeom>
        </p:spPr>
      </p:pic>
      <p:cxnSp>
        <p:nvCxnSpPr>
          <p:cNvPr id="2247" name="Google Shape;1486;p114">
            <a:extLst>
              <a:ext uri="{FF2B5EF4-FFF2-40B4-BE49-F238E27FC236}">
                <a16:creationId xmlns:a16="http://schemas.microsoft.com/office/drawing/2014/main" id="{3EE5E90B-98C8-032B-2206-14AC34C587C6}"/>
              </a:ext>
            </a:extLst>
          </p:cNvPr>
          <p:cNvCxnSpPr>
            <a:cxnSpLocks/>
          </p:cNvCxnSpPr>
          <p:nvPr/>
        </p:nvCxnSpPr>
        <p:spPr>
          <a:xfrm>
            <a:off x="1256650" y="1741818"/>
            <a:ext cx="0" cy="612502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8" name="Google Shape;898;p88">
            <a:extLst>
              <a:ext uri="{FF2B5EF4-FFF2-40B4-BE49-F238E27FC236}">
                <a16:creationId xmlns:a16="http://schemas.microsoft.com/office/drawing/2014/main" id="{805B4DBB-B4C4-D250-8F6C-FA38ED2A753A}"/>
              </a:ext>
            </a:extLst>
          </p:cNvPr>
          <p:cNvSpPr txBox="1"/>
          <p:nvPr/>
        </p:nvSpPr>
        <p:spPr>
          <a:xfrm>
            <a:off x="726028" y="1752921"/>
            <a:ext cx="502922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</a:t>
            </a:r>
          </a:p>
          <a:p>
            <a:pPr algn="r">
              <a:lnSpc>
                <a:spcPct val="115000"/>
              </a:lnSpc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Assigned</a:t>
            </a:r>
            <a:endParaRPr lang="en-US" sz="800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2249" name="Google Shape;898;p88">
            <a:extLst>
              <a:ext uri="{FF2B5EF4-FFF2-40B4-BE49-F238E27FC236}">
                <a16:creationId xmlns:a16="http://schemas.microsoft.com/office/drawing/2014/main" id="{6C867618-DCC5-EC1A-F213-775255974D5F}"/>
              </a:ext>
            </a:extLst>
          </p:cNvPr>
          <p:cNvSpPr txBox="1"/>
          <p:nvPr/>
        </p:nvSpPr>
        <p:spPr>
          <a:xfrm>
            <a:off x="2132208" y="1819517"/>
            <a:ext cx="1005915" cy="124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5"/>
                </a:solidFill>
                <a:latin typeface="+mj-lt"/>
                <a:ea typeface="Montserrat"/>
                <a:cs typeface="+mj-lt"/>
                <a:sym typeface="Montserrat"/>
              </a:rPr>
              <a:t>GPU-1</a:t>
            </a:r>
          </a:p>
        </p:txBody>
      </p:sp>
      <p:sp>
        <p:nvSpPr>
          <p:cNvPr id="2250" name="Rectangle: Rounded Corners 2249">
            <a:extLst>
              <a:ext uri="{FF2B5EF4-FFF2-40B4-BE49-F238E27FC236}">
                <a16:creationId xmlns:a16="http://schemas.microsoft.com/office/drawing/2014/main" id="{96AE0C3C-024E-21F9-819E-3A33BF926D50}"/>
              </a:ext>
            </a:extLst>
          </p:cNvPr>
          <p:cNvSpPr/>
          <p:nvPr/>
        </p:nvSpPr>
        <p:spPr>
          <a:xfrm>
            <a:off x="1303514" y="1795815"/>
            <a:ext cx="2663303" cy="221434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51" name="Google Shape;1487;p114">
            <a:extLst>
              <a:ext uri="{FF2B5EF4-FFF2-40B4-BE49-F238E27FC236}">
                <a16:creationId xmlns:a16="http://schemas.microsoft.com/office/drawing/2014/main" id="{4C4092B9-7B4F-983B-CD2B-CEB3696C4B54}"/>
              </a:ext>
            </a:extLst>
          </p:cNvPr>
          <p:cNvCxnSpPr>
            <a:cxnSpLocks/>
          </p:cNvCxnSpPr>
          <p:nvPr/>
        </p:nvCxnSpPr>
        <p:spPr>
          <a:xfrm>
            <a:off x="1256650" y="2354320"/>
            <a:ext cx="2733203" cy="0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2" name="Google Shape;898;p88">
            <a:extLst>
              <a:ext uri="{FF2B5EF4-FFF2-40B4-BE49-F238E27FC236}">
                <a16:creationId xmlns:a16="http://schemas.microsoft.com/office/drawing/2014/main" id="{2D5A24D2-5B71-BE1B-D2D9-6CE8AB5713EA}"/>
              </a:ext>
            </a:extLst>
          </p:cNvPr>
          <p:cNvSpPr txBox="1"/>
          <p:nvPr/>
        </p:nvSpPr>
        <p:spPr>
          <a:xfrm>
            <a:off x="1206138" y="1443285"/>
            <a:ext cx="143989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(Interactive job)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256" name="Freeform: Shape 2255">
            <a:extLst>
              <a:ext uri="{FF2B5EF4-FFF2-40B4-BE49-F238E27FC236}">
                <a16:creationId xmlns:a16="http://schemas.microsoft.com/office/drawing/2014/main" id="{197284C8-99B1-FACA-5670-DA25829C4154}"/>
              </a:ext>
            </a:extLst>
          </p:cNvPr>
          <p:cNvSpPr/>
          <p:nvPr/>
        </p:nvSpPr>
        <p:spPr>
          <a:xfrm>
            <a:off x="2915671" y="2728110"/>
            <a:ext cx="984010" cy="379823"/>
          </a:xfrm>
          <a:custGeom>
            <a:avLst/>
            <a:gdLst>
              <a:gd name="connsiteX0" fmla="*/ 0 w 1640681"/>
              <a:gd name="connsiteY0" fmla="*/ 323850 h 330994"/>
              <a:gd name="connsiteX1" fmla="*/ 188119 w 1640681"/>
              <a:gd name="connsiteY1" fmla="*/ 323850 h 330994"/>
              <a:gd name="connsiteX2" fmla="*/ 188119 w 1640681"/>
              <a:gd name="connsiteY2" fmla="*/ 2381 h 330994"/>
              <a:gd name="connsiteX3" fmla="*/ 188119 w 1640681"/>
              <a:gd name="connsiteY3" fmla="*/ 316706 h 330994"/>
              <a:gd name="connsiteX4" fmla="*/ 450056 w 1640681"/>
              <a:gd name="connsiteY4" fmla="*/ 316706 h 330994"/>
              <a:gd name="connsiteX5" fmla="*/ 681038 w 1640681"/>
              <a:gd name="connsiteY5" fmla="*/ 316706 h 330994"/>
              <a:gd name="connsiteX6" fmla="*/ 681038 w 1640681"/>
              <a:gd name="connsiteY6" fmla="*/ 0 h 330994"/>
              <a:gd name="connsiteX7" fmla="*/ 681038 w 1640681"/>
              <a:gd name="connsiteY7" fmla="*/ 314325 h 330994"/>
              <a:gd name="connsiteX8" fmla="*/ 1107281 w 1640681"/>
              <a:gd name="connsiteY8" fmla="*/ 314325 h 330994"/>
              <a:gd name="connsiteX9" fmla="*/ 1107281 w 1640681"/>
              <a:gd name="connsiteY9" fmla="*/ 2381 h 330994"/>
              <a:gd name="connsiteX10" fmla="*/ 1107281 w 1640681"/>
              <a:gd name="connsiteY10" fmla="*/ 314325 h 330994"/>
              <a:gd name="connsiteX11" fmla="*/ 1640681 w 1640681"/>
              <a:gd name="connsiteY11" fmla="*/ 314325 h 330994"/>
              <a:gd name="connsiteX12" fmla="*/ 1640681 w 1640681"/>
              <a:gd name="connsiteY12" fmla="*/ 2381 h 330994"/>
              <a:gd name="connsiteX13" fmla="*/ 1640681 w 1640681"/>
              <a:gd name="connsiteY13" fmla="*/ 330994 h 330994"/>
              <a:gd name="connsiteX14" fmla="*/ 0 w 1640681"/>
              <a:gd name="connsiteY14" fmla="*/ 323850 h 330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40681" h="330994">
                <a:moveTo>
                  <a:pt x="0" y="323850"/>
                </a:moveTo>
                <a:lnTo>
                  <a:pt x="188119" y="323850"/>
                </a:lnTo>
                <a:lnTo>
                  <a:pt x="188119" y="2381"/>
                </a:lnTo>
                <a:lnTo>
                  <a:pt x="188119" y="316706"/>
                </a:lnTo>
                <a:lnTo>
                  <a:pt x="450056" y="316706"/>
                </a:lnTo>
                <a:lnTo>
                  <a:pt x="681038" y="316706"/>
                </a:lnTo>
                <a:lnTo>
                  <a:pt x="681038" y="0"/>
                </a:lnTo>
                <a:lnTo>
                  <a:pt x="681038" y="314325"/>
                </a:lnTo>
                <a:lnTo>
                  <a:pt x="1107281" y="314325"/>
                </a:lnTo>
                <a:lnTo>
                  <a:pt x="1107281" y="2381"/>
                </a:lnTo>
                <a:lnTo>
                  <a:pt x="1107281" y="314325"/>
                </a:lnTo>
                <a:lnTo>
                  <a:pt x="1640681" y="314325"/>
                </a:lnTo>
                <a:lnTo>
                  <a:pt x="1640681" y="2381"/>
                </a:lnTo>
                <a:lnTo>
                  <a:pt x="1640681" y="330994"/>
                </a:lnTo>
                <a:lnTo>
                  <a:pt x="0" y="32385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7" name="Freeform: Shape 2256">
            <a:extLst>
              <a:ext uri="{FF2B5EF4-FFF2-40B4-BE49-F238E27FC236}">
                <a16:creationId xmlns:a16="http://schemas.microsoft.com/office/drawing/2014/main" id="{A68EB277-DDB0-CF17-644C-1843D08902B5}"/>
              </a:ext>
            </a:extLst>
          </p:cNvPr>
          <p:cNvSpPr/>
          <p:nvPr/>
        </p:nvSpPr>
        <p:spPr>
          <a:xfrm>
            <a:off x="1267831" y="2728110"/>
            <a:ext cx="1774604" cy="379823"/>
          </a:xfrm>
          <a:custGeom>
            <a:avLst/>
            <a:gdLst>
              <a:gd name="connsiteX0" fmla="*/ 0 w 1640681"/>
              <a:gd name="connsiteY0" fmla="*/ 323850 h 330994"/>
              <a:gd name="connsiteX1" fmla="*/ 188119 w 1640681"/>
              <a:gd name="connsiteY1" fmla="*/ 323850 h 330994"/>
              <a:gd name="connsiteX2" fmla="*/ 188119 w 1640681"/>
              <a:gd name="connsiteY2" fmla="*/ 2381 h 330994"/>
              <a:gd name="connsiteX3" fmla="*/ 188119 w 1640681"/>
              <a:gd name="connsiteY3" fmla="*/ 316706 h 330994"/>
              <a:gd name="connsiteX4" fmla="*/ 450056 w 1640681"/>
              <a:gd name="connsiteY4" fmla="*/ 316706 h 330994"/>
              <a:gd name="connsiteX5" fmla="*/ 681038 w 1640681"/>
              <a:gd name="connsiteY5" fmla="*/ 316706 h 330994"/>
              <a:gd name="connsiteX6" fmla="*/ 681038 w 1640681"/>
              <a:gd name="connsiteY6" fmla="*/ 0 h 330994"/>
              <a:gd name="connsiteX7" fmla="*/ 681038 w 1640681"/>
              <a:gd name="connsiteY7" fmla="*/ 314325 h 330994"/>
              <a:gd name="connsiteX8" fmla="*/ 1107281 w 1640681"/>
              <a:gd name="connsiteY8" fmla="*/ 314325 h 330994"/>
              <a:gd name="connsiteX9" fmla="*/ 1107281 w 1640681"/>
              <a:gd name="connsiteY9" fmla="*/ 2381 h 330994"/>
              <a:gd name="connsiteX10" fmla="*/ 1107281 w 1640681"/>
              <a:gd name="connsiteY10" fmla="*/ 314325 h 330994"/>
              <a:gd name="connsiteX11" fmla="*/ 1640681 w 1640681"/>
              <a:gd name="connsiteY11" fmla="*/ 314325 h 330994"/>
              <a:gd name="connsiteX12" fmla="*/ 1640681 w 1640681"/>
              <a:gd name="connsiteY12" fmla="*/ 2381 h 330994"/>
              <a:gd name="connsiteX13" fmla="*/ 1640681 w 1640681"/>
              <a:gd name="connsiteY13" fmla="*/ 330994 h 330994"/>
              <a:gd name="connsiteX14" fmla="*/ 0 w 1640681"/>
              <a:gd name="connsiteY14" fmla="*/ 323850 h 330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40681" h="330994">
                <a:moveTo>
                  <a:pt x="0" y="323850"/>
                </a:moveTo>
                <a:lnTo>
                  <a:pt x="188119" y="323850"/>
                </a:lnTo>
                <a:lnTo>
                  <a:pt x="188119" y="2381"/>
                </a:lnTo>
                <a:lnTo>
                  <a:pt x="188119" y="316706"/>
                </a:lnTo>
                <a:lnTo>
                  <a:pt x="450056" y="316706"/>
                </a:lnTo>
                <a:lnTo>
                  <a:pt x="681038" y="316706"/>
                </a:lnTo>
                <a:lnTo>
                  <a:pt x="681038" y="0"/>
                </a:lnTo>
                <a:lnTo>
                  <a:pt x="681038" y="314325"/>
                </a:lnTo>
                <a:lnTo>
                  <a:pt x="1107281" y="314325"/>
                </a:lnTo>
                <a:lnTo>
                  <a:pt x="1107281" y="2381"/>
                </a:lnTo>
                <a:lnTo>
                  <a:pt x="1107281" y="314325"/>
                </a:lnTo>
                <a:lnTo>
                  <a:pt x="1640681" y="314325"/>
                </a:lnTo>
                <a:lnTo>
                  <a:pt x="1640681" y="2381"/>
                </a:lnTo>
                <a:lnTo>
                  <a:pt x="1640681" y="330994"/>
                </a:lnTo>
                <a:lnTo>
                  <a:pt x="0" y="32385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58" name="Google Shape;1486;p114">
            <a:extLst>
              <a:ext uri="{FF2B5EF4-FFF2-40B4-BE49-F238E27FC236}">
                <a16:creationId xmlns:a16="http://schemas.microsoft.com/office/drawing/2014/main" id="{3419F43D-6E49-20DC-AD39-33C5DB40A415}"/>
              </a:ext>
            </a:extLst>
          </p:cNvPr>
          <p:cNvCxnSpPr>
            <a:cxnSpLocks/>
          </p:cNvCxnSpPr>
          <p:nvPr/>
        </p:nvCxnSpPr>
        <p:spPr>
          <a:xfrm>
            <a:off x="1260345" y="2689936"/>
            <a:ext cx="0" cy="420895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59" name="Google Shape;1487;p114">
            <a:extLst>
              <a:ext uri="{FF2B5EF4-FFF2-40B4-BE49-F238E27FC236}">
                <a16:creationId xmlns:a16="http://schemas.microsoft.com/office/drawing/2014/main" id="{21827D99-A3D1-674E-22D3-75D4FCF88C2D}"/>
              </a:ext>
            </a:extLst>
          </p:cNvPr>
          <p:cNvCxnSpPr>
            <a:cxnSpLocks/>
          </p:cNvCxnSpPr>
          <p:nvPr/>
        </p:nvCxnSpPr>
        <p:spPr>
          <a:xfrm flipH="1">
            <a:off x="1256224" y="3106906"/>
            <a:ext cx="2710593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0" name="Google Shape;1487;p114">
            <a:extLst>
              <a:ext uri="{FF2B5EF4-FFF2-40B4-BE49-F238E27FC236}">
                <a16:creationId xmlns:a16="http://schemas.microsoft.com/office/drawing/2014/main" id="{A0ED9D9B-6E52-3DB4-35B0-7FB0993F0EE9}"/>
              </a:ext>
            </a:extLst>
          </p:cNvPr>
          <p:cNvCxnSpPr>
            <a:cxnSpLocks/>
          </p:cNvCxnSpPr>
          <p:nvPr/>
        </p:nvCxnSpPr>
        <p:spPr>
          <a:xfrm flipH="1">
            <a:off x="1249700" y="2689936"/>
            <a:ext cx="2717117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9" name="Google Shape;898;p88">
            <a:extLst>
              <a:ext uri="{FF2B5EF4-FFF2-40B4-BE49-F238E27FC236}">
                <a16:creationId xmlns:a16="http://schemas.microsoft.com/office/drawing/2014/main" id="{B8C6A237-F8BD-CA91-C975-2AEA241B0443}"/>
              </a:ext>
            </a:extLst>
          </p:cNvPr>
          <p:cNvSpPr txBox="1"/>
          <p:nvPr/>
        </p:nvSpPr>
        <p:spPr>
          <a:xfrm>
            <a:off x="802654" y="2796164"/>
            <a:ext cx="433072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5"/>
                </a:solidFill>
                <a:latin typeface="+mj-lt"/>
                <a:ea typeface="Montserrat"/>
                <a:cs typeface="+mj-lt"/>
                <a:sym typeface="Montserrat"/>
              </a:rPr>
              <a:t>GPU 1</a:t>
            </a:r>
          </a:p>
        </p:txBody>
      </p:sp>
      <p:sp>
        <p:nvSpPr>
          <p:cNvPr id="2280" name="Google Shape;898;p88">
            <a:extLst>
              <a:ext uri="{FF2B5EF4-FFF2-40B4-BE49-F238E27FC236}">
                <a16:creationId xmlns:a16="http://schemas.microsoft.com/office/drawing/2014/main" id="{AF59AA1A-2FBB-1AF8-EE6F-D350B2C5E542}"/>
              </a:ext>
            </a:extLst>
          </p:cNvPr>
          <p:cNvSpPr txBox="1"/>
          <p:nvPr/>
        </p:nvSpPr>
        <p:spPr>
          <a:xfrm>
            <a:off x="739062" y="2519369"/>
            <a:ext cx="1898032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Utilization</a:t>
            </a:r>
            <a:r>
              <a:rPr lang="en-US" sz="8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 over time</a:t>
            </a:r>
          </a:p>
        </p:txBody>
      </p:sp>
      <p:sp>
        <p:nvSpPr>
          <p:cNvPr id="2282" name="Google Shape;898;p88">
            <a:extLst>
              <a:ext uri="{FF2B5EF4-FFF2-40B4-BE49-F238E27FC236}">
                <a16:creationId xmlns:a16="http://schemas.microsoft.com/office/drawing/2014/main" id="{5B773CCA-BC44-CFC3-B5D2-DB3146844C5E}"/>
              </a:ext>
            </a:extLst>
          </p:cNvPr>
          <p:cNvSpPr txBox="1"/>
          <p:nvPr/>
        </p:nvSpPr>
        <p:spPr>
          <a:xfrm>
            <a:off x="936916" y="2058677"/>
            <a:ext cx="292031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8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Task</a:t>
            </a:r>
          </a:p>
        </p:txBody>
      </p:sp>
      <p:sp>
        <p:nvSpPr>
          <p:cNvPr id="2283" name="Google Shape;898;p88">
            <a:extLst>
              <a:ext uri="{FF2B5EF4-FFF2-40B4-BE49-F238E27FC236}">
                <a16:creationId xmlns:a16="http://schemas.microsoft.com/office/drawing/2014/main" id="{BB9D646A-1A4F-BA80-467B-334E858677C9}"/>
              </a:ext>
            </a:extLst>
          </p:cNvPr>
          <p:cNvSpPr txBox="1"/>
          <p:nvPr/>
        </p:nvSpPr>
        <p:spPr>
          <a:xfrm>
            <a:off x="1518596" y="2098436"/>
            <a:ext cx="2254859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3"/>
                </a:solidFill>
                <a:latin typeface="+mj-lt"/>
                <a:ea typeface="Montserrat"/>
                <a:cs typeface="+mj-lt"/>
                <a:sym typeface="Montserrat"/>
              </a:rPr>
              <a:t>Analysis</a:t>
            </a:r>
          </a:p>
        </p:txBody>
      </p:sp>
      <p:sp>
        <p:nvSpPr>
          <p:cNvPr id="2284" name="Rectangle: Rounded Corners 2283">
            <a:extLst>
              <a:ext uri="{FF2B5EF4-FFF2-40B4-BE49-F238E27FC236}">
                <a16:creationId xmlns:a16="http://schemas.microsoft.com/office/drawing/2014/main" id="{56138B0F-6B6C-3B7B-933B-4610444369B2}"/>
              </a:ext>
            </a:extLst>
          </p:cNvPr>
          <p:cNvSpPr/>
          <p:nvPr/>
        </p:nvSpPr>
        <p:spPr>
          <a:xfrm>
            <a:off x="1303511" y="2074734"/>
            <a:ext cx="2663306" cy="221434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88" name="Google Shape;898;p88">
            <a:extLst>
              <a:ext uri="{FF2B5EF4-FFF2-40B4-BE49-F238E27FC236}">
                <a16:creationId xmlns:a16="http://schemas.microsoft.com/office/drawing/2014/main" id="{02A95EEC-F51B-3C45-8863-2ADF06A37957}"/>
              </a:ext>
            </a:extLst>
          </p:cNvPr>
          <p:cNvSpPr txBox="1"/>
          <p:nvPr/>
        </p:nvSpPr>
        <p:spPr>
          <a:xfrm>
            <a:off x="2403445" y="2371584"/>
            <a:ext cx="409625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</a:p>
        </p:txBody>
      </p:sp>
      <p:grpSp>
        <p:nvGrpSpPr>
          <p:cNvPr id="2311" name="Group 2310">
            <a:extLst>
              <a:ext uri="{FF2B5EF4-FFF2-40B4-BE49-F238E27FC236}">
                <a16:creationId xmlns:a16="http://schemas.microsoft.com/office/drawing/2014/main" id="{2C88EE52-9F47-9B45-F7B2-6931DECA5DDC}"/>
              </a:ext>
            </a:extLst>
          </p:cNvPr>
          <p:cNvGrpSpPr/>
          <p:nvPr/>
        </p:nvGrpSpPr>
        <p:grpSpPr>
          <a:xfrm>
            <a:off x="5311480" y="2679413"/>
            <a:ext cx="2971043" cy="456686"/>
            <a:chOff x="4285707" y="2832239"/>
            <a:chExt cx="2971043" cy="456686"/>
          </a:xfrm>
        </p:grpSpPr>
        <p:sp>
          <p:nvSpPr>
            <p:cNvPr id="2290" name="Google Shape;898;p88">
              <a:extLst>
                <a:ext uri="{FF2B5EF4-FFF2-40B4-BE49-F238E27FC236}">
                  <a16:creationId xmlns:a16="http://schemas.microsoft.com/office/drawing/2014/main" id="{60C171C2-37B0-6061-2AC7-F51FF3B8B2D7}"/>
                </a:ext>
              </a:extLst>
            </p:cNvPr>
            <p:cNvSpPr txBox="1"/>
            <p:nvPr/>
          </p:nvSpPr>
          <p:spPr>
            <a:xfrm>
              <a:off x="4285707" y="2944483"/>
              <a:ext cx="347931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5"/>
                  </a:solidFill>
                  <a:latin typeface="+mj-lt"/>
                  <a:ea typeface="Montserrat"/>
                  <a:cs typeface="+mj-lt"/>
                  <a:sym typeface="Montserrat"/>
                </a:rPr>
                <a:t>GPU 1</a:t>
              </a:r>
            </a:p>
          </p:txBody>
        </p:sp>
        <p:grpSp>
          <p:nvGrpSpPr>
            <p:cNvPr id="2292" name="Group 2291">
              <a:extLst>
                <a:ext uri="{FF2B5EF4-FFF2-40B4-BE49-F238E27FC236}">
                  <a16:creationId xmlns:a16="http://schemas.microsoft.com/office/drawing/2014/main" id="{4FD760F2-EF24-421F-CC02-68EDF1F2169A}"/>
                </a:ext>
              </a:extLst>
            </p:cNvPr>
            <p:cNvGrpSpPr/>
            <p:nvPr/>
          </p:nvGrpSpPr>
          <p:grpSpPr>
            <a:xfrm>
              <a:off x="4612231" y="2875477"/>
              <a:ext cx="2619711" cy="393289"/>
              <a:chOff x="5531617" y="4553510"/>
              <a:chExt cx="1978801" cy="479426"/>
            </a:xfrm>
          </p:grpSpPr>
          <p:sp>
            <p:nvSpPr>
              <p:cNvPr id="2296" name="Freeform: Shape 2295">
                <a:extLst>
                  <a:ext uri="{FF2B5EF4-FFF2-40B4-BE49-F238E27FC236}">
                    <a16:creationId xmlns:a16="http://schemas.microsoft.com/office/drawing/2014/main" id="{0193511F-1257-56CA-3D54-6FBC1904FA88}"/>
                  </a:ext>
                </a:extLst>
              </p:cNvPr>
              <p:cNvSpPr/>
              <p:nvPr/>
            </p:nvSpPr>
            <p:spPr>
              <a:xfrm>
                <a:off x="5531617" y="4588667"/>
                <a:ext cx="987552" cy="444269"/>
              </a:xfrm>
              <a:custGeom>
                <a:avLst/>
                <a:gdLst>
                  <a:gd name="connsiteX0" fmla="*/ 0 w 1662112"/>
                  <a:gd name="connsiteY0" fmla="*/ 330994 h 330994"/>
                  <a:gd name="connsiteX1" fmla="*/ 57150 w 1662112"/>
                  <a:gd name="connsiteY1" fmla="*/ 330994 h 330994"/>
                  <a:gd name="connsiteX2" fmla="*/ 57150 w 1662112"/>
                  <a:gd name="connsiteY2" fmla="*/ 0 h 330994"/>
                  <a:gd name="connsiteX3" fmla="*/ 57150 w 1662112"/>
                  <a:gd name="connsiteY3" fmla="*/ 326232 h 330994"/>
                  <a:gd name="connsiteX4" fmla="*/ 1381125 w 1662112"/>
                  <a:gd name="connsiteY4" fmla="*/ 326232 h 330994"/>
                  <a:gd name="connsiteX5" fmla="*/ 1381125 w 1662112"/>
                  <a:gd name="connsiteY5" fmla="*/ 4763 h 330994"/>
                  <a:gd name="connsiteX6" fmla="*/ 1381125 w 1662112"/>
                  <a:gd name="connsiteY6" fmla="*/ 330994 h 330994"/>
                  <a:gd name="connsiteX7" fmla="*/ 1662112 w 1662112"/>
                  <a:gd name="connsiteY7" fmla="*/ 330994 h 330994"/>
                  <a:gd name="connsiteX8" fmla="*/ 0 w 1662112"/>
                  <a:gd name="connsiteY8" fmla="*/ 330994 h 33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62112" h="330994">
                    <a:moveTo>
                      <a:pt x="0" y="330994"/>
                    </a:moveTo>
                    <a:lnTo>
                      <a:pt x="57150" y="330994"/>
                    </a:lnTo>
                    <a:lnTo>
                      <a:pt x="57150" y="0"/>
                    </a:lnTo>
                    <a:lnTo>
                      <a:pt x="57150" y="326232"/>
                    </a:lnTo>
                    <a:lnTo>
                      <a:pt x="1381125" y="326232"/>
                    </a:lnTo>
                    <a:lnTo>
                      <a:pt x="1381125" y="4763"/>
                    </a:lnTo>
                    <a:lnTo>
                      <a:pt x="1381125" y="330994"/>
                    </a:lnTo>
                    <a:lnTo>
                      <a:pt x="1662112" y="330994"/>
                    </a:lnTo>
                    <a:lnTo>
                      <a:pt x="0" y="330994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  <a:lumOff val="5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7" name="Freeform: Shape 2296">
                <a:extLst>
                  <a:ext uri="{FF2B5EF4-FFF2-40B4-BE49-F238E27FC236}">
                    <a16:creationId xmlns:a16="http://schemas.microsoft.com/office/drawing/2014/main" id="{02627430-0795-8DD0-8BF3-BA49AB1DCB5D}"/>
                  </a:ext>
                </a:extLst>
              </p:cNvPr>
              <p:cNvSpPr/>
              <p:nvPr/>
            </p:nvSpPr>
            <p:spPr>
              <a:xfrm>
                <a:off x="5531617" y="4598256"/>
                <a:ext cx="987552" cy="434680"/>
              </a:xfrm>
              <a:custGeom>
                <a:avLst/>
                <a:gdLst>
                  <a:gd name="connsiteX0" fmla="*/ 0 w 1654969"/>
                  <a:gd name="connsiteY0" fmla="*/ 323850 h 323850"/>
                  <a:gd name="connsiteX1" fmla="*/ 526256 w 1654969"/>
                  <a:gd name="connsiteY1" fmla="*/ 323850 h 323850"/>
                  <a:gd name="connsiteX2" fmla="*/ 526256 w 1654969"/>
                  <a:gd name="connsiteY2" fmla="*/ 0 h 323850"/>
                  <a:gd name="connsiteX3" fmla="*/ 526256 w 1654969"/>
                  <a:gd name="connsiteY3" fmla="*/ 316707 h 323850"/>
                  <a:gd name="connsiteX4" fmla="*/ 866775 w 1654969"/>
                  <a:gd name="connsiteY4" fmla="*/ 316707 h 323850"/>
                  <a:gd name="connsiteX5" fmla="*/ 866775 w 1654969"/>
                  <a:gd name="connsiteY5" fmla="*/ 16669 h 323850"/>
                  <a:gd name="connsiteX6" fmla="*/ 866775 w 1654969"/>
                  <a:gd name="connsiteY6" fmla="*/ 314325 h 323850"/>
                  <a:gd name="connsiteX7" fmla="*/ 1500188 w 1654969"/>
                  <a:gd name="connsiteY7" fmla="*/ 314325 h 323850"/>
                  <a:gd name="connsiteX8" fmla="*/ 1500188 w 1654969"/>
                  <a:gd name="connsiteY8" fmla="*/ 9525 h 323850"/>
                  <a:gd name="connsiteX9" fmla="*/ 1500188 w 1654969"/>
                  <a:gd name="connsiteY9" fmla="*/ 321469 h 323850"/>
                  <a:gd name="connsiteX10" fmla="*/ 1654969 w 1654969"/>
                  <a:gd name="connsiteY10" fmla="*/ 321469 h 323850"/>
                  <a:gd name="connsiteX11" fmla="*/ 0 w 1654969"/>
                  <a:gd name="connsiteY11" fmla="*/ 323850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54969" h="323850">
                    <a:moveTo>
                      <a:pt x="0" y="323850"/>
                    </a:moveTo>
                    <a:lnTo>
                      <a:pt x="526256" y="323850"/>
                    </a:lnTo>
                    <a:lnTo>
                      <a:pt x="526256" y="0"/>
                    </a:lnTo>
                    <a:lnTo>
                      <a:pt x="526256" y="316707"/>
                    </a:lnTo>
                    <a:lnTo>
                      <a:pt x="866775" y="316707"/>
                    </a:lnTo>
                    <a:lnTo>
                      <a:pt x="866775" y="16669"/>
                    </a:lnTo>
                    <a:lnTo>
                      <a:pt x="866775" y="314325"/>
                    </a:lnTo>
                    <a:lnTo>
                      <a:pt x="1500188" y="314325"/>
                    </a:lnTo>
                    <a:lnTo>
                      <a:pt x="1500188" y="9525"/>
                    </a:lnTo>
                    <a:lnTo>
                      <a:pt x="1500188" y="321469"/>
                    </a:lnTo>
                    <a:lnTo>
                      <a:pt x="1654969" y="321469"/>
                    </a:lnTo>
                    <a:lnTo>
                      <a:pt x="0" y="32385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  <a:lumOff val="5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98" name="Freeform: Shape 2297">
                <a:extLst>
                  <a:ext uri="{FF2B5EF4-FFF2-40B4-BE49-F238E27FC236}">
                    <a16:creationId xmlns:a16="http://schemas.microsoft.com/office/drawing/2014/main" id="{A3F92743-BCB9-B4A4-8FBE-B532A68B9FB9}"/>
                  </a:ext>
                </a:extLst>
              </p:cNvPr>
              <p:cNvSpPr/>
              <p:nvPr/>
            </p:nvSpPr>
            <p:spPr>
              <a:xfrm>
                <a:off x="5531617" y="4553510"/>
                <a:ext cx="987552" cy="479426"/>
              </a:xfrm>
              <a:custGeom>
                <a:avLst/>
                <a:gdLst>
                  <a:gd name="connsiteX0" fmla="*/ 0 w 1647825"/>
                  <a:gd name="connsiteY0" fmla="*/ 347662 h 357187"/>
                  <a:gd name="connsiteX1" fmla="*/ 290512 w 1647825"/>
                  <a:gd name="connsiteY1" fmla="*/ 347662 h 357187"/>
                  <a:gd name="connsiteX2" fmla="*/ 290512 w 1647825"/>
                  <a:gd name="connsiteY2" fmla="*/ 0 h 357187"/>
                  <a:gd name="connsiteX3" fmla="*/ 290512 w 1647825"/>
                  <a:gd name="connsiteY3" fmla="*/ 357187 h 357187"/>
                  <a:gd name="connsiteX4" fmla="*/ 740568 w 1647825"/>
                  <a:gd name="connsiteY4" fmla="*/ 357187 h 357187"/>
                  <a:gd name="connsiteX5" fmla="*/ 740568 w 1647825"/>
                  <a:gd name="connsiteY5" fmla="*/ 4762 h 357187"/>
                  <a:gd name="connsiteX6" fmla="*/ 740568 w 1647825"/>
                  <a:gd name="connsiteY6" fmla="*/ 316706 h 357187"/>
                  <a:gd name="connsiteX7" fmla="*/ 740568 w 1647825"/>
                  <a:gd name="connsiteY7" fmla="*/ 347662 h 357187"/>
                  <a:gd name="connsiteX8" fmla="*/ 1288256 w 1647825"/>
                  <a:gd name="connsiteY8" fmla="*/ 347662 h 357187"/>
                  <a:gd name="connsiteX9" fmla="*/ 1288256 w 1647825"/>
                  <a:gd name="connsiteY9" fmla="*/ 19050 h 357187"/>
                  <a:gd name="connsiteX10" fmla="*/ 1288256 w 1647825"/>
                  <a:gd name="connsiteY10" fmla="*/ 340518 h 357187"/>
                  <a:gd name="connsiteX11" fmla="*/ 1647825 w 1647825"/>
                  <a:gd name="connsiteY11" fmla="*/ 340518 h 357187"/>
                  <a:gd name="connsiteX12" fmla="*/ 0 w 1647825"/>
                  <a:gd name="connsiteY12" fmla="*/ 347662 h 35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47825" h="357187">
                    <a:moveTo>
                      <a:pt x="0" y="347662"/>
                    </a:moveTo>
                    <a:lnTo>
                      <a:pt x="290512" y="347662"/>
                    </a:lnTo>
                    <a:lnTo>
                      <a:pt x="290512" y="0"/>
                    </a:lnTo>
                    <a:lnTo>
                      <a:pt x="290512" y="357187"/>
                    </a:lnTo>
                    <a:lnTo>
                      <a:pt x="740568" y="357187"/>
                    </a:lnTo>
                    <a:lnTo>
                      <a:pt x="740568" y="4762"/>
                    </a:lnTo>
                    <a:lnTo>
                      <a:pt x="740568" y="316706"/>
                    </a:lnTo>
                    <a:lnTo>
                      <a:pt x="740568" y="347662"/>
                    </a:lnTo>
                    <a:lnTo>
                      <a:pt x="1288256" y="347662"/>
                    </a:lnTo>
                    <a:lnTo>
                      <a:pt x="1288256" y="19050"/>
                    </a:lnTo>
                    <a:lnTo>
                      <a:pt x="1288256" y="340518"/>
                    </a:lnTo>
                    <a:lnTo>
                      <a:pt x="1647825" y="340518"/>
                    </a:lnTo>
                    <a:lnTo>
                      <a:pt x="0" y="34766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  <a:lumOff val="5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99" name="Freeform: Shape 2298">
                <a:extLst>
                  <a:ext uri="{FF2B5EF4-FFF2-40B4-BE49-F238E27FC236}">
                    <a16:creationId xmlns:a16="http://schemas.microsoft.com/office/drawing/2014/main" id="{6E55E284-067E-67A9-B629-2EC9DAEFD443}"/>
                  </a:ext>
                </a:extLst>
              </p:cNvPr>
              <p:cNvSpPr/>
              <p:nvPr/>
            </p:nvSpPr>
            <p:spPr>
              <a:xfrm>
                <a:off x="5531617" y="4588667"/>
                <a:ext cx="987552" cy="444269"/>
              </a:xfrm>
              <a:custGeom>
                <a:avLst/>
                <a:gdLst>
                  <a:gd name="connsiteX0" fmla="*/ 0 w 1640681"/>
                  <a:gd name="connsiteY0" fmla="*/ 323850 h 330994"/>
                  <a:gd name="connsiteX1" fmla="*/ 188119 w 1640681"/>
                  <a:gd name="connsiteY1" fmla="*/ 323850 h 330994"/>
                  <a:gd name="connsiteX2" fmla="*/ 188119 w 1640681"/>
                  <a:gd name="connsiteY2" fmla="*/ 2381 h 330994"/>
                  <a:gd name="connsiteX3" fmla="*/ 188119 w 1640681"/>
                  <a:gd name="connsiteY3" fmla="*/ 316706 h 330994"/>
                  <a:gd name="connsiteX4" fmla="*/ 450056 w 1640681"/>
                  <a:gd name="connsiteY4" fmla="*/ 316706 h 330994"/>
                  <a:gd name="connsiteX5" fmla="*/ 681038 w 1640681"/>
                  <a:gd name="connsiteY5" fmla="*/ 316706 h 330994"/>
                  <a:gd name="connsiteX6" fmla="*/ 681038 w 1640681"/>
                  <a:gd name="connsiteY6" fmla="*/ 0 h 330994"/>
                  <a:gd name="connsiteX7" fmla="*/ 681038 w 1640681"/>
                  <a:gd name="connsiteY7" fmla="*/ 314325 h 330994"/>
                  <a:gd name="connsiteX8" fmla="*/ 1107281 w 1640681"/>
                  <a:gd name="connsiteY8" fmla="*/ 314325 h 330994"/>
                  <a:gd name="connsiteX9" fmla="*/ 1107281 w 1640681"/>
                  <a:gd name="connsiteY9" fmla="*/ 2381 h 330994"/>
                  <a:gd name="connsiteX10" fmla="*/ 1107281 w 1640681"/>
                  <a:gd name="connsiteY10" fmla="*/ 314325 h 330994"/>
                  <a:gd name="connsiteX11" fmla="*/ 1640681 w 1640681"/>
                  <a:gd name="connsiteY11" fmla="*/ 314325 h 330994"/>
                  <a:gd name="connsiteX12" fmla="*/ 1640681 w 1640681"/>
                  <a:gd name="connsiteY12" fmla="*/ 2381 h 330994"/>
                  <a:gd name="connsiteX13" fmla="*/ 1640681 w 1640681"/>
                  <a:gd name="connsiteY13" fmla="*/ 330994 h 330994"/>
                  <a:gd name="connsiteX14" fmla="*/ 0 w 1640681"/>
                  <a:gd name="connsiteY14" fmla="*/ 323850 h 33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40681" h="330994">
                    <a:moveTo>
                      <a:pt x="0" y="323850"/>
                    </a:moveTo>
                    <a:lnTo>
                      <a:pt x="188119" y="323850"/>
                    </a:lnTo>
                    <a:lnTo>
                      <a:pt x="188119" y="2381"/>
                    </a:lnTo>
                    <a:lnTo>
                      <a:pt x="188119" y="316706"/>
                    </a:lnTo>
                    <a:lnTo>
                      <a:pt x="450056" y="316706"/>
                    </a:lnTo>
                    <a:lnTo>
                      <a:pt x="681038" y="316706"/>
                    </a:lnTo>
                    <a:lnTo>
                      <a:pt x="681038" y="0"/>
                    </a:lnTo>
                    <a:lnTo>
                      <a:pt x="681038" y="314325"/>
                    </a:lnTo>
                    <a:lnTo>
                      <a:pt x="1107281" y="314325"/>
                    </a:lnTo>
                    <a:lnTo>
                      <a:pt x="1107281" y="2381"/>
                    </a:lnTo>
                    <a:lnTo>
                      <a:pt x="1107281" y="314325"/>
                    </a:lnTo>
                    <a:lnTo>
                      <a:pt x="1640681" y="314325"/>
                    </a:lnTo>
                    <a:lnTo>
                      <a:pt x="1640681" y="2381"/>
                    </a:lnTo>
                    <a:lnTo>
                      <a:pt x="1640681" y="330994"/>
                    </a:lnTo>
                    <a:lnTo>
                      <a:pt x="0" y="32385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  <a:lumOff val="5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0" name="Freeform: Shape 2299">
                <a:extLst>
                  <a:ext uri="{FF2B5EF4-FFF2-40B4-BE49-F238E27FC236}">
                    <a16:creationId xmlns:a16="http://schemas.microsoft.com/office/drawing/2014/main" id="{89856566-6772-A6B0-9EE7-1B1F5F9F07B0}"/>
                  </a:ext>
                </a:extLst>
              </p:cNvPr>
              <p:cNvSpPr/>
              <p:nvPr/>
            </p:nvSpPr>
            <p:spPr>
              <a:xfrm>
                <a:off x="5531617" y="4580760"/>
                <a:ext cx="987552" cy="452176"/>
              </a:xfrm>
              <a:custGeom>
                <a:avLst/>
                <a:gdLst>
                  <a:gd name="connsiteX0" fmla="*/ 0 w 1984549"/>
                  <a:gd name="connsiteY0" fmla="*/ 452176 h 452176"/>
                  <a:gd name="connsiteX1" fmla="*/ 487345 w 1984549"/>
                  <a:gd name="connsiteY1" fmla="*/ 452176 h 452176"/>
                  <a:gd name="connsiteX2" fmla="*/ 487345 w 1984549"/>
                  <a:gd name="connsiteY2" fmla="*/ 0 h 452176"/>
                  <a:gd name="connsiteX3" fmla="*/ 487345 w 1984549"/>
                  <a:gd name="connsiteY3" fmla="*/ 447152 h 452176"/>
                  <a:gd name="connsiteX4" fmla="*/ 1225898 w 1984549"/>
                  <a:gd name="connsiteY4" fmla="*/ 447152 h 452176"/>
                  <a:gd name="connsiteX5" fmla="*/ 1225898 w 1984549"/>
                  <a:gd name="connsiteY5" fmla="*/ 20097 h 452176"/>
                  <a:gd name="connsiteX6" fmla="*/ 1225898 w 1984549"/>
                  <a:gd name="connsiteY6" fmla="*/ 437103 h 452176"/>
                  <a:gd name="connsiteX7" fmla="*/ 1482131 w 1984549"/>
                  <a:gd name="connsiteY7" fmla="*/ 437103 h 452176"/>
                  <a:gd name="connsiteX8" fmla="*/ 1482131 w 1984549"/>
                  <a:gd name="connsiteY8" fmla="*/ 10049 h 452176"/>
                  <a:gd name="connsiteX9" fmla="*/ 1482131 w 1984549"/>
                  <a:gd name="connsiteY9" fmla="*/ 427055 h 452176"/>
                  <a:gd name="connsiteX10" fmla="*/ 1502228 w 1984549"/>
                  <a:gd name="connsiteY10" fmla="*/ 447152 h 452176"/>
                  <a:gd name="connsiteX11" fmla="*/ 1984549 w 1984549"/>
                  <a:gd name="connsiteY11" fmla="*/ 447152 h 452176"/>
                  <a:gd name="connsiteX12" fmla="*/ 0 w 1984549"/>
                  <a:gd name="connsiteY12" fmla="*/ 452176 h 45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984549" h="452176">
                    <a:moveTo>
                      <a:pt x="0" y="452176"/>
                    </a:moveTo>
                    <a:lnTo>
                      <a:pt x="487345" y="452176"/>
                    </a:lnTo>
                    <a:lnTo>
                      <a:pt x="487345" y="0"/>
                    </a:lnTo>
                    <a:lnTo>
                      <a:pt x="487345" y="447152"/>
                    </a:lnTo>
                    <a:lnTo>
                      <a:pt x="1225898" y="447152"/>
                    </a:lnTo>
                    <a:lnTo>
                      <a:pt x="1225898" y="20097"/>
                    </a:lnTo>
                    <a:lnTo>
                      <a:pt x="1225898" y="437103"/>
                    </a:lnTo>
                    <a:lnTo>
                      <a:pt x="1482131" y="437103"/>
                    </a:lnTo>
                    <a:lnTo>
                      <a:pt x="1482131" y="10049"/>
                    </a:lnTo>
                    <a:lnTo>
                      <a:pt x="1482131" y="427055"/>
                    </a:lnTo>
                    <a:lnTo>
                      <a:pt x="1502228" y="447152"/>
                    </a:lnTo>
                    <a:lnTo>
                      <a:pt x="1984549" y="447152"/>
                    </a:lnTo>
                    <a:lnTo>
                      <a:pt x="0" y="45217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  <a:lumOff val="5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1" name="Freeform: Shape 2300">
                <a:extLst>
                  <a:ext uri="{FF2B5EF4-FFF2-40B4-BE49-F238E27FC236}">
                    <a16:creationId xmlns:a16="http://schemas.microsoft.com/office/drawing/2014/main" id="{2346503F-6864-EBCF-937D-EC29B38625A4}"/>
                  </a:ext>
                </a:extLst>
              </p:cNvPr>
              <p:cNvSpPr/>
              <p:nvPr/>
            </p:nvSpPr>
            <p:spPr>
              <a:xfrm>
                <a:off x="5535314" y="4588667"/>
                <a:ext cx="1975104" cy="444269"/>
              </a:xfrm>
              <a:custGeom>
                <a:avLst/>
                <a:gdLst>
                  <a:gd name="connsiteX0" fmla="*/ 0 w 1662112"/>
                  <a:gd name="connsiteY0" fmla="*/ 330994 h 330994"/>
                  <a:gd name="connsiteX1" fmla="*/ 57150 w 1662112"/>
                  <a:gd name="connsiteY1" fmla="*/ 330994 h 330994"/>
                  <a:gd name="connsiteX2" fmla="*/ 57150 w 1662112"/>
                  <a:gd name="connsiteY2" fmla="*/ 0 h 330994"/>
                  <a:gd name="connsiteX3" fmla="*/ 57150 w 1662112"/>
                  <a:gd name="connsiteY3" fmla="*/ 326232 h 330994"/>
                  <a:gd name="connsiteX4" fmla="*/ 1381125 w 1662112"/>
                  <a:gd name="connsiteY4" fmla="*/ 326232 h 330994"/>
                  <a:gd name="connsiteX5" fmla="*/ 1381125 w 1662112"/>
                  <a:gd name="connsiteY5" fmla="*/ 4763 h 330994"/>
                  <a:gd name="connsiteX6" fmla="*/ 1381125 w 1662112"/>
                  <a:gd name="connsiteY6" fmla="*/ 330994 h 330994"/>
                  <a:gd name="connsiteX7" fmla="*/ 1662112 w 1662112"/>
                  <a:gd name="connsiteY7" fmla="*/ 330994 h 330994"/>
                  <a:gd name="connsiteX8" fmla="*/ 0 w 1662112"/>
                  <a:gd name="connsiteY8" fmla="*/ 330994 h 33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62112" h="330994">
                    <a:moveTo>
                      <a:pt x="0" y="330994"/>
                    </a:moveTo>
                    <a:lnTo>
                      <a:pt x="57150" y="330994"/>
                    </a:lnTo>
                    <a:lnTo>
                      <a:pt x="57150" y="0"/>
                    </a:lnTo>
                    <a:lnTo>
                      <a:pt x="57150" y="326232"/>
                    </a:lnTo>
                    <a:lnTo>
                      <a:pt x="1381125" y="326232"/>
                    </a:lnTo>
                    <a:lnTo>
                      <a:pt x="1381125" y="4763"/>
                    </a:lnTo>
                    <a:lnTo>
                      <a:pt x="1381125" y="330994"/>
                    </a:lnTo>
                    <a:lnTo>
                      <a:pt x="1662112" y="330994"/>
                    </a:lnTo>
                    <a:lnTo>
                      <a:pt x="0" y="330994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  <a:lumOff val="5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2" name="Freeform: Shape 2301">
                <a:extLst>
                  <a:ext uri="{FF2B5EF4-FFF2-40B4-BE49-F238E27FC236}">
                    <a16:creationId xmlns:a16="http://schemas.microsoft.com/office/drawing/2014/main" id="{CFCDFC8A-2133-AC05-6156-1C701C7D82D3}"/>
                  </a:ext>
                </a:extLst>
              </p:cNvPr>
              <p:cNvSpPr/>
              <p:nvPr/>
            </p:nvSpPr>
            <p:spPr>
              <a:xfrm>
                <a:off x="5535314" y="4598256"/>
                <a:ext cx="1975104" cy="434680"/>
              </a:xfrm>
              <a:custGeom>
                <a:avLst/>
                <a:gdLst>
                  <a:gd name="connsiteX0" fmla="*/ 0 w 1654969"/>
                  <a:gd name="connsiteY0" fmla="*/ 323850 h 323850"/>
                  <a:gd name="connsiteX1" fmla="*/ 526256 w 1654969"/>
                  <a:gd name="connsiteY1" fmla="*/ 323850 h 323850"/>
                  <a:gd name="connsiteX2" fmla="*/ 526256 w 1654969"/>
                  <a:gd name="connsiteY2" fmla="*/ 0 h 323850"/>
                  <a:gd name="connsiteX3" fmla="*/ 526256 w 1654969"/>
                  <a:gd name="connsiteY3" fmla="*/ 316707 h 323850"/>
                  <a:gd name="connsiteX4" fmla="*/ 866775 w 1654969"/>
                  <a:gd name="connsiteY4" fmla="*/ 316707 h 323850"/>
                  <a:gd name="connsiteX5" fmla="*/ 866775 w 1654969"/>
                  <a:gd name="connsiteY5" fmla="*/ 16669 h 323850"/>
                  <a:gd name="connsiteX6" fmla="*/ 866775 w 1654969"/>
                  <a:gd name="connsiteY6" fmla="*/ 314325 h 323850"/>
                  <a:gd name="connsiteX7" fmla="*/ 1500188 w 1654969"/>
                  <a:gd name="connsiteY7" fmla="*/ 314325 h 323850"/>
                  <a:gd name="connsiteX8" fmla="*/ 1500188 w 1654969"/>
                  <a:gd name="connsiteY8" fmla="*/ 9525 h 323850"/>
                  <a:gd name="connsiteX9" fmla="*/ 1500188 w 1654969"/>
                  <a:gd name="connsiteY9" fmla="*/ 321469 h 323850"/>
                  <a:gd name="connsiteX10" fmla="*/ 1654969 w 1654969"/>
                  <a:gd name="connsiteY10" fmla="*/ 321469 h 323850"/>
                  <a:gd name="connsiteX11" fmla="*/ 0 w 1654969"/>
                  <a:gd name="connsiteY11" fmla="*/ 323850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54969" h="323850">
                    <a:moveTo>
                      <a:pt x="0" y="323850"/>
                    </a:moveTo>
                    <a:lnTo>
                      <a:pt x="526256" y="323850"/>
                    </a:lnTo>
                    <a:lnTo>
                      <a:pt x="526256" y="0"/>
                    </a:lnTo>
                    <a:lnTo>
                      <a:pt x="526256" y="316707"/>
                    </a:lnTo>
                    <a:lnTo>
                      <a:pt x="866775" y="316707"/>
                    </a:lnTo>
                    <a:lnTo>
                      <a:pt x="866775" y="16669"/>
                    </a:lnTo>
                    <a:lnTo>
                      <a:pt x="866775" y="314325"/>
                    </a:lnTo>
                    <a:lnTo>
                      <a:pt x="1500188" y="314325"/>
                    </a:lnTo>
                    <a:lnTo>
                      <a:pt x="1500188" y="9525"/>
                    </a:lnTo>
                    <a:lnTo>
                      <a:pt x="1500188" y="321469"/>
                    </a:lnTo>
                    <a:lnTo>
                      <a:pt x="1654969" y="321469"/>
                    </a:lnTo>
                    <a:lnTo>
                      <a:pt x="0" y="32385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  <a:lumOff val="5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03" name="Freeform: Shape 2302">
                <a:extLst>
                  <a:ext uri="{FF2B5EF4-FFF2-40B4-BE49-F238E27FC236}">
                    <a16:creationId xmlns:a16="http://schemas.microsoft.com/office/drawing/2014/main" id="{3615697D-1D56-6AB3-B193-9522076B661B}"/>
                  </a:ext>
                </a:extLst>
              </p:cNvPr>
              <p:cNvSpPr/>
              <p:nvPr/>
            </p:nvSpPr>
            <p:spPr>
              <a:xfrm>
                <a:off x="5535314" y="4553510"/>
                <a:ext cx="1975104" cy="479426"/>
              </a:xfrm>
              <a:custGeom>
                <a:avLst/>
                <a:gdLst>
                  <a:gd name="connsiteX0" fmla="*/ 0 w 1647825"/>
                  <a:gd name="connsiteY0" fmla="*/ 347662 h 357187"/>
                  <a:gd name="connsiteX1" fmla="*/ 290512 w 1647825"/>
                  <a:gd name="connsiteY1" fmla="*/ 347662 h 357187"/>
                  <a:gd name="connsiteX2" fmla="*/ 290512 w 1647825"/>
                  <a:gd name="connsiteY2" fmla="*/ 0 h 357187"/>
                  <a:gd name="connsiteX3" fmla="*/ 290512 w 1647825"/>
                  <a:gd name="connsiteY3" fmla="*/ 357187 h 357187"/>
                  <a:gd name="connsiteX4" fmla="*/ 740568 w 1647825"/>
                  <a:gd name="connsiteY4" fmla="*/ 357187 h 357187"/>
                  <a:gd name="connsiteX5" fmla="*/ 740568 w 1647825"/>
                  <a:gd name="connsiteY5" fmla="*/ 4762 h 357187"/>
                  <a:gd name="connsiteX6" fmla="*/ 740568 w 1647825"/>
                  <a:gd name="connsiteY6" fmla="*/ 316706 h 357187"/>
                  <a:gd name="connsiteX7" fmla="*/ 740568 w 1647825"/>
                  <a:gd name="connsiteY7" fmla="*/ 347662 h 357187"/>
                  <a:gd name="connsiteX8" fmla="*/ 1288256 w 1647825"/>
                  <a:gd name="connsiteY8" fmla="*/ 347662 h 357187"/>
                  <a:gd name="connsiteX9" fmla="*/ 1288256 w 1647825"/>
                  <a:gd name="connsiteY9" fmla="*/ 19050 h 357187"/>
                  <a:gd name="connsiteX10" fmla="*/ 1288256 w 1647825"/>
                  <a:gd name="connsiteY10" fmla="*/ 340518 h 357187"/>
                  <a:gd name="connsiteX11" fmla="*/ 1647825 w 1647825"/>
                  <a:gd name="connsiteY11" fmla="*/ 340518 h 357187"/>
                  <a:gd name="connsiteX12" fmla="*/ 0 w 1647825"/>
                  <a:gd name="connsiteY12" fmla="*/ 347662 h 35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47825" h="357187">
                    <a:moveTo>
                      <a:pt x="0" y="347662"/>
                    </a:moveTo>
                    <a:lnTo>
                      <a:pt x="290512" y="347662"/>
                    </a:lnTo>
                    <a:lnTo>
                      <a:pt x="290512" y="0"/>
                    </a:lnTo>
                    <a:lnTo>
                      <a:pt x="290512" y="357187"/>
                    </a:lnTo>
                    <a:lnTo>
                      <a:pt x="740568" y="357187"/>
                    </a:lnTo>
                    <a:lnTo>
                      <a:pt x="740568" y="4762"/>
                    </a:lnTo>
                    <a:lnTo>
                      <a:pt x="740568" y="316706"/>
                    </a:lnTo>
                    <a:lnTo>
                      <a:pt x="740568" y="347662"/>
                    </a:lnTo>
                    <a:lnTo>
                      <a:pt x="1288256" y="347662"/>
                    </a:lnTo>
                    <a:lnTo>
                      <a:pt x="1288256" y="19050"/>
                    </a:lnTo>
                    <a:lnTo>
                      <a:pt x="1288256" y="340518"/>
                    </a:lnTo>
                    <a:lnTo>
                      <a:pt x="1647825" y="340518"/>
                    </a:lnTo>
                    <a:lnTo>
                      <a:pt x="0" y="34766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  <a:lumOff val="5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04" name="Freeform: Shape 2303">
                <a:extLst>
                  <a:ext uri="{FF2B5EF4-FFF2-40B4-BE49-F238E27FC236}">
                    <a16:creationId xmlns:a16="http://schemas.microsoft.com/office/drawing/2014/main" id="{86FFF028-6374-DE94-EFB0-7E79A9B1C4B6}"/>
                  </a:ext>
                </a:extLst>
              </p:cNvPr>
              <p:cNvSpPr/>
              <p:nvPr/>
            </p:nvSpPr>
            <p:spPr>
              <a:xfrm>
                <a:off x="5535314" y="4588667"/>
                <a:ext cx="1975104" cy="444269"/>
              </a:xfrm>
              <a:custGeom>
                <a:avLst/>
                <a:gdLst>
                  <a:gd name="connsiteX0" fmla="*/ 0 w 1640681"/>
                  <a:gd name="connsiteY0" fmla="*/ 323850 h 330994"/>
                  <a:gd name="connsiteX1" fmla="*/ 188119 w 1640681"/>
                  <a:gd name="connsiteY1" fmla="*/ 323850 h 330994"/>
                  <a:gd name="connsiteX2" fmla="*/ 188119 w 1640681"/>
                  <a:gd name="connsiteY2" fmla="*/ 2381 h 330994"/>
                  <a:gd name="connsiteX3" fmla="*/ 188119 w 1640681"/>
                  <a:gd name="connsiteY3" fmla="*/ 316706 h 330994"/>
                  <a:gd name="connsiteX4" fmla="*/ 450056 w 1640681"/>
                  <a:gd name="connsiteY4" fmla="*/ 316706 h 330994"/>
                  <a:gd name="connsiteX5" fmla="*/ 681038 w 1640681"/>
                  <a:gd name="connsiteY5" fmla="*/ 316706 h 330994"/>
                  <a:gd name="connsiteX6" fmla="*/ 681038 w 1640681"/>
                  <a:gd name="connsiteY6" fmla="*/ 0 h 330994"/>
                  <a:gd name="connsiteX7" fmla="*/ 681038 w 1640681"/>
                  <a:gd name="connsiteY7" fmla="*/ 314325 h 330994"/>
                  <a:gd name="connsiteX8" fmla="*/ 1107281 w 1640681"/>
                  <a:gd name="connsiteY8" fmla="*/ 314325 h 330994"/>
                  <a:gd name="connsiteX9" fmla="*/ 1107281 w 1640681"/>
                  <a:gd name="connsiteY9" fmla="*/ 2381 h 330994"/>
                  <a:gd name="connsiteX10" fmla="*/ 1107281 w 1640681"/>
                  <a:gd name="connsiteY10" fmla="*/ 314325 h 330994"/>
                  <a:gd name="connsiteX11" fmla="*/ 1640681 w 1640681"/>
                  <a:gd name="connsiteY11" fmla="*/ 314325 h 330994"/>
                  <a:gd name="connsiteX12" fmla="*/ 1640681 w 1640681"/>
                  <a:gd name="connsiteY12" fmla="*/ 2381 h 330994"/>
                  <a:gd name="connsiteX13" fmla="*/ 1640681 w 1640681"/>
                  <a:gd name="connsiteY13" fmla="*/ 330994 h 330994"/>
                  <a:gd name="connsiteX14" fmla="*/ 0 w 1640681"/>
                  <a:gd name="connsiteY14" fmla="*/ 323850 h 33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40681" h="330994">
                    <a:moveTo>
                      <a:pt x="0" y="323850"/>
                    </a:moveTo>
                    <a:lnTo>
                      <a:pt x="188119" y="323850"/>
                    </a:lnTo>
                    <a:lnTo>
                      <a:pt x="188119" y="2381"/>
                    </a:lnTo>
                    <a:lnTo>
                      <a:pt x="188119" y="316706"/>
                    </a:lnTo>
                    <a:lnTo>
                      <a:pt x="450056" y="316706"/>
                    </a:lnTo>
                    <a:lnTo>
                      <a:pt x="681038" y="316706"/>
                    </a:lnTo>
                    <a:lnTo>
                      <a:pt x="681038" y="0"/>
                    </a:lnTo>
                    <a:lnTo>
                      <a:pt x="681038" y="314325"/>
                    </a:lnTo>
                    <a:lnTo>
                      <a:pt x="1107281" y="314325"/>
                    </a:lnTo>
                    <a:lnTo>
                      <a:pt x="1107281" y="2381"/>
                    </a:lnTo>
                    <a:lnTo>
                      <a:pt x="1107281" y="314325"/>
                    </a:lnTo>
                    <a:lnTo>
                      <a:pt x="1640681" y="314325"/>
                    </a:lnTo>
                    <a:lnTo>
                      <a:pt x="1640681" y="2381"/>
                    </a:lnTo>
                    <a:lnTo>
                      <a:pt x="1640681" y="330994"/>
                    </a:lnTo>
                    <a:lnTo>
                      <a:pt x="0" y="32385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  <a:lumOff val="5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5" name="Freeform: Shape 2304">
                <a:extLst>
                  <a:ext uri="{FF2B5EF4-FFF2-40B4-BE49-F238E27FC236}">
                    <a16:creationId xmlns:a16="http://schemas.microsoft.com/office/drawing/2014/main" id="{089ECB0A-658D-45D1-CA09-126279ED5AF2}"/>
                  </a:ext>
                </a:extLst>
              </p:cNvPr>
              <p:cNvSpPr/>
              <p:nvPr/>
            </p:nvSpPr>
            <p:spPr>
              <a:xfrm>
                <a:off x="5535314" y="4580760"/>
                <a:ext cx="1975104" cy="452176"/>
              </a:xfrm>
              <a:custGeom>
                <a:avLst/>
                <a:gdLst>
                  <a:gd name="connsiteX0" fmla="*/ 0 w 1984549"/>
                  <a:gd name="connsiteY0" fmla="*/ 452176 h 452176"/>
                  <a:gd name="connsiteX1" fmla="*/ 487345 w 1984549"/>
                  <a:gd name="connsiteY1" fmla="*/ 452176 h 452176"/>
                  <a:gd name="connsiteX2" fmla="*/ 487345 w 1984549"/>
                  <a:gd name="connsiteY2" fmla="*/ 0 h 452176"/>
                  <a:gd name="connsiteX3" fmla="*/ 487345 w 1984549"/>
                  <a:gd name="connsiteY3" fmla="*/ 447152 h 452176"/>
                  <a:gd name="connsiteX4" fmla="*/ 1225898 w 1984549"/>
                  <a:gd name="connsiteY4" fmla="*/ 447152 h 452176"/>
                  <a:gd name="connsiteX5" fmla="*/ 1225898 w 1984549"/>
                  <a:gd name="connsiteY5" fmla="*/ 20097 h 452176"/>
                  <a:gd name="connsiteX6" fmla="*/ 1225898 w 1984549"/>
                  <a:gd name="connsiteY6" fmla="*/ 437103 h 452176"/>
                  <a:gd name="connsiteX7" fmla="*/ 1482131 w 1984549"/>
                  <a:gd name="connsiteY7" fmla="*/ 437103 h 452176"/>
                  <a:gd name="connsiteX8" fmla="*/ 1482131 w 1984549"/>
                  <a:gd name="connsiteY8" fmla="*/ 10049 h 452176"/>
                  <a:gd name="connsiteX9" fmla="*/ 1482131 w 1984549"/>
                  <a:gd name="connsiteY9" fmla="*/ 427055 h 452176"/>
                  <a:gd name="connsiteX10" fmla="*/ 1502228 w 1984549"/>
                  <a:gd name="connsiteY10" fmla="*/ 447152 h 452176"/>
                  <a:gd name="connsiteX11" fmla="*/ 1984549 w 1984549"/>
                  <a:gd name="connsiteY11" fmla="*/ 447152 h 452176"/>
                  <a:gd name="connsiteX12" fmla="*/ 0 w 1984549"/>
                  <a:gd name="connsiteY12" fmla="*/ 452176 h 45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984549" h="452176">
                    <a:moveTo>
                      <a:pt x="0" y="452176"/>
                    </a:moveTo>
                    <a:lnTo>
                      <a:pt x="487345" y="452176"/>
                    </a:lnTo>
                    <a:lnTo>
                      <a:pt x="487345" y="0"/>
                    </a:lnTo>
                    <a:lnTo>
                      <a:pt x="487345" y="447152"/>
                    </a:lnTo>
                    <a:lnTo>
                      <a:pt x="1225898" y="447152"/>
                    </a:lnTo>
                    <a:lnTo>
                      <a:pt x="1225898" y="20097"/>
                    </a:lnTo>
                    <a:lnTo>
                      <a:pt x="1225898" y="437103"/>
                    </a:lnTo>
                    <a:lnTo>
                      <a:pt x="1482131" y="437103"/>
                    </a:lnTo>
                    <a:lnTo>
                      <a:pt x="1482131" y="10049"/>
                    </a:lnTo>
                    <a:lnTo>
                      <a:pt x="1482131" y="427055"/>
                    </a:lnTo>
                    <a:lnTo>
                      <a:pt x="1502228" y="447152"/>
                    </a:lnTo>
                    <a:lnTo>
                      <a:pt x="1984549" y="447152"/>
                    </a:lnTo>
                    <a:lnTo>
                      <a:pt x="0" y="45217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  <a:lumOff val="5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6" name="Freeform: Shape 2305">
                <a:extLst>
                  <a:ext uri="{FF2B5EF4-FFF2-40B4-BE49-F238E27FC236}">
                    <a16:creationId xmlns:a16="http://schemas.microsoft.com/office/drawing/2014/main" id="{09680CDA-8D66-924B-041C-C589E7E87113}"/>
                  </a:ext>
                </a:extLst>
              </p:cNvPr>
              <p:cNvSpPr/>
              <p:nvPr/>
            </p:nvSpPr>
            <p:spPr>
              <a:xfrm>
                <a:off x="6519169" y="4588667"/>
                <a:ext cx="987552" cy="444269"/>
              </a:xfrm>
              <a:custGeom>
                <a:avLst/>
                <a:gdLst>
                  <a:gd name="connsiteX0" fmla="*/ 0 w 1662112"/>
                  <a:gd name="connsiteY0" fmla="*/ 330994 h 330994"/>
                  <a:gd name="connsiteX1" fmla="*/ 57150 w 1662112"/>
                  <a:gd name="connsiteY1" fmla="*/ 330994 h 330994"/>
                  <a:gd name="connsiteX2" fmla="*/ 57150 w 1662112"/>
                  <a:gd name="connsiteY2" fmla="*/ 0 h 330994"/>
                  <a:gd name="connsiteX3" fmla="*/ 57150 w 1662112"/>
                  <a:gd name="connsiteY3" fmla="*/ 326232 h 330994"/>
                  <a:gd name="connsiteX4" fmla="*/ 1381125 w 1662112"/>
                  <a:gd name="connsiteY4" fmla="*/ 326232 h 330994"/>
                  <a:gd name="connsiteX5" fmla="*/ 1381125 w 1662112"/>
                  <a:gd name="connsiteY5" fmla="*/ 4763 h 330994"/>
                  <a:gd name="connsiteX6" fmla="*/ 1381125 w 1662112"/>
                  <a:gd name="connsiteY6" fmla="*/ 330994 h 330994"/>
                  <a:gd name="connsiteX7" fmla="*/ 1662112 w 1662112"/>
                  <a:gd name="connsiteY7" fmla="*/ 330994 h 330994"/>
                  <a:gd name="connsiteX8" fmla="*/ 0 w 1662112"/>
                  <a:gd name="connsiteY8" fmla="*/ 330994 h 33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62112" h="330994">
                    <a:moveTo>
                      <a:pt x="0" y="330994"/>
                    </a:moveTo>
                    <a:lnTo>
                      <a:pt x="57150" y="330994"/>
                    </a:lnTo>
                    <a:lnTo>
                      <a:pt x="57150" y="0"/>
                    </a:lnTo>
                    <a:lnTo>
                      <a:pt x="57150" y="326232"/>
                    </a:lnTo>
                    <a:lnTo>
                      <a:pt x="1381125" y="326232"/>
                    </a:lnTo>
                    <a:lnTo>
                      <a:pt x="1381125" y="4763"/>
                    </a:lnTo>
                    <a:lnTo>
                      <a:pt x="1381125" y="330994"/>
                    </a:lnTo>
                    <a:lnTo>
                      <a:pt x="1662112" y="330994"/>
                    </a:lnTo>
                    <a:lnTo>
                      <a:pt x="0" y="330994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  <a:lumOff val="5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7" name="Freeform: Shape 2306">
                <a:extLst>
                  <a:ext uri="{FF2B5EF4-FFF2-40B4-BE49-F238E27FC236}">
                    <a16:creationId xmlns:a16="http://schemas.microsoft.com/office/drawing/2014/main" id="{D819DE8C-7BE9-5E3B-A4DB-03FC9CF09258}"/>
                  </a:ext>
                </a:extLst>
              </p:cNvPr>
              <p:cNvSpPr/>
              <p:nvPr/>
            </p:nvSpPr>
            <p:spPr>
              <a:xfrm>
                <a:off x="6519169" y="4598256"/>
                <a:ext cx="987552" cy="434680"/>
              </a:xfrm>
              <a:custGeom>
                <a:avLst/>
                <a:gdLst>
                  <a:gd name="connsiteX0" fmla="*/ 0 w 1654969"/>
                  <a:gd name="connsiteY0" fmla="*/ 323850 h 323850"/>
                  <a:gd name="connsiteX1" fmla="*/ 526256 w 1654969"/>
                  <a:gd name="connsiteY1" fmla="*/ 323850 h 323850"/>
                  <a:gd name="connsiteX2" fmla="*/ 526256 w 1654969"/>
                  <a:gd name="connsiteY2" fmla="*/ 0 h 323850"/>
                  <a:gd name="connsiteX3" fmla="*/ 526256 w 1654969"/>
                  <a:gd name="connsiteY3" fmla="*/ 316707 h 323850"/>
                  <a:gd name="connsiteX4" fmla="*/ 866775 w 1654969"/>
                  <a:gd name="connsiteY4" fmla="*/ 316707 h 323850"/>
                  <a:gd name="connsiteX5" fmla="*/ 866775 w 1654969"/>
                  <a:gd name="connsiteY5" fmla="*/ 16669 h 323850"/>
                  <a:gd name="connsiteX6" fmla="*/ 866775 w 1654969"/>
                  <a:gd name="connsiteY6" fmla="*/ 314325 h 323850"/>
                  <a:gd name="connsiteX7" fmla="*/ 1500188 w 1654969"/>
                  <a:gd name="connsiteY7" fmla="*/ 314325 h 323850"/>
                  <a:gd name="connsiteX8" fmla="*/ 1500188 w 1654969"/>
                  <a:gd name="connsiteY8" fmla="*/ 9525 h 323850"/>
                  <a:gd name="connsiteX9" fmla="*/ 1500188 w 1654969"/>
                  <a:gd name="connsiteY9" fmla="*/ 321469 h 323850"/>
                  <a:gd name="connsiteX10" fmla="*/ 1654969 w 1654969"/>
                  <a:gd name="connsiteY10" fmla="*/ 321469 h 323850"/>
                  <a:gd name="connsiteX11" fmla="*/ 0 w 1654969"/>
                  <a:gd name="connsiteY11" fmla="*/ 323850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54969" h="323850">
                    <a:moveTo>
                      <a:pt x="0" y="323850"/>
                    </a:moveTo>
                    <a:lnTo>
                      <a:pt x="526256" y="323850"/>
                    </a:lnTo>
                    <a:lnTo>
                      <a:pt x="526256" y="0"/>
                    </a:lnTo>
                    <a:lnTo>
                      <a:pt x="526256" y="316707"/>
                    </a:lnTo>
                    <a:lnTo>
                      <a:pt x="866775" y="316707"/>
                    </a:lnTo>
                    <a:lnTo>
                      <a:pt x="866775" y="16669"/>
                    </a:lnTo>
                    <a:lnTo>
                      <a:pt x="866775" y="314325"/>
                    </a:lnTo>
                    <a:lnTo>
                      <a:pt x="1500188" y="314325"/>
                    </a:lnTo>
                    <a:lnTo>
                      <a:pt x="1500188" y="9525"/>
                    </a:lnTo>
                    <a:lnTo>
                      <a:pt x="1500188" y="321469"/>
                    </a:lnTo>
                    <a:lnTo>
                      <a:pt x="1654969" y="321469"/>
                    </a:lnTo>
                    <a:lnTo>
                      <a:pt x="0" y="32385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  <a:lumOff val="5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08" name="Freeform: Shape 2307">
                <a:extLst>
                  <a:ext uri="{FF2B5EF4-FFF2-40B4-BE49-F238E27FC236}">
                    <a16:creationId xmlns:a16="http://schemas.microsoft.com/office/drawing/2014/main" id="{8B4E8594-0594-D3C8-DE15-779E978A19E7}"/>
                  </a:ext>
                </a:extLst>
              </p:cNvPr>
              <p:cNvSpPr/>
              <p:nvPr/>
            </p:nvSpPr>
            <p:spPr>
              <a:xfrm>
                <a:off x="6519169" y="4553510"/>
                <a:ext cx="987552" cy="479426"/>
              </a:xfrm>
              <a:custGeom>
                <a:avLst/>
                <a:gdLst>
                  <a:gd name="connsiteX0" fmla="*/ 0 w 1647825"/>
                  <a:gd name="connsiteY0" fmla="*/ 347662 h 357187"/>
                  <a:gd name="connsiteX1" fmla="*/ 290512 w 1647825"/>
                  <a:gd name="connsiteY1" fmla="*/ 347662 h 357187"/>
                  <a:gd name="connsiteX2" fmla="*/ 290512 w 1647825"/>
                  <a:gd name="connsiteY2" fmla="*/ 0 h 357187"/>
                  <a:gd name="connsiteX3" fmla="*/ 290512 w 1647825"/>
                  <a:gd name="connsiteY3" fmla="*/ 357187 h 357187"/>
                  <a:gd name="connsiteX4" fmla="*/ 740568 w 1647825"/>
                  <a:gd name="connsiteY4" fmla="*/ 357187 h 357187"/>
                  <a:gd name="connsiteX5" fmla="*/ 740568 w 1647825"/>
                  <a:gd name="connsiteY5" fmla="*/ 4762 h 357187"/>
                  <a:gd name="connsiteX6" fmla="*/ 740568 w 1647825"/>
                  <a:gd name="connsiteY6" fmla="*/ 316706 h 357187"/>
                  <a:gd name="connsiteX7" fmla="*/ 740568 w 1647825"/>
                  <a:gd name="connsiteY7" fmla="*/ 347662 h 357187"/>
                  <a:gd name="connsiteX8" fmla="*/ 1288256 w 1647825"/>
                  <a:gd name="connsiteY8" fmla="*/ 347662 h 357187"/>
                  <a:gd name="connsiteX9" fmla="*/ 1288256 w 1647825"/>
                  <a:gd name="connsiteY9" fmla="*/ 19050 h 357187"/>
                  <a:gd name="connsiteX10" fmla="*/ 1288256 w 1647825"/>
                  <a:gd name="connsiteY10" fmla="*/ 340518 h 357187"/>
                  <a:gd name="connsiteX11" fmla="*/ 1647825 w 1647825"/>
                  <a:gd name="connsiteY11" fmla="*/ 340518 h 357187"/>
                  <a:gd name="connsiteX12" fmla="*/ 0 w 1647825"/>
                  <a:gd name="connsiteY12" fmla="*/ 347662 h 35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47825" h="357187">
                    <a:moveTo>
                      <a:pt x="0" y="347662"/>
                    </a:moveTo>
                    <a:lnTo>
                      <a:pt x="290512" y="347662"/>
                    </a:lnTo>
                    <a:lnTo>
                      <a:pt x="290512" y="0"/>
                    </a:lnTo>
                    <a:lnTo>
                      <a:pt x="290512" y="357187"/>
                    </a:lnTo>
                    <a:lnTo>
                      <a:pt x="740568" y="357187"/>
                    </a:lnTo>
                    <a:lnTo>
                      <a:pt x="740568" y="4762"/>
                    </a:lnTo>
                    <a:lnTo>
                      <a:pt x="740568" y="316706"/>
                    </a:lnTo>
                    <a:lnTo>
                      <a:pt x="740568" y="347662"/>
                    </a:lnTo>
                    <a:lnTo>
                      <a:pt x="1288256" y="347662"/>
                    </a:lnTo>
                    <a:lnTo>
                      <a:pt x="1288256" y="19050"/>
                    </a:lnTo>
                    <a:lnTo>
                      <a:pt x="1288256" y="340518"/>
                    </a:lnTo>
                    <a:lnTo>
                      <a:pt x="1647825" y="340518"/>
                    </a:lnTo>
                    <a:lnTo>
                      <a:pt x="0" y="34766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  <a:lumOff val="5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09" name="Freeform: Shape 2308">
                <a:extLst>
                  <a:ext uri="{FF2B5EF4-FFF2-40B4-BE49-F238E27FC236}">
                    <a16:creationId xmlns:a16="http://schemas.microsoft.com/office/drawing/2014/main" id="{764F3C50-D382-7A1B-9876-D491D19EDD7D}"/>
                  </a:ext>
                </a:extLst>
              </p:cNvPr>
              <p:cNvSpPr/>
              <p:nvPr/>
            </p:nvSpPr>
            <p:spPr>
              <a:xfrm>
                <a:off x="6519169" y="4588667"/>
                <a:ext cx="987552" cy="444269"/>
              </a:xfrm>
              <a:custGeom>
                <a:avLst/>
                <a:gdLst>
                  <a:gd name="connsiteX0" fmla="*/ 0 w 1640681"/>
                  <a:gd name="connsiteY0" fmla="*/ 323850 h 330994"/>
                  <a:gd name="connsiteX1" fmla="*/ 188119 w 1640681"/>
                  <a:gd name="connsiteY1" fmla="*/ 323850 h 330994"/>
                  <a:gd name="connsiteX2" fmla="*/ 188119 w 1640681"/>
                  <a:gd name="connsiteY2" fmla="*/ 2381 h 330994"/>
                  <a:gd name="connsiteX3" fmla="*/ 188119 w 1640681"/>
                  <a:gd name="connsiteY3" fmla="*/ 316706 h 330994"/>
                  <a:gd name="connsiteX4" fmla="*/ 450056 w 1640681"/>
                  <a:gd name="connsiteY4" fmla="*/ 316706 h 330994"/>
                  <a:gd name="connsiteX5" fmla="*/ 681038 w 1640681"/>
                  <a:gd name="connsiteY5" fmla="*/ 316706 h 330994"/>
                  <a:gd name="connsiteX6" fmla="*/ 681038 w 1640681"/>
                  <a:gd name="connsiteY6" fmla="*/ 0 h 330994"/>
                  <a:gd name="connsiteX7" fmla="*/ 681038 w 1640681"/>
                  <a:gd name="connsiteY7" fmla="*/ 314325 h 330994"/>
                  <a:gd name="connsiteX8" fmla="*/ 1107281 w 1640681"/>
                  <a:gd name="connsiteY8" fmla="*/ 314325 h 330994"/>
                  <a:gd name="connsiteX9" fmla="*/ 1107281 w 1640681"/>
                  <a:gd name="connsiteY9" fmla="*/ 2381 h 330994"/>
                  <a:gd name="connsiteX10" fmla="*/ 1107281 w 1640681"/>
                  <a:gd name="connsiteY10" fmla="*/ 314325 h 330994"/>
                  <a:gd name="connsiteX11" fmla="*/ 1640681 w 1640681"/>
                  <a:gd name="connsiteY11" fmla="*/ 314325 h 330994"/>
                  <a:gd name="connsiteX12" fmla="*/ 1640681 w 1640681"/>
                  <a:gd name="connsiteY12" fmla="*/ 2381 h 330994"/>
                  <a:gd name="connsiteX13" fmla="*/ 1640681 w 1640681"/>
                  <a:gd name="connsiteY13" fmla="*/ 330994 h 330994"/>
                  <a:gd name="connsiteX14" fmla="*/ 0 w 1640681"/>
                  <a:gd name="connsiteY14" fmla="*/ 323850 h 33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40681" h="330994">
                    <a:moveTo>
                      <a:pt x="0" y="323850"/>
                    </a:moveTo>
                    <a:lnTo>
                      <a:pt x="188119" y="323850"/>
                    </a:lnTo>
                    <a:lnTo>
                      <a:pt x="188119" y="2381"/>
                    </a:lnTo>
                    <a:lnTo>
                      <a:pt x="188119" y="316706"/>
                    </a:lnTo>
                    <a:lnTo>
                      <a:pt x="450056" y="316706"/>
                    </a:lnTo>
                    <a:lnTo>
                      <a:pt x="681038" y="316706"/>
                    </a:lnTo>
                    <a:lnTo>
                      <a:pt x="681038" y="0"/>
                    </a:lnTo>
                    <a:lnTo>
                      <a:pt x="681038" y="314325"/>
                    </a:lnTo>
                    <a:lnTo>
                      <a:pt x="1107281" y="314325"/>
                    </a:lnTo>
                    <a:lnTo>
                      <a:pt x="1107281" y="2381"/>
                    </a:lnTo>
                    <a:lnTo>
                      <a:pt x="1107281" y="314325"/>
                    </a:lnTo>
                    <a:lnTo>
                      <a:pt x="1640681" y="314325"/>
                    </a:lnTo>
                    <a:lnTo>
                      <a:pt x="1640681" y="2381"/>
                    </a:lnTo>
                    <a:lnTo>
                      <a:pt x="1640681" y="330994"/>
                    </a:lnTo>
                    <a:lnTo>
                      <a:pt x="0" y="32385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  <a:lumOff val="5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0" name="Freeform: Shape 2309">
                <a:extLst>
                  <a:ext uri="{FF2B5EF4-FFF2-40B4-BE49-F238E27FC236}">
                    <a16:creationId xmlns:a16="http://schemas.microsoft.com/office/drawing/2014/main" id="{92073FFC-3E31-2FE1-C440-0EEDDF23145A}"/>
                  </a:ext>
                </a:extLst>
              </p:cNvPr>
              <p:cNvSpPr/>
              <p:nvPr/>
            </p:nvSpPr>
            <p:spPr>
              <a:xfrm>
                <a:off x="6519169" y="4580760"/>
                <a:ext cx="987552" cy="452176"/>
              </a:xfrm>
              <a:custGeom>
                <a:avLst/>
                <a:gdLst>
                  <a:gd name="connsiteX0" fmla="*/ 0 w 1984549"/>
                  <a:gd name="connsiteY0" fmla="*/ 452176 h 452176"/>
                  <a:gd name="connsiteX1" fmla="*/ 487345 w 1984549"/>
                  <a:gd name="connsiteY1" fmla="*/ 452176 h 452176"/>
                  <a:gd name="connsiteX2" fmla="*/ 487345 w 1984549"/>
                  <a:gd name="connsiteY2" fmla="*/ 0 h 452176"/>
                  <a:gd name="connsiteX3" fmla="*/ 487345 w 1984549"/>
                  <a:gd name="connsiteY3" fmla="*/ 447152 h 452176"/>
                  <a:gd name="connsiteX4" fmla="*/ 1225898 w 1984549"/>
                  <a:gd name="connsiteY4" fmla="*/ 447152 h 452176"/>
                  <a:gd name="connsiteX5" fmla="*/ 1225898 w 1984549"/>
                  <a:gd name="connsiteY5" fmla="*/ 20097 h 452176"/>
                  <a:gd name="connsiteX6" fmla="*/ 1225898 w 1984549"/>
                  <a:gd name="connsiteY6" fmla="*/ 437103 h 452176"/>
                  <a:gd name="connsiteX7" fmla="*/ 1482131 w 1984549"/>
                  <a:gd name="connsiteY7" fmla="*/ 437103 h 452176"/>
                  <a:gd name="connsiteX8" fmla="*/ 1482131 w 1984549"/>
                  <a:gd name="connsiteY8" fmla="*/ 10049 h 452176"/>
                  <a:gd name="connsiteX9" fmla="*/ 1482131 w 1984549"/>
                  <a:gd name="connsiteY9" fmla="*/ 427055 h 452176"/>
                  <a:gd name="connsiteX10" fmla="*/ 1502228 w 1984549"/>
                  <a:gd name="connsiteY10" fmla="*/ 447152 h 452176"/>
                  <a:gd name="connsiteX11" fmla="*/ 1984549 w 1984549"/>
                  <a:gd name="connsiteY11" fmla="*/ 447152 h 452176"/>
                  <a:gd name="connsiteX12" fmla="*/ 0 w 1984549"/>
                  <a:gd name="connsiteY12" fmla="*/ 452176 h 45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984549" h="452176">
                    <a:moveTo>
                      <a:pt x="0" y="452176"/>
                    </a:moveTo>
                    <a:lnTo>
                      <a:pt x="487345" y="452176"/>
                    </a:lnTo>
                    <a:lnTo>
                      <a:pt x="487345" y="0"/>
                    </a:lnTo>
                    <a:lnTo>
                      <a:pt x="487345" y="447152"/>
                    </a:lnTo>
                    <a:lnTo>
                      <a:pt x="1225898" y="447152"/>
                    </a:lnTo>
                    <a:lnTo>
                      <a:pt x="1225898" y="20097"/>
                    </a:lnTo>
                    <a:lnTo>
                      <a:pt x="1225898" y="437103"/>
                    </a:lnTo>
                    <a:lnTo>
                      <a:pt x="1482131" y="437103"/>
                    </a:lnTo>
                    <a:lnTo>
                      <a:pt x="1482131" y="10049"/>
                    </a:lnTo>
                    <a:lnTo>
                      <a:pt x="1482131" y="427055"/>
                    </a:lnTo>
                    <a:lnTo>
                      <a:pt x="1502228" y="447152"/>
                    </a:lnTo>
                    <a:lnTo>
                      <a:pt x="1984549" y="447152"/>
                    </a:lnTo>
                    <a:lnTo>
                      <a:pt x="0" y="45217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  <a:lumOff val="5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293" name="Google Shape;1486;p114">
              <a:extLst>
                <a:ext uri="{FF2B5EF4-FFF2-40B4-BE49-F238E27FC236}">
                  <a16:creationId xmlns:a16="http://schemas.microsoft.com/office/drawing/2014/main" id="{79B41915-B375-9E0F-18CC-03936F8F8AD9}"/>
                </a:ext>
              </a:extLst>
            </p:cNvPr>
            <p:cNvCxnSpPr>
              <a:cxnSpLocks/>
            </p:cNvCxnSpPr>
            <p:nvPr/>
          </p:nvCxnSpPr>
          <p:spPr>
            <a:xfrm>
              <a:off x="4596600" y="2833985"/>
              <a:ext cx="0" cy="45494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4" name="Google Shape;1487;p114">
              <a:extLst>
                <a:ext uri="{FF2B5EF4-FFF2-40B4-BE49-F238E27FC236}">
                  <a16:creationId xmlns:a16="http://schemas.microsoft.com/office/drawing/2014/main" id="{4ECFD9CE-C63B-B28D-35CB-18C50EE91D63}"/>
                </a:ext>
              </a:extLst>
            </p:cNvPr>
            <p:cNvCxnSpPr/>
            <p:nvPr/>
          </p:nvCxnSpPr>
          <p:spPr>
            <a:xfrm flipH="1">
              <a:off x="4590548" y="3284683"/>
              <a:ext cx="2666201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5" name="Google Shape;1487;p114">
              <a:extLst>
                <a:ext uri="{FF2B5EF4-FFF2-40B4-BE49-F238E27FC236}">
                  <a16:creationId xmlns:a16="http://schemas.microsoft.com/office/drawing/2014/main" id="{B5101843-B375-6924-44C1-640FD746B4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0970" y="2832239"/>
              <a:ext cx="267578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12" name="Google Shape;898;p88">
            <a:extLst>
              <a:ext uri="{FF2B5EF4-FFF2-40B4-BE49-F238E27FC236}">
                <a16:creationId xmlns:a16="http://schemas.microsoft.com/office/drawing/2014/main" id="{824920FD-B34D-C5F5-4564-1FFE8DE9B9F1}"/>
              </a:ext>
            </a:extLst>
          </p:cNvPr>
          <p:cNvSpPr txBox="1"/>
          <p:nvPr/>
        </p:nvSpPr>
        <p:spPr>
          <a:xfrm>
            <a:off x="5289151" y="2519369"/>
            <a:ext cx="1898032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Utilization</a:t>
            </a:r>
            <a:r>
              <a:rPr lang="en-US" sz="8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 over time</a:t>
            </a:r>
          </a:p>
        </p:txBody>
      </p:sp>
      <p:cxnSp>
        <p:nvCxnSpPr>
          <p:cNvPr id="2419" name="Straight Arrow Connector 2418">
            <a:extLst>
              <a:ext uri="{FF2B5EF4-FFF2-40B4-BE49-F238E27FC236}">
                <a16:creationId xmlns:a16="http://schemas.microsoft.com/office/drawing/2014/main" id="{604B0315-BFAA-C9EE-199B-C9C3CDADE1E0}"/>
              </a:ext>
            </a:extLst>
          </p:cNvPr>
          <p:cNvCxnSpPr>
            <a:cxnSpLocks/>
          </p:cNvCxnSpPr>
          <p:nvPr/>
        </p:nvCxnSpPr>
        <p:spPr>
          <a:xfrm>
            <a:off x="4405964" y="1986815"/>
            <a:ext cx="450171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0" name="Straight Arrow Connector 2419">
            <a:extLst>
              <a:ext uri="{FF2B5EF4-FFF2-40B4-BE49-F238E27FC236}">
                <a16:creationId xmlns:a16="http://schemas.microsoft.com/office/drawing/2014/main" id="{AFE60F1C-1E74-7EF5-ACC9-6C26AA5AC4AA}"/>
              </a:ext>
            </a:extLst>
          </p:cNvPr>
          <p:cNvCxnSpPr>
            <a:cxnSpLocks/>
          </p:cNvCxnSpPr>
          <p:nvPr/>
        </p:nvCxnSpPr>
        <p:spPr>
          <a:xfrm>
            <a:off x="4405964" y="2885717"/>
            <a:ext cx="450171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1" name="Straight Arrow Connector 2420">
            <a:extLst>
              <a:ext uri="{FF2B5EF4-FFF2-40B4-BE49-F238E27FC236}">
                <a16:creationId xmlns:a16="http://schemas.microsoft.com/office/drawing/2014/main" id="{697BA75A-88D1-4064-8BFB-BD1521734577}"/>
              </a:ext>
            </a:extLst>
          </p:cNvPr>
          <p:cNvCxnSpPr>
            <a:cxnSpLocks/>
          </p:cNvCxnSpPr>
          <p:nvPr/>
        </p:nvCxnSpPr>
        <p:spPr>
          <a:xfrm flipV="1">
            <a:off x="6001357" y="3202804"/>
            <a:ext cx="79145" cy="284135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24" name="Group 2423">
            <a:extLst>
              <a:ext uri="{FF2B5EF4-FFF2-40B4-BE49-F238E27FC236}">
                <a16:creationId xmlns:a16="http://schemas.microsoft.com/office/drawing/2014/main" id="{79BD8563-C36D-77D1-C5BC-2DA0DEF5BD1D}"/>
              </a:ext>
            </a:extLst>
          </p:cNvPr>
          <p:cNvGrpSpPr/>
          <p:nvPr/>
        </p:nvGrpSpPr>
        <p:grpSpPr>
          <a:xfrm>
            <a:off x="7786004" y="3384592"/>
            <a:ext cx="712272" cy="399418"/>
            <a:chOff x="6421991" y="1375050"/>
            <a:chExt cx="1261926" cy="704243"/>
          </a:xfrm>
        </p:grpSpPr>
        <p:sp>
          <p:nvSpPr>
            <p:cNvPr id="2425" name="Rectangle 2424">
              <a:extLst>
                <a:ext uri="{FF2B5EF4-FFF2-40B4-BE49-F238E27FC236}">
                  <a16:creationId xmlns:a16="http://schemas.microsoft.com/office/drawing/2014/main" id="{A7C34B56-A119-B088-2C0D-AD343EFB7182}"/>
                </a:ext>
              </a:extLst>
            </p:cNvPr>
            <p:cNvSpPr/>
            <p:nvPr/>
          </p:nvSpPr>
          <p:spPr>
            <a:xfrm>
              <a:off x="6421991" y="1615352"/>
              <a:ext cx="1238996" cy="4591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grpSp>
          <p:nvGrpSpPr>
            <p:cNvPr id="2426" name="Group 2425">
              <a:extLst>
                <a:ext uri="{FF2B5EF4-FFF2-40B4-BE49-F238E27FC236}">
                  <a16:creationId xmlns:a16="http://schemas.microsoft.com/office/drawing/2014/main" id="{A3480B65-9C0C-846C-AD4A-614B03856733}"/>
                </a:ext>
              </a:extLst>
            </p:cNvPr>
            <p:cNvGrpSpPr/>
            <p:nvPr/>
          </p:nvGrpSpPr>
          <p:grpSpPr>
            <a:xfrm>
              <a:off x="6421991" y="1620132"/>
              <a:ext cx="1238996" cy="459161"/>
              <a:chOff x="1358154" y="919163"/>
              <a:chExt cx="2206160" cy="459161"/>
            </a:xfrm>
            <a:solidFill>
              <a:schemeClr val="bg1"/>
            </a:solidFill>
          </p:grpSpPr>
          <p:sp>
            <p:nvSpPr>
              <p:cNvPr id="2439" name="Rectangle 2438">
                <a:extLst>
                  <a:ext uri="{FF2B5EF4-FFF2-40B4-BE49-F238E27FC236}">
                    <a16:creationId xmlns:a16="http://schemas.microsoft.com/office/drawing/2014/main" id="{B226FD35-DF57-096C-2E4E-A06AB1D3AC34}"/>
                  </a:ext>
                </a:extLst>
              </p:cNvPr>
              <p:cNvSpPr/>
              <p:nvPr/>
            </p:nvSpPr>
            <p:spPr>
              <a:xfrm>
                <a:off x="1358154" y="919163"/>
                <a:ext cx="220616" cy="4591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40" name="Rectangle 2439">
                <a:extLst>
                  <a:ext uri="{FF2B5EF4-FFF2-40B4-BE49-F238E27FC236}">
                    <a16:creationId xmlns:a16="http://schemas.microsoft.com/office/drawing/2014/main" id="{DED2D5A4-0D67-DDD4-6C11-5198E0478843}"/>
                  </a:ext>
                </a:extLst>
              </p:cNvPr>
              <p:cNvSpPr/>
              <p:nvPr/>
            </p:nvSpPr>
            <p:spPr>
              <a:xfrm>
                <a:off x="1578770" y="919163"/>
                <a:ext cx="220616" cy="4591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41" name="Rectangle 2440">
                <a:extLst>
                  <a:ext uri="{FF2B5EF4-FFF2-40B4-BE49-F238E27FC236}">
                    <a16:creationId xmlns:a16="http://schemas.microsoft.com/office/drawing/2014/main" id="{47751AA1-3081-AF57-EB32-4B217904C053}"/>
                  </a:ext>
                </a:extLst>
              </p:cNvPr>
              <p:cNvSpPr/>
              <p:nvPr/>
            </p:nvSpPr>
            <p:spPr>
              <a:xfrm>
                <a:off x="1799386" y="919163"/>
                <a:ext cx="220616" cy="4591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42" name="Rectangle 2441">
                <a:extLst>
                  <a:ext uri="{FF2B5EF4-FFF2-40B4-BE49-F238E27FC236}">
                    <a16:creationId xmlns:a16="http://schemas.microsoft.com/office/drawing/2014/main" id="{E391A6B7-3359-CD22-DCB2-D259F2644B06}"/>
                  </a:ext>
                </a:extLst>
              </p:cNvPr>
              <p:cNvSpPr/>
              <p:nvPr/>
            </p:nvSpPr>
            <p:spPr>
              <a:xfrm>
                <a:off x="2020002" y="919163"/>
                <a:ext cx="220616" cy="4591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43" name="Rectangle 2442">
                <a:extLst>
                  <a:ext uri="{FF2B5EF4-FFF2-40B4-BE49-F238E27FC236}">
                    <a16:creationId xmlns:a16="http://schemas.microsoft.com/office/drawing/2014/main" id="{F819F48E-CEC6-9897-8266-BBFE4ABCDD06}"/>
                  </a:ext>
                </a:extLst>
              </p:cNvPr>
              <p:cNvSpPr/>
              <p:nvPr/>
            </p:nvSpPr>
            <p:spPr>
              <a:xfrm>
                <a:off x="2240618" y="919163"/>
                <a:ext cx="220616" cy="4591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44" name="Rectangle 2443">
                <a:extLst>
                  <a:ext uri="{FF2B5EF4-FFF2-40B4-BE49-F238E27FC236}">
                    <a16:creationId xmlns:a16="http://schemas.microsoft.com/office/drawing/2014/main" id="{146412AD-F649-388A-9055-74D72F8B11BF}"/>
                  </a:ext>
                </a:extLst>
              </p:cNvPr>
              <p:cNvSpPr/>
              <p:nvPr/>
            </p:nvSpPr>
            <p:spPr>
              <a:xfrm>
                <a:off x="2461234" y="919163"/>
                <a:ext cx="220616" cy="4591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45" name="Rectangle 2444">
                <a:extLst>
                  <a:ext uri="{FF2B5EF4-FFF2-40B4-BE49-F238E27FC236}">
                    <a16:creationId xmlns:a16="http://schemas.microsoft.com/office/drawing/2014/main" id="{D3FE1F93-21EA-D01F-E6D8-81C3EE7937EE}"/>
                  </a:ext>
                </a:extLst>
              </p:cNvPr>
              <p:cNvSpPr/>
              <p:nvPr/>
            </p:nvSpPr>
            <p:spPr>
              <a:xfrm>
                <a:off x="2681850" y="919163"/>
                <a:ext cx="220616" cy="4591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46" name="Rectangle 2445">
                <a:extLst>
                  <a:ext uri="{FF2B5EF4-FFF2-40B4-BE49-F238E27FC236}">
                    <a16:creationId xmlns:a16="http://schemas.microsoft.com/office/drawing/2014/main" id="{C9862744-8C92-32DD-90CE-4A60BD4BEB73}"/>
                  </a:ext>
                </a:extLst>
              </p:cNvPr>
              <p:cNvSpPr/>
              <p:nvPr/>
            </p:nvSpPr>
            <p:spPr>
              <a:xfrm>
                <a:off x="2902466" y="919163"/>
                <a:ext cx="220616" cy="4591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47" name="Rectangle 2446">
                <a:extLst>
                  <a:ext uri="{FF2B5EF4-FFF2-40B4-BE49-F238E27FC236}">
                    <a16:creationId xmlns:a16="http://schemas.microsoft.com/office/drawing/2014/main" id="{803C1FF9-8167-9F98-DD42-4C86506F6071}"/>
                  </a:ext>
                </a:extLst>
              </p:cNvPr>
              <p:cNvSpPr/>
              <p:nvPr/>
            </p:nvSpPr>
            <p:spPr>
              <a:xfrm>
                <a:off x="3123082" y="919163"/>
                <a:ext cx="220616" cy="4591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48" name="Rectangle 2447">
                <a:extLst>
                  <a:ext uri="{FF2B5EF4-FFF2-40B4-BE49-F238E27FC236}">
                    <a16:creationId xmlns:a16="http://schemas.microsoft.com/office/drawing/2014/main" id="{B7FFDFEF-CE49-7287-8DA3-7706696A1C2C}"/>
                  </a:ext>
                </a:extLst>
              </p:cNvPr>
              <p:cNvSpPr/>
              <p:nvPr/>
            </p:nvSpPr>
            <p:spPr>
              <a:xfrm>
                <a:off x="3343698" y="919163"/>
                <a:ext cx="220616" cy="4591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</p:grpSp>
        <p:grpSp>
          <p:nvGrpSpPr>
            <p:cNvPr id="2427" name="Group 2426">
              <a:extLst>
                <a:ext uri="{FF2B5EF4-FFF2-40B4-BE49-F238E27FC236}">
                  <a16:creationId xmlns:a16="http://schemas.microsoft.com/office/drawing/2014/main" id="{5F2C6F24-6547-7385-292C-F62FFC6352DB}"/>
                </a:ext>
              </a:extLst>
            </p:cNvPr>
            <p:cNvGrpSpPr/>
            <p:nvPr/>
          </p:nvGrpSpPr>
          <p:grpSpPr>
            <a:xfrm>
              <a:off x="6421991" y="1844933"/>
              <a:ext cx="1238996" cy="230561"/>
              <a:chOff x="1358154" y="1147763"/>
              <a:chExt cx="2206160" cy="230561"/>
            </a:xfrm>
            <a:solidFill>
              <a:schemeClr val="bg1"/>
            </a:solidFill>
          </p:grpSpPr>
          <p:sp>
            <p:nvSpPr>
              <p:cNvPr id="2429" name="Rectangle 2428">
                <a:extLst>
                  <a:ext uri="{FF2B5EF4-FFF2-40B4-BE49-F238E27FC236}">
                    <a16:creationId xmlns:a16="http://schemas.microsoft.com/office/drawing/2014/main" id="{F487C2BC-1914-667B-AB62-D7F77DBE5399}"/>
                  </a:ext>
                </a:extLst>
              </p:cNvPr>
              <p:cNvSpPr/>
              <p:nvPr/>
            </p:nvSpPr>
            <p:spPr>
              <a:xfrm>
                <a:off x="1358154" y="1147763"/>
                <a:ext cx="220616" cy="2305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30" name="Rectangle 2429">
                <a:extLst>
                  <a:ext uri="{FF2B5EF4-FFF2-40B4-BE49-F238E27FC236}">
                    <a16:creationId xmlns:a16="http://schemas.microsoft.com/office/drawing/2014/main" id="{A40E1945-2CDC-1710-5120-FB4C02B1CD49}"/>
                  </a:ext>
                </a:extLst>
              </p:cNvPr>
              <p:cNvSpPr/>
              <p:nvPr/>
            </p:nvSpPr>
            <p:spPr>
              <a:xfrm>
                <a:off x="1578770" y="1147763"/>
                <a:ext cx="220616" cy="2305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31" name="Rectangle 2430">
                <a:extLst>
                  <a:ext uri="{FF2B5EF4-FFF2-40B4-BE49-F238E27FC236}">
                    <a16:creationId xmlns:a16="http://schemas.microsoft.com/office/drawing/2014/main" id="{427D39AB-6562-6255-06BB-0D650FDC228A}"/>
                  </a:ext>
                </a:extLst>
              </p:cNvPr>
              <p:cNvSpPr/>
              <p:nvPr/>
            </p:nvSpPr>
            <p:spPr>
              <a:xfrm>
                <a:off x="1799386" y="1147763"/>
                <a:ext cx="220616" cy="2305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32" name="Rectangle 2431">
                <a:extLst>
                  <a:ext uri="{FF2B5EF4-FFF2-40B4-BE49-F238E27FC236}">
                    <a16:creationId xmlns:a16="http://schemas.microsoft.com/office/drawing/2014/main" id="{49C3E3D9-5A05-063E-8673-A260959310F8}"/>
                  </a:ext>
                </a:extLst>
              </p:cNvPr>
              <p:cNvSpPr/>
              <p:nvPr/>
            </p:nvSpPr>
            <p:spPr>
              <a:xfrm>
                <a:off x="2020002" y="1147763"/>
                <a:ext cx="220616" cy="2305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33" name="Rectangle 2432">
                <a:extLst>
                  <a:ext uri="{FF2B5EF4-FFF2-40B4-BE49-F238E27FC236}">
                    <a16:creationId xmlns:a16="http://schemas.microsoft.com/office/drawing/2014/main" id="{0DFDC76F-E4FF-0A50-600E-820628DEFED0}"/>
                  </a:ext>
                </a:extLst>
              </p:cNvPr>
              <p:cNvSpPr/>
              <p:nvPr/>
            </p:nvSpPr>
            <p:spPr>
              <a:xfrm>
                <a:off x="2240618" y="1147763"/>
                <a:ext cx="220616" cy="2305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34" name="Rectangle 2433">
                <a:extLst>
                  <a:ext uri="{FF2B5EF4-FFF2-40B4-BE49-F238E27FC236}">
                    <a16:creationId xmlns:a16="http://schemas.microsoft.com/office/drawing/2014/main" id="{786EC47C-5FF3-356E-634B-11FB917C9088}"/>
                  </a:ext>
                </a:extLst>
              </p:cNvPr>
              <p:cNvSpPr/>
              <p:nvPr/>
            </p:nvSpPr>
            <p:spPr>
              <a:xfrm>
                <a:off x="2461234" y="1147763"/>
                <a:ext cx="220616" cy="2305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35" name="Rectangle 2434">
                <a:extLst>
                  <a:ext uri="{FF2B5EF4-FFF2-40B4-BE49-F238E27FC236}">
                    <a16:creationId xmlns:a16="http://schemas.microsoft.com/office/drawing/2014/main" id="{6C3FECE7-ABE6-62AD-8C4E-82FB79FAA23E}"/>
                  </a:ext>
                </a:extLst>
              </p:cNvPr>
              <p:cNvSpPr/>
              <p:nvPr/>
            </p:nvSpPr>
            <p:spPr>
              <a:xfrm>
                <a:off x="2681850" y="1147763"/>
                <a:ext cx="220616" cy="2305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36" name="Rectangle 2435">
                <a:extLst>
                  <a:ext uri="{FF2B5EF4-FFF2-40B4-BE49-F238E27FC236}">
                    <a16:creationId xmlns:a16="http://schemas.microsoft.com/office/drawing/2014/main" id="{43AA24FD-F915-6860-20B4-70DF90D022EA}"/>
                  </a:ext>
                </a:extLst>
              </p:cNvPr>
              <p:cNvSpPr/>
              <p:nvPr/>
            </p:nvSpPr>
            <p:spPr>
              <a:xfrm>
                <a:off x="2902466" y="1147763"/>
                <a:ext cx="220616" cy="2305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37" name="Rectangle 2436">
                <a:extLst>
                  <a:ext uri="{FF2B5EF4-FFF2-40B4-BE49-F238E27FC236}">
                    <a16:creationId xmlns:a16="http://schemas.microsoft.com/office/drawing/2014/main" id="{767CEB0F-684E-27C7-C422-B14FAE137A41}"/>
                  </a:ext>
                </a:extLst>
              </p:cNvPr>
              <p:cNvSpPr/>
              <p:nvPr/>
            </p:nvSpPr>
            <p:spPr>
              <a:xfrm>
                <a:off x="3123082" y="1147763"/>
                <a:ext cx="220616" cy="2305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38" name="Rectangle 2437">
                <a:extLst>
                  <a:ext uri="{FF2B5EF4-FFF2-40B4-BE49-F238E27FC236}">
                    <a16:creationId xmlns:a16="http://schemas.microsoft.com/office/drawing/2014/main" id="{672A8D87-02D4-ED63-6FE8-0FA9FBC43074}"/>
                  </a:ext>
                </a:extLst>
              </p:cNvPr>
              <p:cNvSpPr/>
              <p:nvPr/>
            </p:nvSpPr>
            <p:spPr>
              <a:xfrm>
                <a:off x="3343698" y="1147763"/>
                <a:ext cx="220616" cy="2305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</p:grpSp>
        <p:sp>
          <p:nvSpPr>
            <p:cNvPr id="2428" name="Google Shape;1519;p119">
              <a:extLst>
                <a:ext uri="{FF2B5EF4-FFF2-40B4-BE49-F238E27FC236}">
                  <a16:creationId xmlns:a16="http://schemas.microsoft.com/office/drawing/2014/main" id="{362B380B-E6B1-D161-6F43-6784B82C6D0C}"/>
                </a:ext>
              </a:extLst>
            </p:cNvPr>
            <p:cNvSpPr txBox="1"/>
            <p:nvPr/>
          </p:nvSpPr>
          <p:spPr>
            <a:xfrm>
              <a:off x="6421991" y="1375050"/>
              <a:ext cx="1261926" cy="156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>
                  <a:solidFill>
                    <a:schemeClr val="dk1"/>
                  </a:solidFill>
                  <a:latin typeface="+mj-lt"/>
                  <a:ea typeface="Montserrat"/>
                  <a:cs typeface="+mj-lt"/>
                  <a:sym typeface="Montserrat"/>
                </a:rPr>
                <a:t>GPU 2</a:t>
              </a:r>
            </a:p>
          </p:txBody>
        </p:sp>
      </p:grpSp>
      <p:grpSp>
        <p:nvGrpSpPr>
          <p:cNvPr id="2449" name="Group 2448">
            <a:extLst>
              <a:ext uri="{FF2B5EF4-FFF2-40B4-BE49-F238E27FC236}">
                <a16:creationId xmlns:a16="http://schemas.microsoft.com/office/drawing/2014/main" id="{D650BFE0-D6E5-C1EF-AC0B-B7ACEE5A9D26}"/>
              </a:ext>
            </a:extLst>
          </p:cNvPr>
          <p:cNvGrpSpPr/>
          <p:nvPr/>
        </p:nvGrpSpPr>
        <p:grpSpPr>
          <a:xfrm>
            <a:off x="7786003" y="3788582"/>
            <a:ext cx="699331" cy="399418"/>
            <a:chOff x="6421991" y="1375050"/>
            <a:chExt cx="1238999" cy="704243"/>
          </a:xfrm>
        </p:grpSpPr>
        <p:sp>
          <p:nvSpPr>
            <p:cNvPr id="2450" name="Rectangle 2449">
              <a:extLst>
                <a:ext uri="{FF2B5EF4-FFF2-40B4-BE49-F238E27FC236}">
                  <a16:creationId xmlns:a16="http://schemas.microsoft.com/office/drawing/2014/main" id="{E31388E3-6B0B-53F3-6B80-4E93BB715ECE}"/>
                </a:ext>
              </a:extLst>
            </p:cNvPr>
            <p:cNvSpPr/>
            <p:nvPr/>
          </p:nvSpPr>
          <p:spPr>
            <a:xfrm>
              <a:off x="6421992" y="1615352"/>
              <a:ext cx="1238996" cy="4591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grpSp>
          <p:nvGrpSpPr>
            <p:cNvPr id="2451" name="Group 2450">
              <a:extLst>
                <a:ext uri="{FF2B5EF4-FFF2-40B4-BE49-F238E27FC236}">
                  <a16:creationId xmlns:a16="http://schemas.microsoft.com/office/drawing/2014/main" id="{87095669-5DE0-9959-9B2B-D12AE97433ED}"/>
                </a:ext>
              </a:extLst>
            </p:cNvPr>
            <p:cNvGrpSpPr/>
            <p:nvPr/>
          </p:nvGrpSpPr>
          <p:grpSpPr>
            <a:xfrm>
              <a:off x="6421992" y="1620132"/>
              <a:ext cx="1238996" cy="459161"/>
              <a:chOff x="1358154" y="919163"/>
              <a:chExt cx="2206160" cy="459161"/>
            </a:xfrm>
            <a:solidFill>
              <a:schemeClr val="bg1"/>
            </a:solidFill>
          </p:grpSpPr>
          <p:sp>
            <p:nvSpPr>
              <p:cNvPr id="2464" name="Rectangle 2463">
                <a:extLst>
                  <a:ext uri="{FF2B5EF4-FFF2-40B4-BE49-F238E27FC236}">
                    <a16:creationId xmlns:a16="http://schemas.microsoft.com/office/drawing/2014/main" id="{079F87A9-FDF1-1087-42E7-2E2AC00C7564}"/>
                  </a:ext>
                </a:extLst>
              </p:cNvPr>
              <p:cNvSpPr/>
              <p:nvPr/>
            </p:nvSpPr>
            <p:spPr>
              <a:xfrm>
                <a:off x="1358154" y="919163"/>
                <a:ext cx="220616" cy="4591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65" name="Rectangle 2464">
                <a:extLst>
                  <a:ext uri="{FF2B5EF4-FFF2-40B4-BE49-F238E27FC236}">
                    <a16:creationId xmlns:a16="http://schemas.microsoft.com/office/drawing/2014/main" id="{808AA6DE-A642-5A7F-CD46-C5E8BF0A5D5F}"/>
                  </a:ext>
                </a:extLst>
              </p:cNvPr>
              <p:cNvSpPr/>
              <p:nvPr/>
            </p:nvSpPr>
            <p:spPr>
              <a:xfrm>
                <a:off x="1578770" y="919163"/>
                <a:ext cx="220616" cy="4591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66" name="Rectangle 2465">
                <a:extLst>
                  <a:ext uri="{FF2B5EF4-FFF2-40B4-BE49-F238E27FC236}">
                    <a16:creationId xmlns:a16="http://schemas.microsoft.com/office/drawing/2014/main" id="{AD91A66D-CCF4-40B7-4277-5FD7BBCBD0FD}"/>
                  </a:ext>
                </a:extLst>
              </p:cNvPr>
              <p:cNvSpPr/>
              <p:nvPr/>
            </p:nvSpPr>
            <p:spPr>
              <a:xfrm>
                <a:off x="1799386" y="919163"/>
                <a:ext cx="220616" cy="4591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67" name="Rectangle 2466">
                <a:extLst>
                  <a:ext uri="{FF2B5EF4-FFF2-40B4-BE49-F238E27FC236}">
                    <a16:creationId xmlns:a16="http://schemas.microsoft.com/office/drawing/2014/main" id="{90EE26B4-161F-4CC9-2151-7C95CDBF4A5D}"/>
                  </a:ext>
                </a:extLst>
              </p:cNvPr>
              <p:cNvSpPr/>
              <p:nvPr/>
            </p:nvSpPr>
            <p:spPr>
              <a:xfrm>
                <a:off x="2020002" y="919163"/>
                <a:ext cx="220616" cy="4591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68" name="Rectangle 2467">
                <a:extLst>
                  <a:ext uri="{FF2B5EF4-FFF2-40B4-BE49-F238E27FC236}">
                    <a16:creationId xmlns:a16="http://schemas.microsoft.com/office/drawing/2014/main" id="{2093CE84-F754-7F0A-5498-FC405058E19C}"/>
                  </a:ext>
                </a:extLst>
              </p:cNvPr>
              <p:cNvSpPr/>
              <p:nvPr/>
            </p:nvSpPr>
            <p:spPr>
              <a:xfrm>
                <a:off x="2240618" y="919163"/>
                <a:ext cx="220616" cy="4591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69" name="Rectangle 2468">
                <a:extLst>
                  <a:ext uri="{FF2B5EF4-FFF2-40B4-BE49-F238E27FC236}">
                    <a16:creationId xmlns:a16="http://schemas.microsoft.com/office/drawing/2014/main" id="{6CED0A2A-C582-89B5-7947-CA29C7316A19}"/>
                  </a:ext>
                </a:extLst>
              </p:cNvPr>
              <p:cNvSpPr/>
              <p:nvPr/>
            </p:nvSpPr>
            <p:spPr>
              <a:xfrm>
                <a:off x="2461234" y="919163"/>
                <a:ext cx="220616" cy="4591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70" name="Rectangle 2469">
                <a:extLst>
                  <a:ext uri="{FF2B5EF4-FFF2-40B4-BE49-F238E27FC236}">
                    <a16:creationId xmlns:a16="http://schemas.microsoft.com/office/drawing/2014/main" id="{B5EC4CA0-3953-26AA-A5B6-2A844C58F734}"/>
                  </a:ext>
                </a:extLst>
              </p:cNvPr>
              <p:cNvSpPr/>
              <p:nvPr/>
            </p:nvSpPr>
            <p:spPr>
              <a:xfrm>
                <a:off x="2681850" y="919163"/>
                <a:ext cx="220616" cy="4591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71" name="Rectangle 2470">
                <a:extLst>
                  <a:ext uri="{FF2B5EF4-FFF2-40B4-BE49-F238E27FC236}">
                    <a16:creationId xmlns:a16="http://schemas.microsoft.com/office/drawing/2014/main" id="{6AA46DB8-B6BB-A4C5-497F-04676E7EA619}"/>
                  </a:ext>
                </a:extLst>
              </p:cNvPr>
              <p:cNvSpPr/>
              <p:nvPr/>
            </p:nvSpPr>
            <p:spPr>
              <a:xfrm>
                <a:off x="2902466" y="919163"/>
                <a:ext cx="220616" cy="4591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72" name="Rectangle 2471">
                <a:extLst>
                  <a:ext uri="{FF2B5EF4-FFF2-40B4-BE49-F238E27FC236}">
                    <a16:creationId xmlns:a16="http://schemas.microsoft.com/office/drawing/2014/main" id="{1503E006-30C9-2BE6-1148-7697C5744C6E}"/>
                  </a:ext>
                </a:extLst>
              </p:cNvPr>
              <p:cNvSpPr/>
              <p:nvPr/>
            </p:nvSpPr>
            <p:spPr>
              <a:xfrm>
                <a:off x="3123082" y="919163"/>
                <a:ext cx="220616" cy="4591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73" name="Rectangle 2472">
                <a:extLst>
                  <a:ext uri="{FF2B5EF4-FFF2-40B4-BE49-F238E27FC236}">
                    <a16:creationId xmlns:a16="http://schemas.microsoft.com/office/drawing/2014/main" id="{984386A5-F57A-A386-34E9-0DC12F929008}"/>
                  </a:ext>
                </a:extLst>
              </p:cNvPr>
              <p:cNvSpPr/>
              <p:nvPr/>
            </p:nvSpPr>
            <p:spPr>
              <a:xfrm>
                <a:off x="3343698" y="919163"/>
                <a:ext cx="220616" cy="4591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</p:grpSp>
        <p:grpSp>
          <p:nvGrpSpPr>
            <p:cNvPr id="2452" name="Group 2451">
              <a:extLst>
                <a:ext uri="{FF2B5EF4-FFF2-40B4-BE49-F238E27FC236}">
                  <a16:creationId xmlns:a16="http://schemas.microsoft.com/office/drawing/2014/main" id="{487A30EE-EEDD-F816-23D9-9C4DC7AC736B}"/>
                </a:ext>
              </a:extLst>
            </p:cNvPr>
            <p:cNvGrpSpPr/>
            <p:nvPr/>
          </p:nvGrpSpPr>
          <p:grpSpPr>
            <a:xfrm>
              <a:off x="6421994" y="1844933"/>
              <a:ext cx="1238996" cy="230561"/>
              <a:chOff x="1358154" y="1147763"/>
              <a:chExt cx="2206160" cy="230561"/>
            </a:xfrm>
            <a:solidFill>
              <a:schemeClr val="bg1"/>
            </a:solidFill>
          </p:grpSpPr>
          <p:sp>
            <p:nvSpPr>
              <p:cNvPr id="2454" name="Rectangle 2453">
                <a:extLst>
                  <a:ext uri="{FF2B5EF4-FFF2-40B4-BE49-F238E27FC236}">
                    <a16:creationId xmlns:a16="http://schemas.microsoft.com/office/drawing/2014/main" id="{15C72F87-C00B-FCD4-3FA7-6AE70BC800C8}"/>
                  </a:ext>
                </a:extLst>
              </p:cNvPr>
              <p:cNvSpPr/>
              <p:nvPr/>
            </p:nvSpPr>
            <p:spPr>
              <a:xfrm>
                <a:off x="1358154" y="1147763"/>
                <a:ext cx="220616" cy="2305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55" name="Rectangle 2454">
                <a:extLst>
                  <a:ext uri="{FF2B5EF4-FFF2-40B4-BE49-F238E27FC236}">
                    <a16:creationId xmlns:a16="http://schemas.microsoft.com/office/drawing/2014/main" id="{1D2935CB-63A7-CBDA-72EB-68BF3064450E}"/>
                  </a:ext>
                </a:extLst>
              </p:cNvPr>
              <p:cNvSpPr/>
              <p:nvPr/>
            </p:nvSpPr>
            <p:spPr>
              <a:xfrm>
                <a:off x="1578770" y="1147763"/>
                <a:ext cx="220616" cy="2305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56" name="Rectangle 2455">
                <a:extLst>
                  <a:ext uri="{FF2B5EF4-FFF2-40B4-BE49-F238E27FC236}">
                    <a16:creationId xmlns:a16="http://schemas.microsoft.com/office/drawing/2014/main" id="{F859A66C-F607-1FBF-B86C-CB0D2E8C090C}"/>
                  </a:ext>
                </a:extLst>
              </p:cNvPr>
              <p:cNvSpPr/>
              <p:nvPr/>
            </p:nvSpPr>
            <p:spPr>
              <a:xfrm>
                <a:off x="1799386" y="1147763"/>
                <a:ext cx="220616" cy="2305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57" name="Rectangle 2456">
                <a:extLst>
                  <a:ext uri="{FF2B5EF4-FFF2-40B4-BE49-F238E27FC236}">
                    <a16:creationId xmlns:a16="http://schemas.microsoft.com/office/drawing/2014/main" id="{93D36CEB-1B86-1735-43E2-383E13BCDC78}"/>
                  </a:ext>
                </a:extLst>
              </p:cNvPr>
              <p:cNvSpPr/>
              <p:nvPr/>
            </p:nvSpPr>
            <p:spPr>
              <a:xfrm>
                <a:off x="2020002" y="1147763"/>
                <a:ext cx="220616" cy="2305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58" name="Rectangle 2457">
                <a:extLst>
                  <a:ext uri="{FF2B5EF4-FFF2-40B4-BE49-F238E27FC236}">
                    <a16:creationId xmlns:a16="http://schemas.microsoft.com/office/drawing/2014/main" id="{3AF9959C-5AFF-7FAA-8A36-D13A2F142B75}"/>
                  </a:ext>
                </a:extLst>
              </p:cNvPr>
              <p:cNvSpPr/>
              <p:nvPr/>
            </p:nvSpPr>
            <p:spPr>
              <a:xfrm>
                <a:off x="2240618" y="1147763"/>
                <a:ext cx="220616" cy="2305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59" name="Rectangle 2458">
                <a:extLst>
                  <a:ext uri="{FF2B5EF4-FFF2-40B4-BE49-F238E27FC236}">
                    <a16:creationId xmlns:a16="http://schemas.microsoft.com/office/drawing/2014/main" id="{D36373C3-D8B8-1A10-C22A-F82FC45C1361}"/>
                  </a:ext>
                </a:extLst>
              </p:cNvPr>
              <p:cNvSpPr/>
              <p:nvPr/>
            </p:nvSpPr>
            <p:spPr>
              <a:xfrm>
                <a:off x="2461234" y="1147763"/>
                <a:ext cx="220616" cy="2305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60" name="Rectangle 2459">
                <a:extLst>
                  <a:ext uri="{FF2B5EF4-FFF2-40B4-BE49-F238E27FC236}">
                    <a16:creationId xmlns:a16="http://schemas.microsoft.com/office/drawing/2014/main" id="{8C56F862-06DB-6623-B8B8-1E8F84C2220A}"/>
                  </a:ext>
                </a:extLst>
              </p:cNvPr>
              <p:cNvSpPr/>
              <p:nvPr/>
            </p:nvSpPr>
            <p:spPr>
              <a:xfrm>
                <a:off x="2681850" y="1147763"/>
                <a:ext cx="220616" cy="2305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61" name="Rectangle 2460">
                <a:extLst>
                  <a:ext uri="{FF2B5EF4-FFF2-40B4-BE49-F238E27FC236}">
                    <a16:creationId xmlns:a16="http://schemas.microsoft.com/office/drawing/2014/main" id="{9C606302-14DA-8181-C982-24E541140E4B}"/>
                  </a:ext>
                </a:extLst>
              </p:cNvPr>
              <p:cNvSpPr/>
              <p:nvPr/>
            </p:nvSpPr>
            <p:spPr>
              <a:xfrm>
                <a:off x="2902466" y="1147763"/>
                <a:ext cx="220616" cy="2305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62" name="Rectangle 2461">
                <a:extLst>
                  <a:ext uri="{FF2B5EF4-FFF2-40B4-BE49-F238E27FC236}">
                    <a16:creationId xmlns:a16="http://schemas.microsoft.com/office/drawing/2014/main" id="{8739B12A-1D34-93E3-DFB3-61E7451AFEFD}"/>
                  </a:ext>
                </a:extLst>
              </p:cNvPr>
              <p:cNvSpPr/>
              <p:nvPr/>
            </p:nvSpPr>
            <p:spPr>
              <a:xfrm>
                <a:off x="3123082" y="1147763"/>
                <a:ext cx="220616" cy="2305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63" name="Rectangle 2462">
                <a:extLst>
                  <a:ext uri="{FF2B5EF4-FFF2-40B4-BE49-F238E27FC236}">
                    <a16:creationId xmlns:a16="http://schemas.microsoft.com/office/drawing/2014/main" id="{F09F535F-FD09-AB67-D810-F1102F12D6AF}"/>
                  </a:ext>
                </a:extLst>
              </p:cNvPr>
              <p:cNvSpPr/>
              <p:nvPr/>
            </p:nvSpPr>
            <p:spPr>
              <a:xfrm>
                <a:off x="3343698" y="1147763"/>
                <a:ext cx="220616" cy="2305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</p:grpSp>
        <p:sp>
          <p:nvSpPr>
            <p:cNvPr id="2453" name="Google Shape;1519;p119">
              <a:extLst>
                <a:ext uri="{FF2B5EF4-FFF2-40B4-BE49-F238E27FC236}">
                  <a16:creationId xmlns:a16="http://schemas.microsoft.com/office/drawing/2014/main" id="{EAF112EA-56B7-AE8F-4185-BFD87390ABB9}"/>
                </a:ext>
              </a:extLst>
            </p:cNvPr>
            <p:cNvSpPr txBox="1"/>
            <p:nvPr/>
          </p:nvSpPr>
          <p:spPr>
            <a:xfrm>
              <a:off x="6421991" y="1375050"/>
              <a:ext cx="1238995" cy="156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>
                  <a:solidFill>
                    <a:schemeClr val="dk1"/>
                  </a:solidFill>
                  <a:latin typeface="+mj-lt"/>
                  <a:ea typeface="Montserrat"/>
                  <a:cs typeface="+mj-lt"/>
                  <a:sym typeface="Montserrat"/>
                </a:rPr>
                <a:t>GPU 3</a:t>
              </a:r>
            </a:p>
          </p:txBody>
        </p:sp>
      </p:grpSp>
      <p:grpSp>
        <p:nvGrpSpPr>
          <p:cNvPr id="2474" name="Group 2473">
            <a:extLst>
              <a:ext uri="{FF2B5EF4-FFF2-40B4-BE49-F238E27FC236}">
                <a16:creationId xmlns:a16="http://schemas.microsoft.com/office/drawing/2014/main" id="{91D12AC9-8845-B1F6-265F-4F5EA3462DAC}"/>
              </a:ext>
            </a:extLst>
          </p:cNvPr>
          <p:cNvGrpSpPr/>
          <p:nvPr/>
        </p:nvGrpSpPr>
        <p:grpSpPr>
          <a:xfrm>
            <a:off x="7798944" y="4195621"/>
            <a:ext cx="699332" cy="399418"/>
            <a:chOff x="6421988" y="1375050"/>
            <a:chExt cx="1238997" cy="704243"/>
          </a:xfrm>
        </p:grpSpPr>
        <p:sp>
          <p:nvSpPr>
            <p:cNvPr id="2475" name="Rectangle 2474">
              <a:extLst>
                <a:ext uri="{FF2B5EF4-FFF2-40B4-BE49-F238E27FC236}">
                  <a16:creationId xmlns:a16="http://schemas.microsoft.com/office/drawing/2014/main" id="{42CC43A6-6347-0990-CF98-0E17F8819475}"/>
                </a:ext>
              </a:extLst>
            </p:cNvPr>
            <p:cNvSpPr/>
            <p:nvPr/>
          </p:nvSpPr>
          <p:spPr>
            <a:xfrm>
              <a:off x="6421988" y="1615352"/>
              <a:ext cx="1238996" cy="4591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grpSp>
          <p:nvGrpSpPr>
            <p:cNvPr id="2476" name="Group 2475">
              <a:extLst>
                <a:ext uri="{FF2B5EF4-FFF2-40B4-BE49-F238E27FC236}">
                  <a16:creationId xmlns:a16="http://schemas.microsoft.com/office/drawing/2014/main" id="{EE72E333-1378-6B61-97F8-CF47E787E8D5}"/>
                </a:ext>
              </a:extLst>
            </p:cNvPr>
            <p:cNvGrpSpPr/>
            <p:nvPr/>
          </p:nvGrpSpPr>
          <p:grpSpPr>
            <a:xfrm>
              <a:off x="6421988" y="1620132"/>
              <a:ext cx="1238996" cy="459161"/>
              <a:chOff x="1358154" y="919163"/>
              <a:chExt cx="2206160" cy="459161"/>
            </a:xfrm>
            <a:solidFill>
              <a:schemeClr val="bg1"/>
            </a:solidFill>
          </p:grpSpPr>
          <p:sp>
            <p:nvSpPr>
              <p:cNvPr id="2489" name="Rectangle 2488">
                <a:extLst>
                  <a:ext uri="{FF2B5EF4-FFF2-40B4-BE49-F238E27FC236}">
                    <a16:creationId xmlns:a16="http://schemas.microsoft.com/office/drawing/2014/main" id="{4908A603-4FAF-281E-63E9-7ECB51912867}"/>
                  </a:ext>
                </a:extLst>
              </p:cNvPr>
              <p:cNvSpPr/>
              <p:nvPr/>
            </p:nvSpPr>
            <p:spPr>
              <a:xfrm>
                <a:off x="1358154" y="919163"/>
                <a:ext cx="220616" cy="4591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90" name="Rectangle 2489">
                <a:extLst>
                  <a:ext uri="{FF2B5EF4-FFF2-40B4-BE49-F238E27FC236}">
                    <a16:creationId xmlns:a16="http://schemas.microsoft.com/office/drawing/2014/main" id="{CD17F664-9553-131C-BC09-BB1CAD651CD0}"/>
                  </a:ext>
                </a:extLst>
              </p:cNvPr>
              <p:cNvSpPr/>
              <p:nvPr/>
            </p:nvSpPr>
            <p:spPr>
              <a:xfrm>
                <a:off x="1578770" y="919163"/>
                <a:ext cx="220616" cy="4591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91" name="Rectangle 2490">
                <a:extLst>
                  <a:ext uri="{FF2B5EF4-FFF2-40B4-BE49-F238E27FC236}">
                    <a16:creationId xmlns:a16="http://schemas.microsoft.com/office/drawing/2014/main" id="{0ECB4998-FDFA-B980-0110-5B2219BB614A}"/>
                  </a:ext>
                </a:extLst>
              </p:cNvPr>
              <p:cNvSpPr/>
              <p:nvPr/>
            </p:nvSpPr>
            <p:spPr>
              <a:xfrm>
                <a:off x="1799386" y="919163"/>
                <a:ext cx="220616" cy="4591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92" name="Rectangle 2491">
                <a:extLst>
                  <a:ext uri="{FF2B5EF4-FFF2-40B4-BE49-F238E27FC236}">
                    <a16:creationId xmlns:a16="http://schemas.microsoft.com/office/drawing/2014/main" id="{EEDA1828-C97C-E8B6-1EF3-79989373C9A1}"/>
                  </a:ext>
                </a:extLst>
              </p:cNvPr>
              <p:cNvSpPr/>
              <p:nvPr/>
            </p:nvSpPr>
            <p:spPr>
              <a:xfrm>
                <a:off x="2020002" y="919163"/>
                <a:ext cx="220616" cy="4591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93" name="Rectangle 2492">
                <a:extLst>
                  <a:ext uri="{FF2B5EF4-FFF2-40B4-BE49-F238E27FC236}">
                    <a16:creationId xmlns:a16="http://schemas.microsoft.com/office/drawing/2014/main" id="{9A22CF2C-498F-982C-7E09-A1DDA3434500}"/>
                  </a:ext>
                </a:extLst>
              </p:cNvPr>
              <p:cNvSpPr/>
              <p:nvPr/>
            </p:nvSpPr>
            <p:spPr>
              <a:xfrm>
                <a:off x="2240618" y="919163"/>
                <a:ext cx="220616" cy="4591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94" name="Rectangle 2493">
                <a:extLst>
                  <a:ext uri="{FF2B5EF4-FFF2-40B4-BE49-F238E27FC236}">
                    <a16:creationId xmlns:a16="http://schemas.microsoft.com/office/drawing/2014/main" id="{8B145601-6CD2-FB90-30D9-89DB53C2C362}"/>
                  </a:ext>
                </a:extLst>
              </p:cNvPr>
              <p:cNvSpPr/>
              <p:nvPr/>
            </p:nvSpPr>
            <p:spPr>
              <a:xfrm>
                <a:off x="2461234" y="919163"/>
                <a:ext cx="220616" cy="4591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95" name="Rectangle 2494">
                <a:extLst>
                  <a:ext uri="{FF2B5EF4-FFF2-40B4-BE49-F238E27FC236}">
                    <a16:creationId xmlns:a16="http://schemas.microsoft.com/office/drawing/2014/main" id="{F73620F7-59F9-A84A-8AA3-9490ACB6599D}"/>
                  </a:ext>
                </a:extLst>
              </p:cNvPr>
              <p:cNvSpPr/>
              <p:nvPr/>
            </p:nvSpPr>
            <p:spPr>
              <a:xfrm>
                <a:off x="2681850" y="919163"/>
                <a:ext cx="220616" cy="4591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96" name="Rectangle 2495">
                <a:extLst>
                  <a:ext uri="{FF2B5EF4-FFF2-40B4-BE49-F238E27FC236}">
                    <a16:creationId xmlns:a16="http://schemas.microsoft.com/office/drawing/2014/main" id="{D8688CC7-30DE-9E4E-C5E8-B76AA125B74D}"/>
                  </a:ext>
                </a:extLst>
              </p:cNvPr>
              <p:cNvSpPr/>
              <p:nvPr/>
            </p:nvSpPr>
            <p:spPr>
              <a:xfrm>
                <a:off x="2902466" y="919163"/>
                <a:ext cx="220616" cy="4591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97" name="Rectangle 2496">
                <a:extLst>
                  <a:ext uri="{FF2B5EF4-FFF2-40B4-BE49-F238E27FC236}">
                    <a16:creationId xmlns:a16="http://schemas.microsoft.com/office/drawing/2014/main" id="{31CE7DFC-BA5D-C7B8-4F65-0851A5F7F47E}"/>
                  </a:ext>
                </a:extLst>
              </p:cNvPr>
              <p:cNvSpPr/>
              <p:nvPr/>
            </p:nvSpPr>
            <p:spPr>
              <a:xfrm>
                <a:off x="3123082" y="919163"/>
                <a:ext cx="220616" cy="4591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98" name="Rectangle 2497">
                <a:extLst>
                  <a:ext uri="{FF2B5EF4-FFF2-40B4-BE49-F238E27FC236}">
                    <a16:creationId xmlns:a16="http://schemas.microsoft.com/office/drawing/2014/main" id="{FF261ABD-DB8E-6A87-5F4E-235E8D8D81CE}"/>
                  </a:ext>
                </a:extLst>
              </p:cNvPr>
              <p:cNvSpPr/>
              <p:nvPr/>
            </p:nvSpPr>
            <p:spPr>
              <a:xfrm>
                <a:off x="3343698" y="919163"/>
                <a:ext cx="220616" cy="4591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</p:grpSp>
        <p:grpSp>
          <p:nvGrpSpPr>
            <p:cNvPr id="2477" name="Group 2476">
              <a:extLst>
                <a:ext uri="{FF2B5EF4-FFF2-40B4-BE49-F238E27FC236}">
                  <a16:creationId xmlns:a16="http://schemas.microsoft.com/office/drawing/2014/main" id="{2B5E5A76-5C2C-4188-40D7-E9E91D36F7F5}"/>
                </a:ext>
              </a:extLst>
            </p:cNvPr>
            <p:cNvGrpSpPr/>
            <p:nvPr/>
          </p:nvGrpSpPr>
          <p:grpSpPr>
            <a:xfrm>
              <a:off x="6421989" y="1844933"/>
              <a:ext cx="1238996" cy="230561"/>
              <a:chOff x="1358154" y="1147763"/>
              <a:chExt cx="2206160" cy="230561"/>
            </a:xfrm>
            <a:solidFill>
              <a:schemeClr val="bg1"/>
            </a:solidFill>
          </p:grpSpPr>
          <p:sp>
            <p:nvSpPr>
              <p:cNvPr id="2479" name="Rectangle 2478">
                <a:extLst>
                  <a:ext uri="{FF2B5EF4-FFF2-40B4-BE49-F238E27FC236}">
                    <a16:creationId xmlns:a16="http://schemas.microsoft.com/office/drawing/2014/main" id="{FCD67024-9260-9EB9-F993-05CB00645348}"/>
                  </a:ext>
                </a:extLst>
              </p:cNvPr>
              <p:cNvSpPr/>
              <p:nvPr/>
            </p:nvSpPr>
            <p:spPr>
              <a:xfrm>
                <a:off x="1358154" y="1147763"/>
                <a:ext cx="220616" cy="2305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80" name="Rectangle 2479">
                <a:extLst>
                  <a:ext uri="{FF2B5EF4-FFF2-40B4-BE49-F238E27FC236}">
                    <a16:creationId xmlns:a16="http://schemas.microsoft.com/office/drawing/2014/main" id="{21DB344E-7F3A-E4D0-5661-EBA01CA119CF}"/>
                  </a:ext>
                </a:extLst>
              </p:cNvPr>
              <p:cNvSpPr/>
              <p:nvPr/>
            </p:nvSpPr>
            <p:spPr>
              <a:xfrm>
                <a:off x="1578770" y="1147763"/>
                <a:ext cx="220616" cy="2305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81" name="Rectangle 2480">
                <a:extLst>
                  <a:ext uri="{FF2B5EF4-FFF2-40B4-BE49-F238E27FC236}">
                    <a16:creationId xmlns:a16="http://schemas.microsoft.com/office/drawing/2014/main" id="{3B87CC25-CBE3-D0FB-C2CE-712AA5587147}"/>
                  </a:ext>
                </a:extLst>
              </p:cNvPr>
              <p:cNvSpPr/>
              <p:nvPr/>
            </p:nvSpPr>
            <p:spPr>
              <a:xfrm>
                <a:off x="1799386" y="1147763"/>
                <a:ext cx="220616" cy="2305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82" name="Rectangle 2481">
                <a:extLst>
                  <a:ext uri="{FF2B5EF4-FFF2-40B4-BE49-F238E27FC236}">
                    <a16:creationId xmlns:a16="http://schemas.microsoft.com/office/drawing/2014/main" id="{BD8A64EA-3B27-3F83-E143-87F1CB5E1403}"/>
                  </a:ext>
                </a:extLst>
              </p:cNvPr>
              <p:cNvSpPr/>
              <p:nvPr/>
            </p:nvSpPr>
            <p:spPr>
              <a:xfrm>
                <a:off x="2020002" y="1147763"/>
                <a:ext cx="220616" cy="2305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83" name="Rectangle 2482">
                <a:extLst>
                  <a:ext uri="{FF2B5EF4-FFF2-40B4-BE49-F238E27FC236}">
                    <a16:creationId xmlns:a16="http://schemas.microsoft.com/office/drawing/2014/main" id="{DC50517F-702C-0E5B-2142-811D8D1E0628}"/>
                  </a:ext>
                </a:extLst>
              </p:cNvPr>
              <p:cNvSpPr/>
              <p:nvPr/>
            </p:nvSpPr>
            <p:spPr>
              <a:xfrm>
                <a:off x="2240618" y="1147763"/>
                <a:ext cx="220616" cy="2305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84" name="Rectangle 2483">
                <a:extLst>
                  <a:ext uri="{FF2B5EF4-FFF2-40B4-BE49-F238E27FC236}">
                    <a16:creationId xmlns:a16="http://schemas.microsoft.com/office/drawing/2014/main" id="{6540999B-12B8-5AEA-89A9-30E8CB253757}"/>
                  </a:ext>
                </a:extLst>
              </p:cNvPr>
              <p:cNvSpPr/>
              <p:nvPr/>
            </p:nvSpPr>
            <p:spPr>
              <a:xfrm>
                <a:off x="2461234" y="1147763"/>
                <a:ext cx="220616" cy="2305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85" name="Rectangle 2484">
                <a:extLst>
                  <a:ext uri="{FF2B5EF4-FFF2-40B4-BE49-F238E27FC236}">
                    <a16:creationId xmlns:a16="http://schemas.microsoft.com/office/drawing/2014/main" id="{7573E34C-16E4-BF36-D2F3-9712F66ED501}"/>
                  </a:ext>
                </a:extLst>
              </p:cNvPr>
              <p:cNvSpPr/>
              <p:nvPr/>
            </p:nvSpPr>
            <p:spPr>
              <a:xfrm>
                <a:off x="2681850" y="1147763"/>
                <a:ext cx="220616" cy="2305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86" name="Rectangle 2485">
                <a:extLst>
                  <a:ext uri="{FF2B5EF4-FFF2-40B4-BE49-F238E27FC236}">
                    <a16:creationId xmlns:a16="http://schemas.microsoft.com/office/drawing/2014/main" id="{A892C834-DA8D-89A0-653F-92E13C9C2513}"/>
                  </a:ext>
                </a:extLst>
              </p:cNvPr>
              <p:cNvSpPr/>
              <p:nvPr/>
            </p:nvSpPr>
            <p:spPr>
              <a:xfrm>
                <a:off x="2902466" y="1147763"/>
                <a:ext cx="220616" cy="2305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87" name="Rectangle 2486">
                <a:extLst>
                  <a:ext uri="{FF2B5EF4-FFF2-40B4-BE49-F238E27FC236}">
                    <a16:creationId xmlns:a16="http://schemas.microsoft.com/office/drawing/2014/main" id="{53EE16B2-6191-CB87-03E7-5A2ABCDC2783}"/>
                  </a:ext>
                </a:extLst>
              </p:cNvPr>
              <p:cNvSpPr/>
              <p:nvPr/>
            </p:nvSpPr>
            <p:spPr>
              <a:xfrm>
                <a:off x="3123082" y="1147763"/>
                <a:ext cx="220616" cy="2305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488" name="Rectangle 2487">
                <a:extLst>
                  <a:ext uri="{FF2B5EF4-FFF2-40B4-BE49-F238E27FC236}">
                    <a16:creationId xmlns:a16="http://schemas.microsoft.com/office/drawing/2014/main" id="{E47A146C-8B8D-1CDF-B40C-B1409B1CD175}"/>
                  </a:ext>
                </a:extLst>
              </p:cNvPr>
              <p:cNvSpPr/>
              <p:nvPr/>
            </p:nvSpPr>
            <p:spPr>
              <a:xfrm>
                <a:off x="3343698" y="1147763"/>
                <a:ext cx="220616" cy="2305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</p:grpSp>
        <p:sp>
          <p:nvSpPr>
            <p:cNvPr id="2478" name="Google Shape;1519;p119">
              <a:extLst>
                <a:ext uri="{FF2B5EF4-FFF2-40B4-BE49-F238E27FC236}">
                  <a16:creationId xmlns:a16="http://schemas.microsoft.com/office/drawing/2014/main" id="{38363A7C-7BA4-390A-65E2-64376777C8FF}"/>
                </a:ext>
              </a:extLst>
            </p:cNvPr>
            <p:cNvSpPr txBox="1"/>
            <p:nvPr/>
          </p:nvSpPr>
          <p:spPr>
            <a:xfrm>
              <a:off x="6421988" y="1375050"/>
              <a:ext cx="1238993" cy="156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>
                  <a:solidFill>
                    <a:schemeClr val="dk1"/>
                  </a:solidFill>
                  <a:latin typeface="+mj-lt"/>
                  <a:ea typeface="Montserrat"/>
                  <a:cs typeface="+mj-lt"/>
                  <a:sym typeface="Montserrat"/>
                </a:rPr>
                <a:t>GPU 4</a:t>
              </a:r>
            </a:p>
          </p:txBody>
        </p:sp>
      </p:grpSp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89B66AE8-5163-F7A3-02DE-F184C675E719}"/>
              </a:ext>
            </a:extLst>
          </p:cNvPr>
          <p:cNvSpPr txBox="1"/>
          <p:nvPr/>
        </p:nvSpPr>
        <p:spPr>
          <a:xfrm>
            <a:off x="7685114" y="3216927"/>
            <a:ext cx="9269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Resources available</a:t>
            </a:r>
            <a:endParaRPr lang="en-US" sz="800" dirty="0">
              <a:solidFill>
                <a:schemeClr val="tx2">
                  <a:lumMod val="25000"/>
                </a:schemeClr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623951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Gains in GPU Utilization with </a:t>
            </a:r>
            <a:r>
              <a:rPr lang="en-US" dirty="0" err="1">
                <a:solidFill>
                  <a:schemeClr val="bg2"/>
                </a:solidFill>
              </a:rPr>
              <a:t>run:ai</a:t>
            </a:r>
            <a:endParaRPr lang="en-US" dirty="0"/>
          </a:p>
        </p:txBody>
      </p:sp>
      <p:sp>
        <p:nvSpPr>
          <p:cNvPr id="9" name="Google Shape;898;p88">
            <a:extLst>
              <a:ext uri="{FF2B5EF4-FFF2-40B4-BE49-F238E27FC236}">
                <a16:creationId xmlns:a16="http://schemas.microsoft.com/office/drawing/2014/main" id="{2A7BDAAF-4F4D-7FB3-B4FD-6B0388D290D5}"/>
              </a:ext>
            </a:extLst>
          </p:cNvPr>
          <p:cNvSpPr txBox="1"/>
          <p:nvPr/>
        </p:nvSpPr>
        <p:spPr>
          <a:xfrm>
            <a:off x="2523291" y="1009488"/>
            <a:ext cx="2146329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Utilization over time without </a:t>
            </a:r>
            <a:r>
              <a:rPr lang="en-US" sz="1000" dirty="0" err="1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run:ai</a:t>
            </a:r>
            <a:endParaRPr lang="en-US" sz="1000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11" name="Google Shape;898;p88">
            <a:extLst>
              <a:ext uri="{FF2B5EF4-FFF2-40B4-BE49-F238E27FC236}">
                <a16:creationId xmlns:a16="http://schemas.microsoft.com/office/drawing/2014/main" id="{44203245-E294-A4A1-A9B7-1829A101BBB8}"/>
              </a:ext>
            </a:extLst>
          </p:cNvPr>
          <p:cNvSpPr txBox="1"/>
          <p:nvPr/>
        </p:nvSpPr>
        <p:spPr>
          <a:xfrm>
            <a:off x="2281266" y="1530565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2</a:t>
            </a:r>
          </a:p>
        </p:txBody>
      </p:sp>
      <p:sp>
        <p:nvSpPr>
          <p:cNvPr id="12" name="Google Shape;898;p88">
            <a:extLst>
              <a:ext uri="{FF2B5EF4-FFF2-40B4-BE49-F238E27FC236}">
                <a16:creationId xmlns:a16="http://schemas.microsoft.com/office/drawing/2014/main" id="{5241B45A-BAC9-72AD-5BD2-2F18509E4724}"/>
              </a:ext>
            </a:extLst>
          </p:cNvPr>
          <p:cNvSpPr txBox="1"/>
          <p:nvPr/>
        </p:nvSpPr>
        <p:spPr>
          <a:xfrm>
            <a:off x="2281266" y="1217800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1</a:t>
            </a:r>
          </a:p>
        </p:txBody>
      </p:sp>
      <p:sp>
        <p:nvSpPr>
          <p:cNvPr id="15" name="Google Shape;898;p88">
            <a:extLst>
              <a:ext uri="{FF2B5EF4-FFF2-40B4-BE49-F238E27FC236}">
                <a16:creationId xmlns:a16="http://schemas.microsoft.com/office/drawing/2014/main" id="{0F7C752B-414A-C7DD-0524-3FAA92829387}"/>
              </a:ext>
            </a:extLst>
          </p:cNvPr>
          <p:cNvSpPr txBox="1"/>
          <p:nvPr/>
        </p:nvSpPr>
        <p:spPr>
          <a:xfrm>
            <a:off x="2282856" y="1835806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3</a:t>
            </a:r>
          </a:p>
        </p:txBody>
      </p:sp>
      <p:sp>
        <p:nvSpPr>
          <p:cNvPr id="17" name="Google Shape;898;p88">
            <a:extLst>
              <a:ext uri="{FF2B5EF4-FFF2-40B4-BE49-F238E27FC236}">
                <a16:creationId xmlns:a16="http://schemas.microsoft.com/office/drawing/2014/main" id="{6FDD5F28-C346-C73F-5724-CB86C7676FBC}"/>
              </a:ext>
            </a:extLst>
          </p:cNvPr>
          <p:cNvSpPr txBox="1"/>
          <p:nvPr/>
        </p:nvSpPr>
        <p:spPr>
          <a:xfrm>
            <a:off x="2281266" y="2134832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4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25E0849-26B3-18BD-577E-933FB87BAF45}"/>
              </a:ext>
            </a:extLst>
          </p:cNvPr>
          <p:cNvGrpSpPr/>
          <p:nvPr/>
        </p:nvGrpSpPr>
        <p:grpSpPr>
          <a:xfrm>
            <a:off x="2577440" y="1535867"/>
            <a:ext cx="4969748" cy="265210"/>
            <a:chOff x="1027138" y="1662867"/>
            <a:chExt cx="4969748" cy="265210"/>
          </a:xfrm>
        </p:grpSpPr>
        <p:sp>
          <p:nvSpPr>
            <p:cNvPr id="2372" name="Freeform: Shape 2371">
              <a:extLst>
                <a:ext uri="{FF2B5EF4-FFF2-40B4-BE49-F238E27FC236}">
                  <a16:creationId xmlns:a16="http://schemas.microsoft.com/office/drawing/2014/main" id="{69112256-BA01-6DBB-F147-C4A5DF76EB8D}"/>
                </a:ext>
              </a:extLst>
            </p:cNvPr>
            <p:cNvSpPr/>
            <p:nvPr/>
          </p:nvSpPr>
          <p:spPr>
            <a:xfrm>
              <a:off x="1043901" y="1690057"/>
              <a:ext cx="1654969" cy="234163"/>
            </a:xfrm>
            <a:custGeom>
              <a:avLst/>
              <a:gdLst>
                <a:gd name="connsiteX0" fmla="*/ 0 w 1654969"/>
                <a:gd name="connsiteY0" fmla="*/ 323850 h 323850"/>
                <a:gd name="connsiteX1" fmla="*/ 526256 w 1654969"/>
                <a:gd name="connsiteY1" fmla="*/ 323850 h 323850"/>
                <a:gd name="connsiteX2" fmla="*/ 526256 w 1654969"/>
                <a:gd name="connsiteY2" fmla="*/ 0 h 323850"/>
                <a:gd name="connsiteX3" fmla="*/ 526256 w 1654969"/>
                <a:gd name="connsiteY3" fmla="*/ 316707 h 323850"/>
                <a:gd name="connsiteX4" fmla="*/ 866775 w 1654969"/>
                <a:gd name="connsiteY4" fmla="*/ 316707 h 323850"/>
                <a:gd name="connsiteX5" fmla="*/ 866775 w 1654969"/>
                <a:gd name="connsiteY5" fmla="*/ 16669 h 323850"/>
                <a:gd name="connsiteX6" fmla="*/ 866775 w 1654969"/>
                <a:gd name="connsiteY6" fmla="*/ 314325 h 323850"/>
                <a:gd name="connsiteX7" fmla="*/ 1500188 w 1654969"/>
                <a:gd name="connsiteY7" fmla="*/ 314325 h 323850"/>
                <a:gd name="connsiteX8" fmla="*/ 1500188 w 1654969"/>
                <a:gd name="connsiteY8" fmla="*/ 9525 h 323850"/>
                <a:gd name="connsiteX9" fmla="*/ 1500188 w 1654969"/>
                <a:gd name="connsiteY9" fmla="*/ 321469 h 323850"/>
                <a:gd name="connsiteX10" fmla="*/ 1654969 w 1654969"/>
                <a:gd name="connsiteY10" fmla="*/ 321469 h 323850"/>
                <a:gd name="connsiteX11" fmla="*/ 0 w 1654969"/>
                <a:gd name="connsiteY11" fmla="*/ 32385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4969" h="323850">
                  <a:moveTo>
                    <a:pt x="0" y="323850"/>
                  </a:moveTo>
                  <a:lnTo>
                    <a:pt x="526256" y="323850"/>
                  </a:lnTo>
                  <a:lnTo>
                    <a:pt x="526256" y="0"/>
                  </a:lnTo>
                  <a:lnTo>
                    <a:pt x="526256" y="316707"/>
                  </a:lnTo>
                  <a:lnTo>
                    <a:pt x="866775" y="316707"/>
                  </a:lnTo>
                  <a:lnTo>
                    <a:pt x="866775" y="16669"/>
                  </a:lnTo>
                  <a:lnTo>
                    <a:pt x="866775" y="314325"/>
                  </a:lnTo>
                  <a:lnTo>
                    <a:pt x="1500188" y="314325"/>
                  </a:lnTo>
                  <a:lnTo>
                    <a:pt x="1500188" y="9525"/>
                  </a:lnTo>
                  <a:lnTo>
                    <a:pt x="1500188" y="321469"/>
                  </a:lnTo>
                  <a:lnTo>
                    <a:pt x="1654969" y="321469"/>
                  </a:lnTo>
                  <a:lnTo>
                    <a:pt x="0" y="32385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73" name="Google Shape;1486;p114">
              <a:extLst>
                <a:ext uri="{FF2B5EF4-FFF2-40B4-BE49-F238E27FC236}">
                  <a16:creationId xmlns:a16="http://schemas.microsoft.com/office/drawing/2014/main" id="{390A3201-CE01-B08C-92AF-F25C8D324573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80" y="1662868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4" name="Google Shape;1487;p114">
              <a:extLst>
                <a:ext uri="{FF2B5EF4-FFF2-40B4-BE49-F238E27FC236}">
                  <a16:creationId xmlns:a16="http://schemas.microsoft.com/office/drawing/2014/main" id="{68EC70BC-18F4-7A1E-467B-F143D958F36D}"/>
                </a:ext>
              </a:extLst>
            </p:cNvPr>
            <p:cNvCxnSpPr/>
            <p:nvPr/>
          </p:nvCxnSpPr>
          <p:spPr>
            <a:xfrm flipH="1">
              <a:off x="1033170" y="1925604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5" name="Google Shape;1487;p114">
              <a:extLst>
                <a:ext uri="{FF2B5EF4-FFF2-40B4-BE49-F238E27FC236}">
                  <a16:creationId xmlns:a16="http://schemas.microsoft.com/office/drawing/2014/main" id="{14757EE2-9FF4-16E5-6386-B40371BA2925}"/>
                </a:ext>
              </a:extLst>
            </p:cNvPr>
            <p:cNvCxnSpPr/>
            <p:nvPr/>
          </p:nvCxnSpPr>
          <p:spPr>
            <a:xfrm flipH="1">
              <a:off x="1027138" y="1662868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76" name="Freeform: Shape 2375">
              <a:extLst>
                <a:ext uri="{FF2B5EF4-FFF2-40B4-BE49-F238E27FC236}">
                  <a16:creationId xmlns:a16="http://schemas.microsoft.com/office/drawing/2014/main" id="{F661421A-0286-297D-48CD-73037E41D7EB}"/>
                </a:ext>
              </a:extLst>
            </p:cNvPr>
            <p:cNvSpPr/>
            <p:nvPr/>
          </p:nvSpPr>
          <p:spPr>
            <a:xfrm>
              <a:off x="5018243" y="1678292"/>
              <a:ext cx="232860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7" name="Freeform: Shape 2376">
              <a:extLst>
                <a:ext uri="{FF2B5EF4-FFF2-40B4-BE49-F238E27FC236}">
                  <a16:creationId xmlns:a16="http://schemas.microsoft.com/office/drawing/2014/main" id="{91349051-907C-E5F1-BA11-9A571A6F9F7D}"/>
                </a:ext>
              </a:extLst>
            </p:cNvPr>
            <p:cNvSpPr/>
            <p:nvPr/>
          </p:nvSpPr>
          <p:spPr>
            <a:xfrm>
              <a:off x="5488183" y="1678292"/>
              <a:ext cx="232860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8" name="Freeform: Shape 2377">
              <a:extLst>
                <a:ext uri="{FF2B5EF4-FFF2-40B4-BE49-F238E27FC236}">
                  <a16:creationId xmlns:a16="http://schemas.microsoft.com/office/drawing/2014/main" id="{03BEC816-C9FC-BFB7-08E9-6CABEC6CFB76}"/>
                </a:ext>
              </a:extLst>
            </p:cNvPr>
            <p:cNvSpPr/>
            <p:nvPr/>
          </p:nvSpPr>
          <p:spPr>
            <a:xfrm>
              <a:off x="4338087" y="1678292"/>
              <a:ext cx="45686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79" name="Google Shape;1487;p114">
              <a:extLst>
                <a:ext uri="{FF2B5EF4-FFF2-40B4-BE49-F238E27FC236}">
                  <a16:creationId xmlns:a16="http://schemas.microsoft.com/office/drawing/2014/main" id="{081D4CCA-678A-D747-8E4C-A9C9D4A82D57}"/>
                </a:ext>
              </a:extLst>
            </p:cNvPr>
            <p:cNvCxnSpPr/>
            <p:nvPr/>
          </p:nvCxnSpPr>
          <p:spPr>
            <a:xfrm flipH="1">
              <a:off x="4311914" y="1662868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0" name="Google Shape;1487;p114">
              <a:extLst>
                <a:ext uri="{FF2B5EF4-FFF2-40B4-BE49-F238E27FC236}">
                  <a16:creationId xmlns:a16="http://schemas.microsoft.com/office/drawing/2014/main" id="{71ED5516-B113-6D8A-F474-FC1175448769}"/>
                </a:ext>
              </a:extLst>
            </p:cNvPr>
            <p:cNvCxnSpPr/>
            <p:nvPr/>
          </p:nvCxnSpPr>
          <p:spPr>
            <a:xfrm flipH="1">
              <a:off x="4317946" y="1925604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1" name="Freeform: Shape 2380">
              <a:extLst>
                <a:ext uri="{FF2B5EF4-FFF2-40B4-BE49-F238E27FC236}">
                  <a16:creationId xmlns:a16="http://schemas.microsoft.com/office/drawing/2014/main" id="{3790EE5E-C8A2-714E-46EB-878D22E98C92}"/>
                </a:ext>
              </a:extLst>
            </p:cNvPr>
            <p:cNvSpPr/>
            <p:nvPr/>
          </p:nvSpPr>
          <p:spPr>
            <a:xfrm>
              <a:off x="2691876" y="1882548"/>
              <a:ext cx="1651000" cy="38386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82" name="Google Shape;1487;p114">
              <a:extLst>
                <a:ext uri="{FF2B5EF4-FFF2-40B4-BE49-F238E27FC236}">
                  <a16:creationId xmlns:a16="http://schemas.microsoft.com/office/drawing/2014/main" id="{A81BC427-9D5F-2231-A5FC-D6ADC3CE6670}"/>
                </a:ext>
              </a:extLst>
            </p:cNvPr>
            <p:cNvCxnSpPr/>
            <p:nvPr/>
          </p:nvCxnSpPr>
          <p:spPr>
            <a:xfrm flipH="1">
              <a:off x="2682352" y="1925603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3" name="Google Shape;1487;p114">
              <a:extLst>
                <a:ext uri="{FF2B5EF4-FFF2-40B4-BE49-F238E27FC236}">
                  <a16:creationId xmlns:a16="http://schemas.microsoft.com/office/drawing/2014/main" id="{BDFDED0D-1615-D09E-2F72-636187A47EC8}"/>
                </a:ext>
              </a:extLst>
            </p:cNvPr>
            <p:cNvCxnSpPr/>
            <p:nvPr/>
          </p:nvCxnSpPr>
          <p:spPr>
            <a:xfrm flipH="1">
              <a:off x="2676320" y="1662867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99A3C2-C95E-9E9A-1880-70C2432F9215}"/>
              </a:ext>
            </a:extLst>
          </p:cNvPr>
          <p:cNvGrpSpPr/>
          <p:nvPr/>
        </p:nvGrpSpPr>
        <p:grpSpPr>
          <a:xfrm>
            <a:off x="2577440" y="1223750"/>
            <a:ext cx="4969748" cy="266228"/>
            <a:chOff x="1027138" y="1350750"/>
            <a:chExt cx="4969748" cy="266228"/>
          </a:xfrm>
        </p:grpSpPr>
        <p:sp>
          <p:nvSpPr>
            <p:cNvPr id="2359" name="Freeform: Shape 2358">
              <a:extLst>
                <a:ext uri="{FF2B5EF4-FFF2-40B4-BE49-F238E27FC236}">
                  <a16:creationId xmlns:a16="http://schemas.microsoft.com/office/drawing/2014/main" id="{503A1E90-E1EE-A2D1-D036-BE4CA276B2A1}"/>
                </a:ext>
              </a:extLst>
            </p:cNvPr>
            <p:cNvSpPr/>
            <p:nvPr/>
          </p:nvSpPr>
          <p:spPr>
            <a:xfrm>
              <a:off x="1048664" y="1354679"/>
              <a:ext cx="1647825" cy="258268"/>
            </a:xfrm>
            <a:custGeom>
              <a:avLst/>
              <a:gdLst>
                <a:gd name="connsiteX0" fmla="*/ 0 w 1647825"/>
                <a:gd name="connsiteY0" fmla="*/ 347662 h 357187"/>
                <a:gd name="connsiteX1" fmla="*/ 290512 w 1647825"/>
                <a:gd name="connsiteY1" fmla="*/ 347662 h 357187"/>
                <a:gd name="connsiteX2" fmla="*/ 290512 w 1647825"/>
                <a:gd name="connsiteY2" fmla="*/ 0 h 357187"/>
                <a:gd name="connsiteX3" fmla="*/ 290512 w 1647825"/>
                <a:gd name="connsiteY3" fmla="*/ 357187 h 357187"/>
                <a:gd name="connsiteX4" fmla="*/ 740568 w 1647825"/>
                <a:gd name="connsiteY4" fmla="*/ 357187 h 357187"/>
                <a:gd name="connsiteX5" fmla="*/ 740568 w 1647825"/>
                <a:gd name="connsiteY5" fmla="*/ 4762 h 357187"/>
                <a:gd name="connsiteX6" fmla="*/ 740568 w 1647825"/>
                <a:gd name="connsiteY6" fmla="*/ 316706 h 357187"/>
                <a:gd name="connsiteX7" fmla="*/ 740568 w 1647825"/>
                <a:gd name="connsiteY7" fmla="*/ 347662 h 357187"/>
                <a:gd name="connsiteX8" fmla="*/ 1288256 w 1647825"/>
                <a:gd name="connsiteY8" fmla="*/ 347662 h 357187"/>
                <a:gd name="connsiteX9" fmla="*/ 1288256 w 1647825"/>
                <a:gd name="connsiteY9" fmla="*/ 19050 h 357187"/>
                <a:gd name="connsiteX10" fmla="*/ 1288256 w 1647825"/>
                <a:gd name="connsiteY10" fmla="*/ 340518 h 357187"/>
                <a:gd name="connsiteX11" fmla="*/ 1647825 w 1647825"/>
                <a:gd name="connsiteY11" fmla="*/ 340518 h 357187"/>
                <a:gd name="connsiteX12" fmla="*/ 0 w 1647825"/>
                <a:gd name="connsiteY12" fmla="*/ 347662 h 35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7825" h="357187">
                  <a:moveTo>
                    <a:pt x="0" y="347662"/>
                  </a:moveTo>
                  <a:lnTo>
                    <a:pt x="290512" y="347662"/>
                  </a:lnTo>
                  <a:lnTo>
                    <a:pt x="290512" y="0"/>
                  </a:lnTo>
                  <a:lnTo>
                    <a:pt x="290512" y="357187"/>
                  </a:lnTo>
                  <a:lnTo>
                    <a:pt x="740568" y="357187"/>
                  </a:lnTo>
                  <a:lnTo>
                    <a:pt x="740568" y="4762"/>
                  </a:lnTo>
                  <a:lnTo>
                    <a:pt x="740568" y="316706"/>
                  </a:lnTo>
                  <a:lnTo>
                    <a:pt x="740568" y="347662"/>
                  </a:lnTo>
                  <a:lnTo>
                    <a:pt x="1288256" y="347662"/>
                  </a:lnTo>
                  <a:lnTo>
                    <a:pt x="1288256" y="19050"/>
                  </a:lnTo>
                  <a:lnTo>
                    <a:pt x="1288256" y="340518"/>
                  </a:lnTo>
                  <a:lnTo>
                    <a:pt x="1647825" y="340518"/>
                  </a:lnTo>
                  <a:lnTo>
                    <a:pt x="0" y="347662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60" name="Google Shape;1486;p114">
              <a:extLst>
                <a:ext uri="{FF2B5EF4-FFF2-40B4-BE49-F238E27FC236}">
                  <a16:creationId xmlns:a16="http://schemas.microsoft.com/office/drawing/2014/main" id="{F07FD97E-6772-FCE0-E0CE-42C7C9912FCF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80" y="1351769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1" name="Google Shape;1487;p114">
              <a:extLst>
                <a:ext uri="{FF2B5EF4-FFF2-40B4-BE49-F238E27FC236}">
                  <a16:creationId xmlns:a16="http://schemas.microsoft.com/office/drawing/2014/main" id="{030853A8-B670-AFBE-DCAA-901FA2AF0E31}"/>
                </a:ext>
              </a:extLst>
            </p:cNvPr>
            <p:cNvCxnSpPr/>
            <p:nvPr/>
          </p:nvCxnSpPr>
          <p:spPr>
            <a:xfrm flipH="1">
              <a:off x="1033170" y="1614505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2" name="Google Shape;1487;p114">
              <a:extLst>
                <a:ext uri="{FF2B5EF4-FFF2-40B4-BE49-F238E27FC236}">
                  <a16:creationId xmlns:a16="http://schemas.microsoft.com/office/drawing/2014/main" id="{F03F5C3A-925E-9770-FCBA-392B35FEA1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138" y="1350751"/>
              <a:ext cx="1684972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63" name="Freeform: Shape 2362">
              <a:extLst>
                <a:ext uri="{FF2B5EF4-FFF2-40B4-BE49-F238E27FC236}">
                  <a16:creationId xmlns:a16="http://schemas.microsoft.com/office/drawing/2014/main" id="{FAF4E696-54B0-D9B8-4F69-A43A21B9C15B}"/>
                </a:ext>
              </a:extLst>
            </p:cNvPr>
            <p:cNvSpPr/>
            <p:nvPr/>
          </p:nvSpPr>
          <p:spPr>
            <a:xfrm>
              <a:off x="4798217" y="1366657"/>
              <a:ext cx="20632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64" name="Freeform: Shape 2363">
              <a:extLst>
                <a:ext uri="{FF2B5EF4-FFF2-40B4-BE49-F238E27FC236}">
                  <a16:creationId xmlns:a16="http://schemas.microsoft.com/office/drawing/2014/main" id="{9A281506-AF37-8A23-BC80-1E9F3326E0BD}"/>
                </a:ext>
              </a:extLst>
            </p:cNvPr>
            <p:cNvSpPr/>
            <p:nvPr/>
          </p:nvSpPr>
          <p:spPr>
            <a:xfrm>
              <a:off x="5257000" y="1366657"/>
              <a:ext cx="20632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65" name="Freeform: Shape 2364">
              <a:extLst>
                <a:ext uri="{FF2B5EF4-FFF2-40B4-BE49-F238E27FC236}">
                  <a16:creationId xmlns:a16="http://schemas.microsoft.com/office/drawing/2014/main" id="{BD0E365C-F1F7-424A-5387-B03DC016B5BC}"/>
                </a:ext>
              </a:extLst>
            </p:cNvPr>
            <p:cNvSpPr/>
            <p:nvPr/>
          </p:nvSpPr>
          <p:spPr>
            <a:xfrm>
              <a:off x="5726940" y="1366657"/>
              <a:ext cx="20632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66" name="Freeform: Shape 2365">
              <a:extLst>
                <a:ext uri="{FF2B5EF4-FFF2-40B4-BE49-F238E27FC236}">
                  <a16:creationId xmlns:a16="http://schemas.microsoft.com/office/drawing/2014/main" id="{61098D52-F037-69B5-F419-73689CF5E675}"/>
                </a:ext>
              </a:extLst>
            </p:cNvPr>
            <p:cNvSpPr/>
            <p:nvPr/>
          </p:nvSpPr>
          <p:spPr>
            <a:xfrm>
              <a:off x="4339434" y="1366657"/>
              <a:ext cx="20632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67" name="Google Shape;1487;p114">
              <a:extLst>
                <a:ext uri="{FF2B5EF4-FFF2-40B4-BE49-F238E27FC236}">
                  <a16:creationId xmlns:a16="http://schemas.microsoft.com/office/drawing/2014/main" id="{8D70E084-B9AC-4D6F-8467-A18E3360AC3F}"/>
                </a:ext>
              </a:extLst>
            </p:cNvPr>
            <p:cNvCxnSpPr/>
            <p:nvPr/>
          </p:nvCxnSpPr>
          <p:spPr>
            <a:xfrm flipH="1">
              <a:off x="4317946" y="1614505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8" name="Google Shape;1487;p114">
              <a:extLst>
                <a:ext uri="{FF2B5EF4-FFF2-40B4-BE49-F238E27FC236}">
                  <a16:creationId xmlns:a16="http://schemas.microsoft.com/office/drawing/2014/main" id="{D33154F7-9974-62B7-7411-EF1FF58B27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11914" y="1350751"/>
              <a:ext cx="1684972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69" name="Freeform: Shape 2368">
              <a:extLst>
                <a:ext uri="{FF2B5EF4-FFF2-40B4-BE49-F238E27FC236}">
                  <a16:creationId xmlns:a16="http://schemas.microsoft.com/office/drawing/2014/main" id="{49D9E6E8-D296-0A1B-A0A5-378904F2EBB4}"/>
                </a:ext>
              </a:extLst>
            </p:cNvPr>
            <p:cNvSpPr/>
            <p:nvPr/>
          </p:nvSpPr>
          <p:spPr>
            <a:xfrm>
              <a:off x="2691876" y="1530580"/>
              <a:ext cx="1651000" cy="78720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70" name="Google Shape;1487;p114">
              <a:extLst>
                <a:ext uri="{FF2B5EF4-FFF2-40B4-BE49-F238E27FC236}">
                  <a16:creationId xmlns:a16="http://schemas.microsoft.com/office/drawing/2014/main" id="{218F1C2A-5E93-8DAA-81C1-CF6FB71E7AB8}"/>
                </a:ext>
              </a:extLst>
            </p:cNvPr>
            <p:cNvCxnSpPr/>
            <p:nvPr/>
          </p:nvCxnSpPr>
          <p:spPr>
            <a:xfrm flipH="1">
              <a:off x="2682352" y="1614504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1" name="Google Shape;1487;p114">
              <a:extLst>
                <a:ext uri="{FF2B5EF4-FFF2-40B4-BE49-F238E27FC236}">
                  <a16:creationId xmlns:a16="http://schemas.microsoft.com/office/drawing/2014/main" id="{5E324EA7-39D0-B05B-1396-4C2ADD89B8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76320" y="1350750"/>
              <a:ext cx="1684972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57286A8-AC42-35F6-D818-5336A9A67640}"/>
              </a:ext>
            </a:extLst>
          </p:cNvPr>
          <p:cNvGrpSpPr/>
          <p:nvPr/>
        </p:nvGrpSpPr>
        <p:grpSpPr>
          <a:xfrm>
            <a:off x="2577440" y="1836371"/>
            <a:ext cx="4969748" cy="265210"/>
            <a:chOff x="1027138" y="1963371"/>
            <a:chExt cx="4969748" cy="265210"/>
          </a:xfrm>
        </p:grpSpPr>
        <p:sp>
          <p:nvSpPr>
            <p:cNvPr id="2348" name="Freeform: Shape 2347">
              <a:extLst>
                <a:ext uri="{FF2B5EF4-FFF2-40B4-BE49-F238E27FC236}">
                  <a16:creationId xmlns:a16="http://schemas.microsoft.com/office/drawing/2014/main" id="{E9767A18-8E8B-2540-A242-8EBDC238919E}"/>
                </a:ext>
              </a:extLst>
            </p:cNvPr>
            <p:cNvSpPr/>
            <p:nvPr/>
          </p:nvSpPr>
          <p:spPr>
            <a:xfrm>
              <a:off x="1039139" y="1985083"/>
              <a:ext cx="1662112" cy="239329"/>
            </a:xfrm>
            <a:custGeom>
              <a:avLst/>
              <a:gdLst>
                <a:gd name="connsiteX0" fmla="*/ 0 w 1662112"/>
                <a:gd name="connsiteY0" fmla="*/ 330994 h 330994"/>
                <a:gd name="connsiteX1" fmla="*/ 57150 w 1662112"/>
                <a:gd name="connsiteY1" fmla="*/ 330994 h 330994"/>
                <a:gd name="connsiteX2" fmla="*/ 57150 w 1662112"/>
                <a:gd name="connsiteY2" fmla="*/ 0 h 330994"/>
                <a:gd name="connsiteX3" fmla="*/ 57150 w 1662112"/>
                <a:gd name="connsiteY3" fmla="*/ 326232 h 330994"/>
                <a:gd name="connsiteX4" fmla="*/ 1381125 w 1662112"/>
                <a:gd name="connsiteY4" fmla="*/ 326232 h 330994"/>
                <a:gd name="connsiteX5" fmla="*/ 1381125 w 1662112"/>
                <a:gd name="connsiteY5" fmla="*/ 4763 h 330994"/>
                <a:gd name="connsiteX6" fmla="*/ 1381125 w 1662112"/>
                <a:gd name="connsiteY6" fmla="*/ 330994 h 330994"/>
                <a:gd name="connsiteX7" fmla="*/ 1662112 w 1662112"/>
                <a:gd name="connsiteY7" fmla="*/ 330994 h 330994"/>
                <a:gd name="connsiteX8" fmla="*/ 0 w 1662112"/>
                <a:gd name="connsiteY8" fmla="*/ 330994 h 33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2112" h="330994">
                  <a:moveTo>
                    <a:pt x="0" y="330994"/>
                  </a:moveTo>
                  <a:lnTo>
                    <a:pt x="57150" y="330994"/>
                  </a:lnTo>
                  <a:lnTo>
                    <a:pt x="57150" y="0"/>
                  </a:lnTo>
                  <a:lnTo>
                    <a:pt x="57150" y="326232"/>
                  </a:lnTo>
                  <a:lnTo>
                    <a:pt x="1381125" y="326232"/>
                  </a:lnTo>
                  <a:lnTo>
                    <a:pt x="1381125" y="4763"/>
                  </a:lnTo>
                  <a:lnTo>
                    <a:pt x="1381125" y="330994"/>
                  </a:lnTo>
                  <a:lnTo>
                    <a:pt x="1662112" y="330994"/>
                  </a:lnTo>
                  <a:lnTo>
                    <a:pt x="0" y="330994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49" name="Google Shape;1486;p114">
              <a:extLst>
                <a:ext uri="{FF2B5EF4-FFF2-40B4-BE49-F238E27FC236}">
                  <a16:creationId xmlns:a16="http://schemas.microsoft.com/office/drawing/2014/main" id="{0545905D-BF6F-0345-9FB8-C74081774F34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80" y="1963372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0" name="Google Shape;1487;p114">
              <a:extLst>
                <a:ext uri="{FF2B5EF4-FFF2-40B4-BE49-F238E27FC236}">
                  <a16:creationId xmlns:a16="http://schemas.microsoft.com/office/drawing/2014/main" id="{88450BC2-69C2-B29B-1EF6-EA31AF1AD6EC}"/>
                </a:ext>
              </a:extLst>
            </p:cNvPr>
            <p:cNvCxnSpPr/>
            <p:nvPr/>
          </p:nvCxnSpPr>
          <p:spPr>
            <a:xfrm flipH="1">
              <a:off x="1033170" y="2226108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1" name="Google Shape;1487;p114">
              <a:extLst>
                <a:ext uri="{FF2B5EF4-FFF2-40B4-BE49-F238E27FC236}">
                  <a16:creationId xmlns:a16="http://schemas.microsoft.com/office/drawing/2014/main" id="{3DAE12D0-FB3C-4468-C874-0B44621046EE}"/>
                </a:ext>
              </a:extLst>
            </p:cNvPr>
            <p:cNvCxnSpPr/>
            <p:nvPr/>
          </p:nvCxnSpPr>
          <p:spPr>
            <a:xfrm flipH="1">
              <a:off x="1027138" y="1963372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52" name="Freeform: Shape 2351">
              <a:extLst>
                <a:ext uri="{FF2B5EF4-FFF2-40B4-BE49-F238E27FC236}">
                  <a16:creationId xmlns:a16="http://schemas.microsoft.com/office/drawing/2014/main" id="{DBACB422-A7DE-E8C4-31EF-55C7DAAE7E81}"/>
                </a:ext>
              </a:extLst>
            </p:cNvPr>
            <p:cNvSpPr/>
            <p:nvPr/>
          </p:nvSpPr>
          <p:spPr>
            <a:xfrm>
              <a:off x="4340866" y="1977206"/>
              <a:ext cx="414339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53" name="Freeform: Shape 2352">
              <a:extLst>
                <a:ext uri="{FF2B5EF4-FFF2-40B4-BE49-F238E27FC236}">
                  <a16:creationId xmlns:a16="http://schemas.microsoft.com/office/drawing/2014/main" id="{AA8A61FE-BA6A-6EBD-65FD-63EB899111D4}"/>
                </a:ext>
              </a:extLst>
            </p:cNvPr>
            <p:cNvSpPr/>
            <p:nvPr/>
          </p:nvSpPr>
          <p:spPr>
            <a:xfrm>
              <a:off x="5193135" y="1977206"/>
              <a:ext cx="39888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54" name="Google Shape;1487;p114">
              <a:extLst>
                <a:ext uri="{FF2B5EF4-FFF2-40B4-BE49-F238E27FC236}">
                  <a16:creationId xmlns:a16="http://schemas.microsoft.com/office/drawing/2014/main" id="{41222415-E081-F280-C72A-C81A54BDE903}"/>
                </a:ext>
              </a:extLst>
            </p:cNvPr>
            <p:cNvCxnSpPr/>
            <p:nvPr/>
          </p:nvCxnSpPr>
          <p:spPr>
            <a:xfrm flipH="1">
              <a:off x="4311914" y="1963372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5" name="Google Shape;1487;p114">
              <a:extLst>
                <a:ext uri="{FF2B5EF4-FFF2-40B4-BE49-F238E27FC236}">
                  <a16:creationId xmlns:a16="http://schemas.microsoft.com/office/drawing/2014/main" id="{2196DA6A-485C-AC1F-AA04-9B80C0D851AE}"/>
                </a:ext>
              </a:extLst>
            </p:cNvPr>
            <p:cNvCxnSpPr/>
            <p:nvPr/>
          </p:nvCxnSpPr>
          <p:spPr>
            <a:xfrm flipH="1">
              <a:off x="4317946" y="2226108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56" name="Freeform: Shape 2355">
              <a:extLst>
                <a:ext uri="{FF2B5EF4-FFF2-40B4-BE49-F238E27FC236}">
                  <a16:creationId xmlns:a16="http://schemas.microsoft.com/office/drawing/2014/main" id="{5AF8EB19-D08F-4E15-FF02-3F0862D86B07}"/>
                </a:ext>
              </a:extLst>
            </p:cNvPr>
            <p:cNvSpPr/>
            <p:nvPr/>
          </p:nvSpPr>
          <p:spPr>
            <a:xfrm>
              <a:off x="2691876" y="2119986"/>
              <a:ext cx="1651000" cy="99863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57" name="Google Shape;1487;p114">
              <a:extLst>
                <a:ext uri="{FF2B5EF4-FFF2-40B4-BE49-F238E27FC236}">
                  <a16:creationId xmlns:a16="http://schemas.microsoft.com/office/drawing/2014/main" id="{FC9150FE-6737-8B4B-AEC9-1AD9ACBA9376}"/>
                </a:ext>
              </a:extLst>
            </p:cNvPr>
            <p:cNvCxnSpPr/>
            <p:nvPr/>
          </p:nvCxnSpPr>
          <p:spPr>
            <a:xfrm flipH="1">
              <a:off x="2682352" y="2226107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8" name="Google Shape;1487;p114">
              <a:extLst>
                <a:ext uri="{FF2B5EF4-FFF2-40B4-BE49-F238E27FC236}">
                  <a16:creationId xmlns:a16="http://schemas.microsoft.com/office/drawing/2014/main" id="{750DF0C8-0C01-DCDB-A5AC-93CBC625285D}"/>
                </a:ext>
              </a:extLst>
            </p:cNvPr>
            <p:cNvCxnSpPr/>
            <p:nvPr/>
          </p:nvCxnSpPr>
          <p:spPr>
            <a:xfrm flipH="1">
              <a:off x="2676320" y="1963371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04201F6-AF97-83C7-6F77-103FF877C15B}"/>
              </a:ext>
            </a:extLst>
          </p:cNvPr>
          <p:cNvGrpSpPr/>
          <p:nvPr/>
        </p:nvGrpSpPr>
        <p:grpSpPr>
          <a:xfrm>
            <a:off x="2577440" y="2146416"/>
            <a:ext cx="4969748" cy="265210"/>
            <a:chOff x="1027138" y="2273416"/>
            <a:chExt cx="4969748" cy="265210"/>
          </a:xfrm>
        </p:grpSpPr>
        <p:sp>
          <p:nvSpPr>
            <p:cNvPr id="2336" name="Freeform: Shape 2335">
              <a:extLst>
                <a:ext uri="{FF2B5EF4-FFF2-40B4-BE49-F238E27FC236}">
                  <a16:creationId xmlns:a16="http://schemas.microsoft.com/office/drawing/2014/main" id="{294C20E4-403D-2A51-0F60-F3EB2C185597}"/>
                </a:ext>
              </a:extLst>
            </p:cNvPr>
            <p:cNvSpPr/>
            <p:nvPr/>
          </p:nvSpPr>
          <p:spPr>
            <a:xfrm>
              <a:off x="1043901" y="2297471"/>
              <a:ext cx="1640681" cy="239329"/>
            </a:xfrm>
            <a:custGeom>
              <a:avLst/>
              <a:gdLst>
                <a:gd name="connsiteX0" fmla="*/ 0 w 1640681"/>
                <a:gd name="connsiteY0" fmla="*/ 323850 h 330994"/>
                <a:gd name="connsiteX1" fmla="*/ 188119 w 1640681"/>
                <a:gd name="connsiteY1" fmla="*/ 323850 h 330994"/>
                <a:gd name="connsiteX2" fmla="*/ 188119 w 1640681"/>
                <a:gd name="connsiteY2" fmla="*/ 2381 h 330994"/>
                <a:gd name="connsiteX3" fmla="*/ 188119 w 1640681"/>
                <a:gd name="connsiteY3" fmla="*/ 316706 h 330994"/>
                <a:gd name="connsiteX4" fmla="*/ 450056 w 1640681"/>
                <a:gd name="connsiteY4" fmla="*/ 316706 h 330994"/>
                <a:gd name="connsiteX5" fmla="*/ 681038 w 1640681"/>
                <a:gd name="connsiteY5" fmla="*/ 316706 h 330994"/>
                <a:gd name="connsiteX6" fmla="*/ 681038 w 1640681"/>
                <a:gd name="connsiteY6" fmla="*/ 0 h 330994"/>
                <a:gd name="connsiteX7" fmla="*/ 681038 w 1640681"/>
                <a:gd name="connsiteY7" fmla="*/ 314325 h 330994"/>
                <a:gd name="connsiteX8" fmla="*/ 1107281 w 1640681"/>
                <a:gd name="connsiteY8" fmla="*/ 314325 h 330994"/>
                <a:gd name="connsiteX9" fmla="*/ 1107281 w 1640681"/>
                <a:gd name="connsiteY9" fmla="*/ 2381 h 330994"/>
                <a:gd name="connsiteX10" fmla="*/ 1107281 w 1640681"/>
                <a:gd name="connsiteY10" fmla="*/ 314325 h 330994"/>
                <a:gd name="connsiteX11" fmla="*/ 1640681 w 1640681"/>
                <a:gd name="connsiteY11" fmla="*/ 314325 h 330994"/>
                <a:gd name="connsiteX12" fmla="*/ 1640681 w 1640681"/>
                <a:gd name="connsiteY12" fmla="*/ 2381 h 330994"/>
                <a:gd name="connsiteX13" fmla="*/ 1640681 w 1640681"/>
                <a:gd name="connsiteY13" fmla="*/ 330994 h 330994"/>
                <a:gd name="connsiteX14" fmla="*/ 0 w 1640681"/>
                <a:gd name="connsiteY14" fmla="*/ 323850 h 33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40681" h="330994">
                  <a:moveTo>
                    <a:pt x="0" y="323850"/>
                  </a:moveTo>
                  <a:lnTo>
                    <a:pt x="188119" y="323850"/>
                  </a:lnTo>
                  <a:lnTo>
                    <a:pt x="188119" y="2381"/>
                  </a:lnTo>
                  <a:lnTo>
                    <a:pt x="188119" y="316706"/>
                  </a:lnTo>
                  <a:lnTo>
                    <a:pt x="450056" y="316706"/>
                  </a:lnTo>
                  <a:lnTo>
                    <a:pt x="681038" y="316706"/>
                  </a:lnTo>
                  <a:lnTo>
                    <a:pt x="681038" y="0"/>
                  </a:lnTo>
                  <a:lnTo>
                    <a:pt x="681038" y="314325"/>
                  </a:lnTo>
                  <a:lnTo>
                    <a:pt x="1107281" y="314325"/>
                  </a:lnTo>
                  <a:lnTo>
                    <a:pt x="1107281" y="2381"/>
                  </a:lnTo>
                  <a:lnTo>
                    <a:pt x="1107281" y="314325"/>
                  </a:lnTo>
                  <a:lnTo>
                    <a:pt x="1640681" y="314325"/>
                  </a:lnTo>
                  <a:lnTo>
                    <a:pt x="1640681" y="2381"/>
                  </a:lnTo>
                  <a:lnTo>
                    <a:pt x="1640681" y="330994"/>
                  </a:lnTo>
                  <a:lnTo>
                    <a:pt x="0" y="323850"/>
                  </a:ln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37" name="Google Shape;1486;p114">
              <a:extLst>
                <a:ext uri="{FF2B5EF4-FFF2-40B4-BE49-F238E27FC236}">
                  <a16:creationId xmlns:a16="http://schemas.microsoft.com/office/drawing/2014/main" id="{06BED650-E666-3FAB-865F-12BEC590D1BA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80" y="2273417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8" name="Google Shape;1487;p114">
              <a:extLst>
                <a:ext uri="{FF2B5EF4-FFF2-40B4-BE49-F238E27FC236}">
                  <a16:creationId xmlns:a16="http://schemas.microsoft.com/office/drawing/2014/main" id="{436A7BF0-768C-F379-986C-6035DB209EDA}"/>
                </a:ext>
              </a:extLst>
            </p:cNvPr>
            <p:cNvCxnSpPr/>
            <p:nvPr/>
          </p:nvCxnSpPr>
          <p:spPr>
            <a:xfrm flipH="1">
              <a:off x="1033170" y="2536153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9" name="Google Shape;1487;p114">
              <a:extLst>
                <a:ext uri="{FF2B5EF4-FFF2-40B4-BE49-F238E27FC236}">
                  <a16:creationId xmlns:a16="http://schemas.microsoft.com/office/drawing/2014/main" id="{66105740-CAE8-A452-C727-F96A963146F5}"/>
                </a:ext>
              </a:extLst>
            </p:cNvPr>
            <p:cNvCxnSpPr/>
            <p:nvPr/>
          </p:nvCxnSpPr>
          <p:spPr>
            <a:xfrm flipH="1">
              <a:off x="1027138" y="2273417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40" name="Freeform: Shape 2339">
              <a:extLst>
                <a:ext uri="{FF2B5EF4-FFF2-40B4-BE49-F238E27FC236}">
                  <a16:creationId xmlns:a16="http://schemas.microsoft.com/office/drawing/2014/main" id="{4A4C2D62-0328-C168-1F04-D521B8D75F53}"/>
                </a:ext>
              </a:extLst>
            </p:cNvPr>
            <p:cNvSpPr/>
            <p:nvPr/>
          </p:nvSpPr>
          <p:spPr>
            <a:xfrm>
              <a:off x="4794951" y="2287251"/>
              <a:ext cx="209589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1" name="Freeform: Shape 2340">
              <a:extLst>
                <a:ext uri="{FF2B5EF4-FFF2-40B4-BE49-F238E27FC236}">
                  <a16:creationId xmlns:a16="http://schemas.microsoft.com/office/drawing/2014/main" id="{B02699E3-938C-0D9A-D85C-A2E71C11D2A3}"/>
                </a:ext>
              </a:extLst>
            </p:cNvPr>
            <p:cNvSpPr/>
            <p:nvPr/>
          </p:nvSpPr>
          <p:spPr>
            <a:xfrm>
              <a:off x="4325567" y="2287251"/>
              <a:ext cx="209589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2" name="Freeform: Shape 2341">
              <a:extLst>
                <a:ext uri="{FF2B5EF4-FFF2-40B4-BE49-F238E27FC236}">
                  <a16:creationId xmlns:a16="http://schemas.microsoft.com/office/drawing/2014/main" id="{4E01493F-FB6F-962A-BD54-ED6199C846B7}"/>
                </a:ext>
              </a:extLst>
            </p:cNvPr>
            <p:cNvSpPr/>
            <p:nvPr/>
          </p:nvSpPr>
          <p:spPr>
            <a:xfrm>
              <a:off x="5607624" y="2287251"/>
              <a:ext cx="379225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43" name="Google Shape;1487;p114">
              <a:extLst>
                <a:ext uri="{FF2B5EF4-FFF2-40B4-BE49-F238E27FC236}">
                  <a16:creationId xmlns:a16="http://schemas.microsoft.com/office/drawing/2014/main" id="{BBB9AE9C-F234-3024-1F24-DD122D444F6F}"/>
                </a:ext>
              </a:extLst>
            </p:cNvPr>
            <p:cNvCxnSpPr/>
            <p:nvPr/>
          </p:nvCxnSpPr>
          <p:spPr>
            <a:xfrm flipH="1">
              <a:off x="4317946" y="2536153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4" name="Google Shape;1487;p114">
              <a:extLst>
                <a:ext uri="{FF2B5EF4-FFF2-40B4-BE49-F238E27FC236}">
                  <a16:creationId xmlns:a16="http://schemas.microsoft.com/office/drawing/2014/main" id="{6FEF542E-78BD-DFE6-85A7-D800CCFC1D78}"/>
                </a:ext>
              </a:extLst>
            </p:cNvPr>
            <p:cNvCxnSpPr/>
            <p:nvPr/>
          </p:nvCxnSpPr>
          <p:spPr>
            <a:xfrm flipH="1">
              <a:off x="4311914" y="2273417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45" name="Freeform: Shape 2344">
              <a:extLst>
                <a:ext uri="{FF2B5EF4-FFF2-40B4-BE49-F238E27FC236}">
                  <a16:creationId xmlns:a16="http://schemas.microsoft.com/office/drawing/2014/main" id="{8554259F-40AD-763B-E8C7-92A188F11059}"/>
                </a:ext>
              </a:extLst>
            </p:cNvPr>
            <p:cNvSpPr/>
            <p:nvPr/>
          </p:nvSpPr>
          <p:spPr>
            <a:xfrm>
              <a:off x="2691876" y="2472471"/>
              <a:ext cx="1640681" cy="57413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46" name="Google Shape;1487;p114">
              <a:extLst>
                <a:ext uri="{FF2B5EF4-FFF2-40B4-BE49-F238E27FC236}">
                  <a16:creationId xmlns:a16="http://schemas.microsoft.com/office/drawing/2014/main" id="{3A801A52-08D7-A080-1837-A5574C9CEC96}"/>
                </a:ext>
              </a:extLst>
            </p:cNvPr>
            <p:cNvCxnSpPr/>
            <p:nvPr/>
          </p:nvCxnSpPr>
          <p:spPr>
            <a:xfrm flipH="1">
              <a:off x="2682352" y="2536152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7" name="Google Shape;1487;p114">
              <a:extLst>
                <a:ext uri="{FF2B5EF4-FFF2-40B4-BE49-F238E27FC236}">
                  <a16:creationId xmlns:a16="http://schemas.microsoft.com/office/drawing/2014/main" id="{5C354F6D-119E-6395-3850-6B0F10C5AC0E}"/>
                </a:ext>
              </a:extLst>
            </p:cNvPr>
            <p:cNvCxnSpPr/>
            <p:nvPr/>
          </p:nvCxnSpPr>
          <p:spPr>
            <a:xfrm flipH="1">
              <a:off x="2676320" y="2273416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" name="Google Shape;898;p88">
            <a:extLst>
              <a:ext uri="{FF2B5EF4-FFF2-40B4-BE49-F238E27FC236}">
                <a16:creationId xmlns:a16="http://schemas.microsoft.com/office/drawing/2014/main" id="{D0545AD3-BB6C-4DA3-6EAD-6BE43300C062}"/>
              </a:ext>
            </a:extLst>
          </p:cNvPr>
          <p:cNvSpPr txBox="1"/>
          <p:nvPr/>
        </p:nvSpPr>
        <p:spPr>
          <a:xfrm>
            <a:off x="2281266" y="3106962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2</a:t>
            </a:r>
          </a:p>
        </p:txBody>
      </p:sp>
      <p:sp>
        <p:nvSpPr>
          <p:cNvPr id="23" name="Google Shape;898;p88">
            <a:extLst>
              <a:ext uri="{FF2B5EF4-FFF2-40B4-BE49-F238E27FC236}">
                <a16:creationId xmlns:a16="http://schemas.microsoft.com/office/drawing/2014/main" id="{2581F8F0-F286-FF67-3F86-4022F1F71AAD}"/>
              </a:ext>
            </a:extLst>
          </p:cNvPr>
          <p:cNvSpPr txBox="1"/>
          <p:nvPr/>
        </p:nvSpPr>
        <p:spPr>
          <a:xfrm>
            <a:off x="2281266" y="2775629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1</a:t>
            </a:r>
          </a:p>
        </p:txBody>
      </p:sp>
      <p:sp>
        <p:nvSpPr>
          <p:cNvPr id="24" name="Google Shape;898;p88">
            <a:extLst>
              <a:ext uri="{FF2B5EF4-FFF2-40B4-BE49-F238E27FC236}">
                <a16:creationId xmlns:a16="http://schemas.microsoft.com/office/drawing/2014/main" id="{DE8C4BF2-E403-849C-9F5E-60683690FF9B}"/>
              </a:ext>
            </a:extLst>
          </p:cNvPr>
          <p:cNvSpPr txBox="1"/>
          <p:nvPr/>
        </p:nvSpPr>
        <p:spPr>
          <a:xfrm>
            <a:off x="2282856" y="3435413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3</a:t>
            </a:r>
          </a:p>
        </p:txBody>
      </p:sp>
      <p:sp>
        <p:nvSpPr>
          <p:cNvPr id="30" name="Google Shape;898;p88">
            <a:extLst>
              <a:ext uri="{FF2B5EF4-FFF2-40B4-BE49-F238E27FC236}">
                <a16:creationId xmlns:a16="http://schemas.microsoft.com/office/drawing/2014/main" id="{9D35229A-815D-B66C-291B-81A70FF45272}"/>
              </a:ext>
            </a:extLst>
          </p:cNvPr>
          <p:cNvSpPr txBox="1"/>
          <p:nvPr/>
        </p:nvSpPr>
        <p:spPr>
          <a:xfrm>
            <a:off x="2281266" y="3753007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4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895DCCB-75E3-E7C8-FF1E-21B7BA588F88}"/>
              </a:ext>
            </a:extLst>
          </p:cNvPr>
          <p:cNvGrpSpPr/>
          <p:nvPr/>
        </p:nvGrpSpPr>
        <p:grpSpPr>
          <a:xfrm>
            <a:off x="2577440" y="2781580"/>
            <a:ext cx="2401760" cy="266227"/>
            <a:chOff x="2271093" y="2908580"/>
            <a:chExt cx="2401760" cy="266227"/>
          </a:xfrm>
        </p:grpSpPr>
        <p:cxnSp>
          <p:nvCxnSpPr>
            <p:cNvPr id="2333" name="Google Shape;1486;p114">
              <a:extLst>
                <a:ext uri="{FF2B5EF4-FFF2-40B4-BE49-F238E27FC236}">
                  <a16:creationId xmlns:a16="http://schemas.microsoft.com/office/drawing/2014/main" id="{A72FD3A7-1EF1-2D74-5F74-613DB94E728C}"/>
                </a:ext>
              </a:extLst>
            </p:cNvPr>
            <p:cNvCxnSpPr>
              <a:cxnSpLocks/>
            </p:cNvCxnSpPr>
            <p:nvPr/>
          </p:nvCxnSpPr>
          <p:spPr>
            <a:xfrm>
              <a:off x="2280935" y="2909598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4" name="Google Shape;1487;p114">
              <a:extLst>
                <a:ext uri="{FF2B5EF4-FFF2-40B4-BE49-F238E27FC236}">
                  <a16:creationId xmlns:a16="http://schemas.microsoft.com/office/drawing/2014/main" id="{FF1434F5-4316-5C76-3701-6E1D54E8AB93}"/>
                </a:ext>
              </a:extLst>
            </p:cNvPr>
            <p:cNvCxnSpPr/>
            <p:nvPr/>
          </p:nvCxnSpPr>
          <p:spPr>
            <a:xfrm flipH="1">
              <a:off x="2277125" y="3172334"/>
              <a:ext cx="2395728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5" name="Google Shape;1487;p114">
              <a:extLst>
                <a:ext uri="{FF2B5EF4-FFF2-40B4-BE49-F238E27FC236}">
                  <a16:creationId xmlns:a16="http://schemas.microsoft.com/office/drawing/2014/main" id="{E8910F59-8E85-27B5-9852-4D9A5EB01C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71093" y="2908580"/>
              <a:ext cx="2393776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3632420-E02D-109E-4EDD-BF76B34C7A31}"/>
              </a:ext>
            </a:extLst>
          </p:cNvPr>
          <p:cNvGrpSpPr/>
          <p:nvPr/>
        </p:nvGrpSpPr>
        <p:grpSpPr>
          <a:xfrm>
            <a:off x="2577439" y="3435979"/>
            <a:ext cx="2401761" cy="265209"/>
            <a:chOff x="2271092" y="3521201"/>
            <a:chExt cx="2401761" cy="265209"/>
          </a:xfrm>
        </p:grpSpPr>
        <p:cxnSp>
          <p:nvCxnSpPr>
            <p:cNvPr id="2326" name="Google Shape;1486;p114">
              <a:extLst>
                <a:ext uri="{FF2B5EF4-FFF2-40B4-BE49-F238E27FC236}">
                  <a16:creationId xmlns:a16="http://schemas.microsoft.com/office/drawing/2014/main" id="{F48ADCC4-629E-703E-75A0-19F2AABC71DF}"/>
                </a:ext>
              </a:extLst>
            </p:cNvPr>
            <p:cNvCxnSpPr>
              <a:cxnSpLocks/>
            </p:cNvCxnSpPr>
            <p:nvPr/>
          </p:nvCxnSpPr>
          <p:spPr>
            <a:xfrm>
              <a:off x="2280935" y="3521201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7" name="Google Shape;1487;p114">
              <a:extLst>
                <a:ext uri="{FF2B5EF4-FFF2-40B4-BE49-F238E27FC236}">
                  <a16:creationId xmlns:a16="http://schemas.microsoft.com/office/drawing/2014/main" id="{27A827B5-1659-6289-66FB-CB8629377A3B}"/>
                </a:ext>
              </a:extLst>
            </p:cNvPr>
            <p:cNvCxnSpPr/>
            <p:nvPr/>
          </p:nvCxnSpPr>
          <p:spPr>
            <a:xfrm flipH="1">
              <a:off x="2277125" y="3783937"/>
              <a:ext cx="2395728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8" name="Google Shape;1487;p114">
              <a:extLst>
                <a:ext uri="{FF2B5EF4-FFF2-40B4-BE49-F238E27FC236}">
                  <a16:creationId xmlns:a16="http://schemas.microsoft.com/office/drawing/2014/main" id="{F6EF6C8D-E907-5EEB-0F3E-BB877D7762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71092" y="3521201"/>
              <a:ext cx="2395728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26E1D1F-9576-AEC3-52B0-FE767E383B1F}"/>
              </a:ext>
            </a:extLst>
          </p:cNvPr>
          <p:cNvGrpSpPr/>
          <p:nvPr/>
        </p:nvGrpSpPr>
        <p:grpSpPr>
          <a:xfrm>
            <a:off x="2577440" y="3764592"/>
            <a:ext cx="2401760" cy="265209"/>
            <a:chOff x="2271093" y="3831246"/>
            <a:chExt cx="2401760" cy="265209"/>
          </a:xfrm>
        </p:grpSpPr>
        <p:cxnSp>
          <p:nvCxnSpPr>
            <p:cNvPr id="2313" name="Google Shape;1486;p114">
              <a:extLst>
                <a:ext uri="{FF2B5EF4-FFF2-40B4-BE49-F238E27FC236}">
                  <a16:creationId xmlns:a16="http://schemas.microsoft.com/office/drawing/2014/main" id="{F9D8C083-5EA8-CCB8-067C-F3472C347FBC}"/>
                </a:ext>
              </a:extLst>
            </p:cNvPr>
            <p:cNvCxnSpPr>
              <a:cxnSpLocks/>
            </p:cNvCxnSpPr>
            <p:nvPr/>
          </p:nvCxnSpPr>
          <p:spPr>
            <a:xfrm>
              <a:off x="2280935" y="3831246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4" name="Google Shape;1487;p114">
              <a:extLst>
                <a:ext uri="{FF2B5EF4-FFF2-40B4-BE49-F238E27FC236}">
                  <a16:creationId xmlns:a16="http://schemas.microsoft.com/office/drawing/2014/main" id="{1EE320E4-8D51-60E4-05FB-73A232D79273}"/>
                </a:ext>
              </a:extLst>
            </p:cNvPr>
            <p:cNvCxnSpPr/>
            <p:nvPr/>
          </p:nvCxnSpPr>
          <p:spPr>
            <a:xfrm flipH="1">
              <a:off x="2277125" y="4093982"/>
              <a:ext cx="2395728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5" name="Google Shape;1487;p114">
              <a:extLst>
                <a:ext uri="{FF2B5EF4-FFF2-40B4-BE49-F238E27FC236}">
                  <a16:creationId xmlns:a16="http://schemas.microsoft.com/office/drawing/2014/main" id="{245BF366-EA13-CBE3-9427-F1D1788FBB98}"/>
                </a:ext>
              </a:extLst>
            </p:cNvPr>
            <p:cNvCxnSpPr/>
            <p:nvPr/>
          </p:nvCxnSpPr>
          <p:spPr>
            <a:xfrm flipH="1">
              <a:off x="2271093" y="3831246"/>
              <a:ext cx="2395728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794EE7F-BFDA-9A46-1ACB-FF8D0E3B1791}"/>
              </a:ext>
            </a:extLst>
          </p:cNvPr>
          <p:cNvGrpSpPr/>
          <p:nvPr/>
        </p:nvGrpSpPr>
        <p:grpSpPr>
          <a:xfrm>
            <a:off x="2577440" y="3112265"/>
            <a:ext cx="2401760" cy="265209"/>
            <a:chOff x="2271093" y="3220697"/>
            <a:chExt cx="2401760" cy="265209"/>
          </a:xfrm>
        </p:grpSpPr>
        <p:cxnSp>
          <p:nvCxnSpPr>
            <p:cNvPr id="2278" name="Google Shape;1486;p114">
              <a:extLst>
                <a:ext uri="{FF2B5EF4-FFF2-40B4-BE49-F238E27FC236}">
                  <a16:creationId xmlns:a16="http://schemas.microsoft.com/office/drawing/2014/main" id="{F0B1DDA4-1068-622E-8423-ACBFDC6E1566}"/>
                </a:ext>
              </a:extLst>
            </p:cNvPr>
            <p:cNvCxnSpPr>
              <a:cxnSpLocks/>
            </p:cNvCxnSpPr>
            <p:nvPr/>
          </p:nvCxnSpPr>
          <p:spPr>
            <a:xfrm>
              <a:off x="2280935" y="3220697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9" name="Google Shape;1487;p114">
              <a:extLst>
                <a:ext uri="{FF2B5EF4-FFF2-40B4-BE49-F238E27FC236}">
                  <a16:creationId xmlns:a16="http://schemas.microsoft.com/office/drawing/2014/main" id="{B826E524-5BA1-D603-AE52-45A03EF7749B}"/>
                </a:ext>
              </a:extLst>
            </p:cNvPr>
            <p:cNvCxnSpPr/>
            <p:nvPr/>
          </p:nvCxnSpPr>
          <p:spPr>
            <a:xfrm flipH="1">
              <a:off x="2277125" y="3483433"/>
              <a:ext cx="2395728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1" name="Google Shape;1487;p114">
              <a:extLst>
                <a:ext uri="{FF2B5EF4-FFF2-40B4-BE49-F238E27FC236}">
                  <a16:creationId xmlns:a16="http://schemas.microsoft.com/office/drawing/2014/main" id="{4920A3A7-227D-7464-3D2B-20FAEF1B0C15}"/>
                </a:ext>
              </a:extLst>
            </p:cNvPr>
            <p:cNvCxnSpPr/>
            <p:nvPr/>
          </p:nvCxnSpPr>
          <p:spPr>
            <a:xfrm flipH="1">
              <a:off x="2271093" y="3220697"/>
              <a:ext cx="2395728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5" name="Google Shape;898;p88">
            <a:extLst>
              <a:ext uri="{FF2B5EF4-FFF2-40B4-BE49-F238E27FC236}">
                <a16:creationId xmlns:a16="http://schemas.microsoft.com/office/drawing/2014/main" id="{98AEEE4E-443D-7039-88AC-BBAA1E53494A}"/>
              </a:ext>
            </a:extLst>
          </p:cNvPr>
          <p:cNvSpPr txBox="1"/>
          <p:nvPr/>
        </p:nvSpPr>
        <p:spPr>
          <a:xfrm>
            <a:off x="2523291" y="2560964"/>
            <a:ext cx="2146329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Utilization over time with </a:t>
            </a:r>
            <a:r>
              <a:rPr lang="en-US" sz="1000" b="1" dirty="0" err="1">
                <a:solidFill>
                  <a:schemeClr val="bg2"/>
                </a:solidFill>
                <a:latin typeface="+mj-lt"/>
                <a:ea typeface="Montserrat"/>
                <a:cs typeface="+mj-lt"/>
                <a:sym typeface="Montserrat"/>
              </a:rPr>
              <a:t>run:ai</a:t>
            </a:r>
            <a:endParaRPr lang="en-US" sz="1000" b="1" dirty="0">
              <a:solidFill>
                <a:schemeClr val="bg2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5412A1C-709E-DA64-4CD3-2616340AEA9B}"/>
              </a:ext>
            </a:extLst>
          </p:cNvPr>
          <p:cNvGrpSpPr/>
          <p:nvPr/>
        </p:nvGrpSpPr>
        <p:grpSpPr>
          <a:xfrm>
            <a:off x="8150272" y="1643119"/>
            <a:ext cx="644634" cy="546457"/>
            <a:chOff x="6732165" y="418162"/>
            <a:chExt cx="644634" cy="546457"/>
          </a:xfrm>
        </p:grpSpPr>
        <p:sp>
          <p:nvSpPr>
            <p:cNvPr id="2268" name="Google Shape;898;p88">
              <a:extLst>
                <a:ext uri="{FF2B5EF4-FFF2-40B4-BE49-F238E27FC236}">
                  <a16:creationId xmlns:a16="http://schemas.microsoft.com/office/drawing/2014/main" id="{70038F67-7983-EA52-8037-54B08EADF98F}"/>
                </a:ext>
              </a:extLst>
            </p:cNvPr>
            <p:cNvSpPr txBox="1"/>
            <p:nvPr/>
          </p:nvSpPr>
          <p:spPr>
            <a:xfrm>
              <a:off x="6999609" y="770309"/>
              <a:ext cx="377190" cy="194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Time</a:t>
              </a:r>
            </a:p>
          </p:txBody>
        </p:sp>
        <p:sp>
          <p:nvSpPr>
            <p:cNvPr id="2270" name="Google Shape;898;p88">
              <a:extLst>
                <a:ext uri="{FF2B5EF4-FFF2-40B4-BE49-F238E27FC236}">
                  <a16:creationId xmlns:a16="http://schemas.microsoft.com/office/drawing/2014/main" id="{68BD2DC0-1323-1303-51ED-44105C1A887C}"/>
                </a:ext>
              </a:extLst>
            </p:cNvPr>
            <p:cNvSpPr txBox="1"/>
            <p:nvPr/>
          </p:nvSpPr>
          <p:spPr>
            <a:xfrm>
              <a:off x="6732165" y="618066"/>
              <a:ext cx="263041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tx1"/>
                  </a:solidFill>
                  <a:latin typeface="+mj-lt"/>
                  <a:ea typeface="Montserrat"/>
                  <a:cs typeface="+mj-lt"/>
                  <a:sym typeface="Montserrat"/>
                </a:rPr>
                <a:t>Avg</a:t>
              </a:r>
            </a:p>
          </p:txBody>
        </p:sp>
        <p:grpSp>
          <p:nvGrpSpPr>
            <p:cNvPr id="2271" name="Group 2270">
              <a:extLst>
                <a:ext uri="{FF2B5EF4-FFF2-40B4-BE49-F238E27FC236}">
                  <a16:creationId xmlns:a16="http://schemas.microsoft.com/office/drawing/2014/main" id="{88C4E266-65D3-BE68-C73B-B6972C40089C}"/>
                </a:ext>
              </a:extLst>
            </p:cNvPr>
            <p:cNvGrpSpPr/>
            <p:nvPr/>
          </p:nvGrpSpPr>
          <p:grpSpPr>
            <a:xfrm>
              <a:off x="6942984" y="418162"/>
              <a:ext cx="432837" cy="366787"/>
              <a:chOff x="6942984" y="418162"/>
              <a:chExt cx="1684972" cy="366787"/>
            </a:xfrm>
          </p:grpSpPr>
          <p:grpSp>
            <p:nvGrpSpPr>
              <p:cNvPr id="2272" name="Group 2271">
                <a:extLst>
                  <a:ext uri="{FF2B5EF4-FFF2-40B4-BE49-F238E27FC236}">
                    <a16:creationId xmlns:a16="http://schemas.microsoft.com/office/drawing/2014/main" id="{D89B573B-2BF4-309D-850A-CE1791C2BDB5}"/>
                  </a:ext>
                </a:extLst>
              </p:cNvPr>
              <p:cNvGrpSpPr/>
              <p:nvPr/>
            </p:nvGrpSpPr>
            <p:grpSpPr>
              <a:xfrm>
                <a:off x="6942984" y="418162"/>
                <a:ext cx="1684972" cy="366787"/>
                <a:chOff x="4455937" y="3736992"/>
                <a:chExt cx="1684972" cy="366787"/>
              </a:xfrm>
            </p:grpSpPr>
            <p:cxnSp>
              <p:nvCxnSpPr>
                <p:cNvPr id="2274" name="Google Shape;1486;p114">
                  <a:extLst>
                    <a:ext uri="{FF2B5EF4-FFF2-40B4-BE49-F238E27FC236}">
                      <a16:creationId xmlns:a16="http://schemas.microsoft.com/office/drawing/2014/main" id="{189BEB14-1DC7-A780-1A06-5C4E8A6E2E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5779" y="3736992"/>
                  <a:ext cx="0" cy="366787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75" name="Google Shape;1487;p114">
                  <a:extLst>
                    <a:ext uri="{FF2B5EF4-FFF2-40B4-BE49-F238E27FC236}">
                      <a16:creationId xmlns:a16="http://schemas.microsoft.com/office/drawing/2014/main" id="{774FE5C4-220B-1404-B79E-E7D90252189C}"/>
                    </a:ext>
                  </a:extLst>
                </p:cNvPr>
                <p:cNvCxnSpPr/>
                <p:nvPr/>
              </p:nvCxnSpPr>
              <p:spPr>
                <a:xfrm flipH="1">
                  <a:off x="4461969" y="4100359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76" name="Google Shape;1487;p114">
                  <a:extLst>
                    <a:ext uri="{FF2B5EF4-FFF2-40B4-BE49-F238E27FC236}">
                      <a16:creationId xmlns:a16="http://schemas.microsoft.com/office/drawing/2014/main" id="{EB9DE253-349F-AC9A-1614-F7B7CEE16DB8}"/>
                    </a:ext>
                  </a:extLst>
                </p:cNvPr>
                <p:cNvCxnSpPr/>
                <p:nvPr/>
              </p:nvCxnSpPr>
              <p:spPr>
                <a:xfrm flipH="1">
                  <a:off x="4455937" y="3736992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273" name="Freeform: Shape 2272">
                <a:extLst>
                  <a:ext uri="{FF2B5EF4-FFF2-40B4-BE49-F238E27FC236}">
                    <a16:creationId xmlns:a16="http://schemas.microsoft.com/office/drawing/2014/main" id="{EB498BEB-96CF-6184-7D87-0DFFE2FF4665}"/>
                  </a:ext>
                </a:extLst>
              </p:cNvPr>
              <p:cNvSpPr/>
              <p:nvPr/>
            </p:nvSpPr>
            <p:spPr>
              <a:xfrm>
                <a:off x="6958127" y="726716"/>
                <a:ext cx="1648367" cy="15306"/>
              </a:xfrm>
              <a:custGeom>
                <a:avLst/>
                <a:gdLst>
                  <a:gd name="connsiteX0" fmla="*/ 0 w 1648366"/>
                  <a:gd name="connsiteY0" fmla="*/ 12233 h 15306"/>
                  <a:gd name="connsiteX1" fmla="*/ 339459 w 1648366"/>
                  <a:gd name="connsiteY1" fmla="*/ 3058 h 15306"/>
                  <a:gd name="connsiteX2" fmla="*/ 721734 w 1648366"/>
                  <a:gd name="connsiteY2" fmla="*/ 15291 h 15306"/>
                  <a:gd name="connsiteX3" fmla="*/ 1204928 w 1648366"/>
                  <a:gd name="connsiteY3" fmla="*/ 0 h 15306"/>
                  <a:gd name="connsiteX4" fmla="*/ 1648366 w 1648366"/>
                  <a:gd name="connsiteY4" fmla="*/ 3058 h 1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8366" h="15306">
                    <a:moveTo>
                      <a:pt x="0" y="12233"/>
                    </a:moveTo>
                    <a:cubicBezTo>
                      <a:pt x="109585" y="7390"/>
                      <a:pt x="339459" y="3058"/>
                      <a:pt x="339459" y="3058"/>
                    </a:cubicBezTo>
                    <a:cubicBezTo>
                      <a:pt x="459748" y="3568"/>
                      <a:pt x="577489" y="15801"/>
                      <a:pt x="721734" y="15291"/>
                    </a:cubicBezTo>
                    <a:cubicBezTo>
                      <a:pt x="865979" y="14781"/>
                      <a:pt x="1204928" y="0"/>
                      <a:pt x="1204928" y="0"/>
                    </a:cubicBezTo>
                    <a:lnTo>
                      <a:pt x="1648366" y="3058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2" name="Left Brace 61">
            <a:extLst>
              <a:ext uri="{FF2B5EF4-FFF2-40B4-BE49-F238E27FC236}">
                <a16:creationId xmlns:a16="http://schemas.microsoft.com/office/drawing/2014/main" id="{30DBE0B0-D8D2-882B-D747-55A7BC3E99C5}"/>
              </a:ext>
            </a:extLst>
          </p:cNvPr>
          <p:cNvSpPr/>
          <p:nvPr/>
        </p:nvSpPr>
        <p:spPr>
          <a:xfrm rot="10800000">
            <a:off x="7806983" y="1219054"/>
            <a:ext cx="257684" cy="1225696"/>
          </a:xfrm>
          <a:prstGeom prst="leftBrac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AAFF8DE-DF15-E52E-543B-E014B22B101D}"/>
              </a:ext>
            </a:extLst>
          </p:cNvPr>
          <p:cNvGrpSpPr/>
          <p:nvPr/>
        </p:nvGrpSpPr>
        <p:grpSpPr>
          <a:xfrm>
            <a:off x="8150272" y="3192434"/>
            <a:ext cx="644634" cy="553717"/>
            <a:chOff x="6732165" y="410902"/>
            <a:chExt cx="644634" cy="553717"/>
          </a:xfrm>
        </p:grpSpPr>
        <p:sp>
          <p:nvSpPr>
            <p:cNvPr id="2255" name="Google Shape;898;p88">
              <a:extLst>
                <a:ext uri="{FF2B5EF4-FFF2-40B4-BE49-F238E27FC236}">
                  <a16:creationId xmlns:a16="http://schemas.microsoft.com/office/drawing/2014/main" id="{03F7E606-0DCC-DA32-8CA6-6DE185ABC733}"/>
                </a:ext>
              </a:extLst>
            </p:cNvPr>
            <p:cNvSpPr txBox="1"/>
            <p:nvPr/>
          </p:nvSpPr>
          <p:spPr>
            <a:xfrm>
              <a:off x="6999609" y="770309"/>
              <a:ext cx="377190" cy="194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Time</a:t>
              </a:r>
            </a:p>
          </p:txBody>
        </p:sp>
        <p:sp>
          <p:nvSpPr>
            <p:cNvPr id="2261" name="Google Shape;898;p88">
              <a:extLst>
                <a:ext uri="{FF2B5EF4-FFF2-40B4-BE49-F238E27FC236}">
                  <a16:creationId xmlns:a16="http://schemas.microsoft.com/office/drawing/2014/main" id="{133DB537-8BBC-2B1E-2B9F-BBE17112AED8}"/>
                </a:ext>
              </a:extLst>
            </p:cNvPr>
            <p:cNvSpPr txBox="1"/>
            <p:nvPr/>
          </p:nvSpPr>
          <p:spPr>
            <a:xfrm>
              <a:off x="6732165" y="410902"/>
              <a:ext cx="263041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tx1"/>
                  </a:solidFill>
                  <a:latin typeface="+mj-lt"/>
                  <a:ea typeface="Montserrat"/>
                  <a:cs typeface="+mj-lt"/>
                  <a:sym typeface="Montserrat"/>
                </a:rPr>
                <a:t>Avg</a:t>
              </a:r>
            </a:p>
          </p:txBody>
        </p:sp>
        <p:grpSp>
          <p:nvGrpSpPr>
            <p:cNvPr id="2262" name="Group 2261">
              <a:extLst>
                <a:ext uri="{FF2B5EF4-FFF2-40B4-BE49-F238E27FC236}">
                  <a16:creationId xmlns:a16="http://schemas.microsoft.com/office/drawing/2014/main" id="{93A3C659-276B-31A0-830C-9813B54D7126}"/>
                </a:ext>
              </a:extLst>
            </p:cNvPr>
            <p:cNvGrpSpPr/>
            <p:nvPr/>
          </p:nvGrpSpPr>
          <p:grpSpPr>
            <a:xfrm>
              <a:off x="6942984" y="418162"/>
              <a:ext cx="432837" cy="366787"/>
              <a:chOff x="6942984" y="418162"/>
              <a:chExt cx="1684972" cy="366787"/>
            </a:xfrm>
          </p:grpSpPr>
          <p:grpSp>
            <p:nvGrpSpPr>
              <p:cNvPr id="2263" name="Group 2262">
                <a:extLst>
                  <a:ext uri="{FF2B5EF4-FFF2-40B4-BE49-F238E27FC236}">
                    <a16:creationId xmlns:a16="http://schemas.microsoft.com/office/drawing/2014/main" id="{82F4D775-5AC7-CC15-7D97-F13F307F8864}"/>
                  </a:ext>
                </a:extLst>
              </p:cNvPr>
              <p:cNvGrpSpPr/>
              <p:nvPr/>
            </p:nvGrpSpPr>
            <p:grpSpPr>
              <a:xfrm>
                <a:off x="6942984" y="418162"/>
                <a:ext cx="1684972" cy="366787"/>
                <a:chOff x="4455937" y="3736992"/>
                <a:chExt cx="1684972" cy="366787"/>
              </a:xfrm>
            </p:grpSpPr>
            <p:cxnSp>
              <p:nvCxnSpPr>
                <p:cNvPr id="2265" name="Google Shape;1486;p114">
                  <a:extLst>
                    <a:ext uri="{FF2B5EF4-FFF2-40B4-BE49-F238E27FC236}">
                      <a16:creationId xmlns:a16="http://schemas.microsoft.com/office/drawing/2014/main" id="{96429D3F-4C8B-F9D9-5F1A-CE54F8E5FF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5778" y="3736992"/>
                  <a:ext cx="0" cy="366787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66" name="Google Shape;1487;p114">
                  <a:extLst>
                    <a:ext uri="{FF2B5EF4-FFF2-40B4-BE49-F238E27FC236}">
                      <a16:creationId xmlns:a16="http://schemas.microsoft.com/office/drawing/2014/main" id="{164564E0-6690-51EB-8E41-E6BDEBDD6BE8}"/>
                    </a:ext>
                  </a:extLst>
                </p:cNvPr>
                <p:cNvCxnSpPr/>
                <p:nvPr/>
              </p:nvCxnSpPr>
              <p:spPr>
                <a:xfrm flipH="1">
                  <a:off x="4461969" y="4100359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67" name="Google Shape;1487;p114">
                  <a:extLst>
                    <a:ext uri="{FF2B5EF4-FFF2-40B4-BE49-F238E27FC236}">
                      <a16:creationId xmlns:a16="http://schemas.microsoft.com/office/drawing/2014/main" id="{33BC9163-13DD-09BA-9F51-775FF64DFF7A}"/>
                    </a:ext>
                  </a:extLst>
                </p:cNvPr>
                <p:cNvCxnSpPr/>
                <p:nvPr/>
              </p:nvCxnSpPr>
              <p:spPr>
                <a:xfrm flipH="1">
                  <a:off x="4455937" y="3736992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264" name="Freeform: Shape 2263">
                <a:extLst>
                  <a:ext uri="{FF2B5EF4-FFF2-40B4-BE49-F238E27FC236}">
                    <a16:creationId xmlns:a16="http://schemas.microsoft.com/office/drawing/2014/main" id="{D4084D94-2BDB-F9FD-6891-00772603AAB2}"/>
                  </a:ext>
                </a:extLst>
              </p:cNvPr>
              <p:cNvSpPr/>
              <p:nvPr/>
            </p:nvSpPr>
            <p:spPr>
              <a:xfrm>
                <a:off x="6958127" y="467698"/>
                <a:ext cx="1648367" cy="15306"/>
              </a:xfrm>
              <a:custGeom>
                <a:avLst/>
                <a:gdLst>
                  <a:gd name="connsiteX0" fmla="*/ 0 w 1648366"/>
                  <a:gd name="connsiteY0" fmla="*/ 12233 h 15306"/>
                  <a:gd name="connsiteX1" fmla="*/ 339459 w 1648366"/>
                  <a:gd name="connsiteY1" fmla="*/ 3058 h 15306"/>
                  <a:gd name="connsiteX2" fmla="*/ 721734 w 1648366"/>
                  <a:gd name="connsiteY2" fmla="*/ 15291 h 15306"/>
                  <a:gd name="connsiteX3" fmla="*/ 1204928 w 1648366"/>
                  <a:gd name="connsiteY3" fmla="*/ 0 h 15306"/>
                  <a:gd name="connsiteX4" fmla="*/ 1648366 w 1648366"/>
                  <a:gd name="connsiteY4" fmla="*/ 3058 h 1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8366" h="15306">
                    <a:moveTo>
                      <a:pt x="0" y="12233"/>
                    </a:moveTo>
                    <a:cubicBezTo>
                      <a:pt x="109585" y="7390"/>
                      <a:pt x="339459" y="3058"/>
                      <a:pt x="339459" y="3058"/>
                    </a:cubicBezTo>
                    <a:cubicBezTo>
                      <a:pt x="459748" y="3568"/>
                      <a:pt x="577489" y="15801"/>
                      <a:pt x="721734" y="15291"/>
                    </a:cubicBezTo>
                    <a:cubicBezTo>
                      <a:pt x="865979" y="14781"/>
                      <a:pt x="1204928" y="0"/>
                      <a:pt x="1204928" y="0"/>
                    </a:cubicBezTo>
                    <a:lnTo>
                      <a:pt x="1648366" y="3058"/>
                    </a:lnTo>
                  </a:path>
                </a:pathLst>
              </a:cu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40" name="Left Brace 2239">
            <a:extLst>
              <a:ext uri="{FF2B5EF4-FFF2-40B4-BE49-F238E27FC236}">
                <a16:creationId xmlns:a16="http://schemas.microsoft.com/office/drawing/2014/main" id="{17A2959B-D2CE-DF99-9D99-2470CA13FAA0}"/>
              </a:ext>
            </a:extLst>
          </p:cNvPr>
          <p:cNvSpPr/>
          <p:nvPr/>
        </p:nvSpPr>
        <p:spPr>
          <a:xfrm rot="10800000">
            <a:off x="7806983" y="2775629"/>
            <a:ext cx="257684" cy="1225696"/>
          </a:xfrm>
          <a:prstGeom prst="leftBrac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54" name="Straight Arrow Connector 2253">
            <a:extLst>
              <a:ext uri="{FF2B5EF4-FFF2-40B4-BE49-F238E27FC236}">
                <a16:creationId xmlns:a16="http://schemas.microsoft.com/office/drawing/2014/main" id="{D88AF360-DB11-FB64-AFFC-27EC3A1F97D8}"/>
              </a:ext>
            </a:extLst>
          </p:cNvPr>
          <p:cNvCxnSpPr>
            <a:cxnSpLocks/>
          </p:cNvCxnSpPr>
          <p:nvPr/>
        </p:nvCxnSpPr>
        <p:spPr>
          <a:xfrm flipV="1">
            <a:off x="8600863" y="3298115"/>
            <a:ext cx="0" cy="240463"/>
          </a:xfrm>
          <a:prstGeom prst="straightConnector1">
            <a:avLst/>
          </a:prstGeom>
          <a:ln w="12700">
            <a:solidFill>
              <a:schemeClr val="bg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167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Gains in GPU Utilization with </a:t>
            </a:r>
            <a:r>
              <a:rPr lang="en-US" dirty="0" err="1">
                <a:solidFill>
                  <a:schemeClr val="bg2"/>
                </a:solidFill>
              </a:rPr>
              <a:t>run:ai</a:t>
            </a:r>
            <a:endParaRPr lang="en-US" dirty="0"/>
          </a:p>
        </p:txBody>
      </p:sp>
      <p:sp>
        <p:nvSpPr>
          <p:cNvPr id="9" name="Google Shape;898;p88">
            <a:extLst>
              <a:ext uri="{FF2B5EF4-FFF2-40B4-BE49-F238E27FC236}">
                <a16:creationId xmlns:a16="http://schemas.microsoft.com/office/drawing/2014/main" id="{2A7BDAAF-4F4D-7FB3-B4FD-6B0388D290D5}"/>
              </a:ext>
            </a:extLst>
          </p:cNvPr>
          <p:cNvSpPr txBox="1"/>
          <p:nvPr/>
        </p:nvSpPr>
        <p:spPr>
          <a:xfrm>
            <a:off x="2523291" y="1009488"/>
            <a:ext cx="2146329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Utilization over time without </a:t>
            </a:r>
            <a:r>
              <a:rPr lang="en-US" sz="1000" dirty="0" err="1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run:ai</a:t>
            </a:r>
            <a:endParaRPr lang="en-US" sz="1000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11" name="Google Shape;898;p88">
            <a:extLst>
              <a:ext uri="{FF2B5EF4-FFF2-40B4-BE49-F238E27FC236}">
                <a16:creationId xmlns:a16="http://schemas.microsoft.com/office/drawing/2014/main" id="{44203245-E294-A4A1-A9B7-1829A101BBB8}"/>
              </a:ext>
            </a:extLst>
          </p:cNvPr>
          <p:cNvSpPr txBox="1"/>
          <p:nvPr/>
        </p:nvSpPr>
        <p:spPr>
          <a:xfrm>
            <a:off x="2281266" y="1530565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2</a:t>
            </a:r>
          </a:p>
        </p:txBody>
      </p:sp>
      <p:sp>
        <p:nvSpPr>
          <p:cNvPr id="12" name="Google Shape;898;p88">
            <a:extLst>
              <a:ext uri="{FF2B5EF4-FFF2-40B4-BE49-F238E27FC236}">
                <a16:creationId xmlns:a16="http://schemas.microsoft.com/office/drawing/2014/main" id="{5241B45A-BAC9-72AD-5BD2-2F18509E4724}"/>
              </a:ext>
            </a:extLst>
          </p:cNvPr>
          <p:cNvSpPr txBox="1"/>
          <p:nvPr/>
        </p:nvSpPr>
        <p:spPr>
          <a:xfrm>
            <a:off x="2281266" y="1217800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1</a:t>
            </a:r>
          </a:p>
        </p:txBody>
      </p:sp>
      <p:sp>
        <p:nvSpPr>
          <p:cNvPr id="15" name="Google Shape;898;p88">
            <a:extLst>
              <a:ext uri="{FF2B5EF4-FFF2-40B4-BE49-F238E27FC236}">
                <a16:creationId xmlns:a16="http://schemas.microsoft.com/office/drawing/2014/main" id="{0F7C752B-414A-C7DD-0524-3FAA92829387}"/>
              </a:ext>
            </a:extLst>
          </p:cNvPr>
          <p:cNvSpPr txBox="1"/>
          <p:nvPr/>
        </p:nvSpPr>
        <p:spPr>
          <a:xfrm>
            <a:off x="2282856" y="1835806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3</a:t>
            </a:r>
          </a:p>
        </p:txBody>
      </p:sp>
      <p:sp>
        <p:nvSpPr>
          <p:cNvPr id="17" name="Google Shape;898;p88">
            <a:extLst>
              <a:ext uri="{FF2B5EF4-FFF2-40B4-BE49-F238E27FC236}">
                <a16:creationId xmlns:a16="http://schemas.microsoft.com/office/drawing/2014/main" id="{6FDD5F28-C346-C73F-5724-CB86C7676FBC}"/>
              </a:ext>
            </a:extLst>
          </p:cNvPr>
          <p:cNvSpPr txBox="1"/>
          <p:nvPr/>
        </p:nvSpPr>
        <p:spPr>
          <a:xfrm>
            <a:off x="2281266" y="2134832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4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25E0849-26B3-18BD-577E-933FB87BAF45}"/>
              </a:ext>
            </a:extLst>
          </p:cNvPr>
          <p:cNvGrpSpPr/>
          <p:nvPr/>
        </p:nvGrpSpPr>
        <p:grpSpPr>
          <a:xfrm>
            <a:off x="2577440" y="1535867"/>
            <a:ext cx="4969748" cy="265210"/>
            <a:chOff x="1027138" y="1662867"/>
            <a:chExt cx="4969748" cy="265210"/>
          </a:xfrm>
        </p:grpSpPr>
        <p:sp>
          <p:nvSpPr>
            <p:cNvPr id="2372" name="Freeform: Shape 2371">
              <a:extLst>
                <a:ext uri="{FF2B5EF4-FFF2-40B4-BE49-F238E27FC236}">
                  <a16:creationId xmlns:a16="http://schemas.microsoft.com/office/drawing/2014/main" id="{69112256-BA01-6DBB-F147-C4A5DF76EB8D}"/>
                </a:ext>
              </a:extLst>
            </p:cNvPr>
            <p:cNvSpPr/>
            <p:nvPr/>
          </p:nvSpPr>
          <p:spPr>
            <a:xfrm>
              <a:off x="1043901" y="1690057"/>
              <a:ext cx="1654969" cy="234163"/>
            </a:xfrm>
            <a:custGeom>
              <a:avLst/>
              <a:gdLst>
                <a:gd name="connsiteX0" fmla="*/ 0 w 1654969"/>
                <a:gd name="connsiteY0" fmla="*/ 323850 h 323850"/>
                <a:gd name="connsiteX1" fmla="*/ 526256 w 1654969"/>
                <a:gd name="connsiteY1" fmla="*/ 323850 h 323850"/>
                <a:gd name="connsiteX2" fmla="*/ 526256 w 1654969"/>
                <a:gd name="connsiteY2" fmla="*/ 0 h 323850"/>
                <a:gd name="connsiteX3" fmla="*/ 526256 w 1654969"/>
                <a:gd name="connsiteY3" fmla="*/ 316707 h 323850"/>
                <a:gd name="connsiteX4" fmla="*/ 866775 w 1654969"/>
                <a:gd name="connsiteY4" fmla="*/ 316707 h 323850"/>
                <a:gd name="connsiteX5" fmla="*/ 866775 w 1654969"/>
                <a:gd name="connsiteY5" fmla="*/ 16669 h 323850"/>
                <a:gd name="connsiteX6" fmla="*/ 866775 w 1654969"/>
                <a:gd name="connsiteY6" fmla="*/ 314325 h 323850"/>
                <a:gd name="connsiteX7" fmla="*/ 1500188 w 1654969"/>
                <a:gd name="connsiteY7" fmla="*/ 314325 h 323850"/>
                <a:gd name="connsiteX8" fmla="*/ 1500188 w 1654969"/>
                <a:gd name="connsiteY8" fmla="*/ 9525 h 323850"/>
                <a:gd name="connsiteX9" fmla="*/ 1500188 w 1654969"/>
                <a:gd name="connsiteY9" fmla="*/ 321469 h 323850"/>
                <a:gd name="connsiteX10" fmla="*/ 1654969 w 1654969"/>
                <a:gd name="connsiteY10" fmla="*/ 321469 h 323850"/>
                <a:gd name="connsiteX11" fmla="*/ 0 w 1654969"/>
                <a:gd name="connsiteY11" fmla="*/ 32385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4969" h="323850">
                  <a:moveTo>
                    <a:pt x="0" y="323850"/>
                  </a:moveTo>
                  <a:lnTo>
                    <a:pt x="526256" y="323850"/>
                  </a:lnTo>
                  <a:lnTo>
                    <a:pt x="526256" y="0"/>
                  </a:lnTo>
                  <a:lnTo>
                    <a:pt x="526256" y="316707"/>
                  </a:lnTo>
                  <a:lnTo>
                    <a:pt x="866775" y="316707"/>
                  </a:lnTo>
                  <a:lnTo>
                    <a:pt x="866775" y="16669"/>
                  </a:lnTo>
                  <a:lnTo>
                    <a:pt x="866775" y="314325"/>
                  </a:lnTo>
                  <a:lnTo>
                    <a:pt x="1500188" y="314325"/>
                  </a:lnTo>
                  <a:lnTo>
                    <a:pt x="1500188" y="9525"/>
                  </a:lnTo>
                  <a:lnTo>
                    <a:pt x="1500188" y="321469"/>
                  </a:lnTo>
                  <a:lnTo>
                    <a:pt x="1654969" y="321469"/>
                  </a:lnTo>
                  <a:lnTo>
                    <a:pt x="0" y="32385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73" name="Google Shape;1486;p114">
              <a:extLst>
                <a:ext uri="{FF2B5EF4-FFF2-40B4-BE49-F238E27FC236}">
                  <a16:creationId xmlns:a16="http://schemas.microsoft.com/office/drawing/2014/main" id="{390A3201-CE01-B08C-92AF-F25C8D324573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80" y="1662868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4" name="Google Shape;1487;p114">
              <a:extLst>
                <a:ext uri="{FF2B5EF4-FFF2-40B4-BE49-F238E27FC236}">
                  <a16:creationId xmlns:a16="http://schemas.microsoft.com/office/drawing/2014/main" id="{68EC70BC-18F4-7A1E-467B-F143D958F36D}"/>
                </a:ext>
              </a:extLst>
            </p:cNvPr>
            <p:cNvCxnSpPr/>
            <p:nvPr/>
          </p:nvCxnSpPr>
          <p:spPr>
            <a:xfrm flipH="1">
              <a:off x="1033170" y="1925604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5" name="Google Shape;1487;p114">
              <a:extLst>
                <a:ext uri="{FF2B5EF4-FFF2-40B4-BE49-F238E27FC236}">
                  <a16:creationId xmlns:a16="http://schemas.microsoft.com/office/drawing/2014/main" id="{14757EE2-9FF4-16E5-6386-B40371BA2925}"/>
                </a:ext>
              </a:extLst>
            </p:cNvPr>
            <p:cNvCxnSpPr/>
            <p:nvPr/>
          </p:nvCxnSpPr>
          <p:spPr>
            <a:xfrm flipH="1">
              <a:off x="1027138" y="1662868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76" name="Freeform: Shape 2375">
              <a:extLst>
                <a:ext uri="{FF2B5EF4-FFF2-40B4-BE49-F238E27FC236}">
                  <a16:creationId xmlns:a16="http://schemas.microsoft.com/office/drawing/2014/main" id="{F661421A-0286-297D-48CD-73037E41D7EB}"/>
                </a:ext>
              </a:extLst>
            </p:cNvPr>
            <p:cNvSpPr/>
            <p:nvPr/>
          </p:nvSpPr>
          <p:spPr>
            <a:xfrm>
              <a:off x="5018243" y="1678292"/>
              <a:ext cx="232860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7" name="Freeform: Shape 2376">
              <a:extLst>
                <a:ext uri="{FF2B5EF4-FFF2-40B4-BE49-F238E27FC236}">
                  <a16:creationId xmlns:a16="http://schemas.microsoft.com/office/drawing/2014/main" id="{91349051-907C-E5F1-BA11-9A571A6F9F7D}"/>
                </a:ext>
              </a:extLst>
            </p:cNvPr>
            <p:cNvSpPr/>
            <p:nvPr/>
          </p:nvSpPr>
          <p:spPr>
            <a:xfrm>
              <a:off x="5488183" y="1678292"/>
              <a:ext cx="232860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8" name="Freeform: Shape 2377">
              <a:extLst>
                <a:ext uri="{FF2B5EF4-FFF2-40B4-BE49-F238E27FC236}">
                  <a16:creationId xmlns:a16="http://schemas.microsoft.com/office/drawing/2014/main" id="{03BEC816-C9FC-BFB7-08E9-6CABEC6CFB76}"/>
                </a:ext>
              </a:extLst>
            </p:cNvPr>
            <p:cNvSpPr/>
            <p:nvPr/>
          </p:nvSpPr>
          <p:spPr>
            <a:xfrm>
              <a:off x="4338087" y="1678292"/>
              <a:ext cx="45686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79" name="Google Shape;1487;p114">
              <a:extLst>
                <a:ext uri="{FF2B5EF4-FFF2-40B4-BE49-F238E27FC236}">
                  <a16:creationId xmlns:a16="http://schemas.microsoft.com/office/drawing/2014/main" id="{081D4CCA-678A-D747-8E4C-A9C9D4A82D57}"/>
                </a:ext>
              </a:extLst>
            </p:cNvPr>
            <p:cNvCxnSpPr/>
            <p:nvPr/>
          </p:nvCxnSpPr>
          <p:spPr>
            <a:xfrm flipH="1">
              <a:off x="4311914" y="1662868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0" name="Google Shape;1487;p114">
              <a:extLst>
                <a:ext uri="{FF2B5EF4-FFF2-40B4-BE49-F238E27FC236}">
                  <a16:creationId xmlns:a16="http://schemas.microsoft.com/office/drawing/2014/main" id="{71ED5516-B113-6D8A-F474-FC1175448769}"/>
                </a:ext>
              </a:extLst>
            </p:cNvPr>
            <p:cNvCxnSpPr/>
            <p:nvPr/>
          </p:nvCxnSpPr>
          <p:spPr>
            <a:xfrm flipH="1">
              <a:off x="4317946" y="1925604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1" name="Freeform: Shape 2380">
              <a:extLst>
                <a:ext uri="{FF2B5EF4-FFF2-40B4-BE49-F238E27FC236}">
                  <a16:creationId xmlns:a16="http://schemas.microsoft.com/office/drawing/2014/main" id="{3790EE5E-C8A2-714E-46EB-878D22E98C92}"/>
                </a:ext>
              </a:extLst>
            </p:cNvPr>
            <p:cNvSpPr/>
            <p:nvPr/>
          </p:nvSpPr>
          <p:spPr>
            <a:xfrm>
              <a:off x="2691876" y="1882548"/>
              <a:ext cx="1651000" cy="38386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82" name="Google Shape;1487;p114">
              <a:extLst>
                <a:ext uri="{FF2B5EF4-FFF2-40B4-BE49-F238E27FC236}">
                  <a16:creationId xmlns:a16="http://schemas.microsoft.com/office/drawing/2014/main" id="{A81BC427-9D5F-2231-A5FC-D6ADC3CE6670}"/>
                </a:ext>
              </a:extLst>
            </p:cNvPr>
            <p:cNvCxnSpPr/>
            <p:nvPr/>
          </p:nvCxnSpPr>
          <p:spPr>
            <a:xfrm flipH="1">
              <a:off x="2682352" y="1925603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3" name="Google Shape;1487;p114">
              <a:extLst>
                <a:ext uri="{FF2B5EF4-FFF2-40B4-BE49-F238E27FC236}">
                  <a16:creationId xmlns:a16="http://schemas.microsoft.com/office/drawing/2014/main" id="{BDFDED0D-1615-D09E-2F72-636187A47EC8}"/>
                </a:ext>
              </a:extLst>
            </p:cNvPr>
            <p:cNvCxnSpPr/>
            <p:nvPr/>
          </p:nvCxnSpPr>
          <p:spPr>
            <a:xfrm flipH="1">
              <a:off x="2676320" y="1662867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99A3C2-C95E-9E9A-1880-70C2432F9215}"/>
              </a:ext>
            </a:extLst>
          </p:cNvPr>
          <p:cNvGrpSpPr/>
          <p:nvPr/>
        </p:nvGrpSpPr>
        <p:grpSpPr>
          <a:xfrm>
            <a:off x="2577440" y="1223750"/>
            <a:ext cx="4969748" cy="266228"/>
            <a:chOff x="1027138" y="1350750"/>
            <a:chExt cx="4969748" cy="266228"/>
          </a:xfrm>
        </p:grpSpPr>
        <p:sp>
          <p:nvSpPr>
            <p:cNvPr id="2359" name="Freeform: Shape 2358">
              <a:extLst>
                <a:ext uri="{FF2B5EF4-FFF2-40B4-BE49-F238E27FC236}">
                  <a16:creationId xmlns:a16="http://schemas.microsoft.com/office/drawing/2014/main" id="{503A1E90-E1EE-A2D1-D036-BE4CA276B2A1}"/>
                </a:ext>
              </a:extLst>
            </p:cNvPr>
            <p:cNvSpPr/>
            <p:nvPr/>
          </p:nvSpPr>
          <p:spPr>
            <a:xfrm>
              <a:off x="1048664" y="1354679"/>
              <a:ext cx="1647825" cy="258268"/>
            </a:xfrm>
            <a:custGeom>
              <a:avLst/>
              <a:gdLst>
                <a:gd name="connsiteX0" fmla="*/ 0 w 1647825"/>
                <a:gd name="connsiteY0" fmla="*/ 347662 h 357187"/>
                <a:gd name="connsiteX1" fmla="*/ 290512 w 1647825"/>
                <a:gd name="connsiteY1" fmla="*/ 347662 h 357187"/>
                <a:gd name="connsiteX2" fmla="*/ 290512 w 1647825"/>
                <a:gd name="connsiteY2" fmla="*/ 0 h 357187"/>
                <a:gd name="connsiteX3" fmla="*/ 290512 w 1647825"/>
                <a:gd name="connsiteY3" fmla="*/ 357187 h 357187"/>
                <a:gd name="connsiteX4" fmla="*/ 740568 w 1647825"/>
                <a:gd name="connsiteY4" fmla="*/ 357187 h 357187"/>
                <a:gd name="connsiteX5" fmla="*/ 740568 w 1647825"/>
                <a:gd name="connsiteY5" fmla="*/ 4762 h 357187"/>
                <a:gd name="connsiteX6" fmla="*/ 740568 w 1647825"/>
                <a:gd name="connsiteY6" fmla="*/ 316706 h 357187"/>
                <a:gd name="connsiteX7" fmla="*/ 740568 w 1647825"/>
                <a:gd name="connsiteY7" fmla="*/ 347662 h 357187"/>
                <a:gd name="connsiteX8" fmla="*/ 1288256 w 1647825"/>
                <a:gd name="connsiteY8" fmla="*/ 347662 h 357187"/>
                <a:gd name="connsiteX9" fmla="*/ 1288256 w 1647825"/>
                <a:gd name="connsiteY9" fmla="*/ 19050 h 357187"/>
                <a:gd name="connsiteX10" fmla="*/ 1288256 w 1647825"/>
                <a:gd name="connsiteY10" fmla="*/ 340518 h 357187"/>
                <a:gd name="connsiteX11" fmla="*/ 1647825 w 1647825"/>
                <a:gd name="connsiteY11" fmla="*/ 340518 h 357187"/>
                <a:gd name="connsiteX12" fmla="*/ 0 w 1647825"/>
                <a:gd name="connsiteY12" fmla="*/ 347662 h 35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7825" h="357187">
                  <a:moveTo>
                    <a:pt x="0" y="347662"/>
                  </a:moveTo>
                  <a:lnTo>
                    <a:pt x="290512" y="347662"/>
                  </a:lnTo>
                  <a:lnTo>
                    <a:pt x="290512" y="0"/>
                  </a:lnTo>
                  <a:lnTo>
                    <a:pt x="290512" y="357187"/>
                  </a:lnTo>
                  <a:lnTo>
                    <a:pt x="740568" y="357187"/>
                  </a:lnTo>
                  <a:lnTo>
                    <a:pt x="740568" y="4762"/>
                  </a:lnTo>
                  <a:lnTo>
                    <a:pt x="740568" y="316706"/>
                  </a:lnTo>
                  <a:lnTo>
                    <a:pt x="740568" y="347662"/>
                  </a:lnTo>
                  <a:lnTo>
                    <a:pt x="1288256" y="347662"/>
                  </a:lnTo>
                  <a:lnTo>
                    <a:pt x="1288256" y="19050"/>
                  </a:lnTo>
                  <a:lnTo>
                    <a:pt x="1288256" y="340518"/>
                  </a:lnTo>
                  <a:lnTo>
                    <a:pt x="1647825" y="340518"/>
                  </a:lnTo>
                  <a:lnTo>
                    <a:pt x="0" y="347662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60" name="Google Shape;1486;p114">
              <a:extLst>
                <a:ext uri="{FF2B5EF4-FFF2-40B4-BE49-F238E27FC236}">
                  <a16:creationId xmlns:a16="http://schemas.microsoft.com/office/drawing/2014/main" id="{F07FD97E-6772-FCE0-E0CE-42C7C9912FCF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80" y="1351769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1" name="Google Shape;1487;p114">
              <a:extLst>
                <a:ext uri="{FF2B5EF4-FFF2-40B4-BE49-F238E27FC236}">
                  <a16:creationId xmlns:a16="http://schemas.microsoft.com/office/drawing/2014/main" id="{030853A8-B670-AFBE-DCAA-901FA2AF0E31}"/>
                </a:ext>
              </a:extLst>
            </p:cNvPr>
            <p:cNvCxnSpPr/>
            <p:nvPr/>
          </p:nvCxnSpPr>
          <p:spPr>
            <a:xfrm flipH="1">
              <a:off x="1033170" y="1614505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2" name="Google Shape;1487;p114">
              <a:extLst>
                <a:ext uri="{FF2B5EF4-FFF2-40B4-BE49-F238E27FC236}">
                  <a16:creationId xmlns:a16="http://schemas.microsoft.com/office/drawing/2014/main" id="{F03F5C3A-925E-9770-FCBA-392B35FEA1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138" y="1350751"/>
              <a:ext cx="1684972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63" name="Freeform: Shape 2362">
              <a:extLst>
                <a:ext uri="{FF2B5EF4-FFF2-40B4-BE49-F238E27FC236}">
                  <a16:creationId xmlns:a16="http://schemas.microsoft.com/office/drawing/2014/main" id="{FAF4E696-54B0-D9B8-4F69-A43A21B9C15B}"/>
                </a:ext>
              </a:extLst>
            </p:cNvPr>
            <p:cNvSpPr/>
            <p:nvPr/>
          </p:nvSpPr>
          <p:spPr>
            <a:xfrm>
              <a:off x="4798217" y="1366657"/>
              <a:ext cx="20632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64" name="Freeform: Shape 2363">
              <a:extLst>
                <a:ext uri="{FF2B5EF4-FFF2-40B4-BE49-F238E27FC236}">
                  <a16:creationId xmlns:a16="http://schemas.microsoft.com/office/drawing/2014/main" id="{9A281506-AF37-8A23-BC80-1E9F3326E0BD}"/>
                </a:ext>
              </a:extLst>
            </p:cNvPr>
            <p:cNvSpPr/>
            <p:nvPr/>
          </p:nvSpPr>
          <p:spPr>
            <a:xfrm>
              <a:off x="5257000" y="1366657"/>
              <a:ext cx="20632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65" name="Freeform: Shape 2364">
              <a:extLst>
                <a:ext uri="{FF2B5EF4-FFF2-40B4-BE49-F238E27FC236}">
                  <a16:creationId xmlns:a16="http://schemas.microsoft.com/office/drawing/2014/main" id="{BD0E365C-F1F7-424A-5387-B03DC016B5BC}"/>
                </a:ext>
              </a:extLst>
            </p:cNvPr>
            <p:cNvSpPr/>
            <p:nvPr/>
          </p:nvSpPr>
          <p:spPr>
            <a:xfrm>
              <a:off x="5726940" y="1366657"/>
              <a:ext cx="20632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66" name="Freeform: Shape 2365">
              <a:extLst>
                <a:ext uri="{FF2B5EF4-FFF2-40B4-BE49-F238E27FC236}">
                  <a16:creationId xmlns:a16="http://schemas.microsoft.com/office/drawing/2014/main" id="{61098D52-F037-69B5-F419-73689CF5E675}"/>
                </a:ext>
              </a:extLst>
            </p:cNvPr>
            <p:cNvSpPr/>
            <p:nvPr/>
          </p:nvSpPr>
          <p:spPr>
            <a:xfrm>
              <a:off x="4339434" y="1366657"/>
              <a:ext cx="20632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67" name="Google Shape;1487;p114">
              <a:extLst>
                <a:ext uri="{FF2B5EF4-FFF2-40B4-BE49-F238E27FC236}">
                  <a16:creationId xmlns:a16="http://schemas.microsoft.com/office/drawing/2014/main" id="{8D70E084-B9AC-4D6F-8467-A18E3360AC3F}"/>
                </a:ext>
              </a:extLst>
            </p:cNvPr>
            <p:cNvCxnSpPr/>
            <p:nvPr/>
          </p:nvCxnSpPr>
          <p:spPr>
            <a:xfrm flipH="1">
              <a:off x="4317946" y="1614505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8" name="Google Shape;1487;p114">
              <a:extLst>
                <a:ext uri="{FF2B5EF4-FFF2-40B4-BE49-F238E27FC236}">
                  <a16:creationId xmlns:a16="http://schemas.microsoft.com/office/drawing/2014/main" id="{D33154F7-9974-62B7-7411-EF1FF58B27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11914" y="1350751"/>
              <a:ext cx="1684972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69" name="Freeform: Shape 2368">
              <a:extLst>
                <a:ext uri="{FF2B5EF4-FFF2-40B4-BE49-F238E27FC236}">
                  <a16:creationId xmlns:a16="http://schemas.microsoft.com/office/drawing/2014/main" id="{49D9E6E8-D296-0A1B-A0A5-378904F2EBB4}"/>
                </a:ext>
              </a:extLst>
            </p:cNvPr>
            <p:cNvSpPr/>
            <p:nvPr/>
          </p:nvSpPr>
          <p:spPr>
            <a:xfrm>
              <a:off x="2691876" y="1530580"/>
              <a:ext cx="1651000" cy="78720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70" name="Google Shape;1487;p114">
              <a:extLst>
                <a:ext uri="{FF2B5EF4-FFF2-40B4-BE49-F238E27FC236}">
                  <a16:creationId xmlns:a16="http://schemas.microsoft.com/office/drawing/2014/main" id="{218F1C2A-5E93-8DAA-81C1-CF6FB71E7AB8}"/>
                </a:ext>
              </a:extLst>
            </p:cNvPr>
            <p:cNvCxnSpPr/>
            <p:nvPr/>
          </p:nvCxnSpPr>
          <p:spPr>
            <a:xfrm flipH="1">
              <a:off x="2682352" y="1614504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1" name="Google Shape;1487;p114">
              <a:extLst>
                <a:ext uri="{FF2B5EF4-FFF2-40B4-BE49-F238E27FC236}">
                  <a16:creationId xmlns:a16="http://schemas.microsoft.com/office/drawing/2014/main" id="{5E324EA7-39D0-B05B-1396-4C2ADD89B8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76320" y="1350750"/>
              <a:ext cx="1684972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57286A8-AC42-35F6-D818-5336A9A67640}"/>
              </a:ext>
            </a:extLst>
          </p:cNvPr>
          <p:cNvGrpSpPr/>
          <p:nvPr/>
        </p:nvGrpSpPr>
        <p:grpSpPr>
          <a:xfrm>
            <a:off x="2577440" y="1836371"/>
            <a:ext cx="4969748" cy="265210"/>
            <a:chOff x="1027138" y="1963371"/>
            <a:chExt cx="4969748" cy="265210"/>
          </a:xfrm>
        </p:grpSpPr>
        <p:sp>
          <p:nvSpPr>
            <p:cNvPr id="2348" name="Freeform: Shape 2347">
              <a:extLst>
                <a:ext uri="{FF2B5EF4-FFF2-40B4-BE49-F238E27FC236}">
                  <a16:creationId xmlns:a16="http://schemas.microsoft.com/office/drawing/2014/main" id="{E9767A18-8E8B-2540-A242-8EBDC238919E}"/>
                </a:ext>
              </a:extLst>
            </p:cNvPr>
            <p:cNvSpPr/>
            <p:nvPr/>
          </p:nvSpPr>
          <p:spPr>
            <a:xfrm>
              <a:off x="1039139" y="1985083"/>
              <a:ext cx="1662112" cy="239329"/>
            </a:xfrm>
            <a:custGeom>
              <a:avLst/>
              <a:gdLst>
                <a:gd name="connsiteX0" fmla="*/ 0 w 1662112"/>
                <a:gd name="connsiteY0" fmla="*/ 330994 h 330994"/>
                <a:gd name="connsiteX1" fmla="*/ 57150 w 1662112"/>
                <a:gd name="connsiteY1" fmla="*/ 330994 h 330994"/>
                <a:gd name="connsiteX2" fmla="*/ 57150 w 1662112"/>
                <a:gd name="connsiteY2" fmla="*/ 0 h 330994"/>
                <a:gd name="connsiteX3" fmla="*/ 57150 w 1662112"/>
                <a:gd name="connsiteY3" fmla="*/ 326232 h 330994"/>
                <a:gd name="connsiteX4" fmla="*/ 1381125 w 1662112"/>
                <a:gd name="connsiteY4" fmla="*/ 326232 h 330994"/>
                <a:gd name="connsiteX5" fmla="*/ 1381125 w 1662112"/>
                <a:gd name="connsiteY5" fmla="*/ 4763 h 330994"/>
                <a:gd name="connsiteX6" fmla="*/ 1381125 w 1662112"/>
                <a:gd name="connsiteY6" fmla="*/ 330994 h 330994"/>
                <a:gd name="connsiteX7" fmla="*/ 1662112 w 1662112"/>
                <a:gd name="connsiteY7" fmla="*/ 330994 h 330994"/>
                <a:gd name="connsiteX8" fmla="*/ 0 w 1662112"/>
                <a:gd name="connsiteY8" fmla="*/ 330994 h 33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2112" h="330994">
                  <a:moveTo>
                    <a:pt x="0" y="330994"/>
                  </a:moveTo>
                  <a:lnTo>
                    <a:pt x="57150" y="330994"/>
                  </a:lnTo>
                  <a:lnTo>
                    <a:pt x="57150" y="0"/>
                  </a:lnTo>
                  <a:lnTo>
                    <a:pt x="57150" y="326232"/>
                  </a:lnTo>
                  <a:lnTo>
                    <a:pt x="1381125" y="326232"/>
                  </a:lnTo>
                  <a:lnTo>
                    <a:pt x="1381125" y="4763"/>
                  </a:lnTo>
                  <a:lnTo>
                    <a:pt x="1381125" y="330994"/>
                  </a:lnTo>
                  <a:lnTo>
                    <a:pt x="1662112" y="330994"/>
                  </a:lnTo>
                  <a:lnTo>
                    <a:pt x="0" y="330994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49" name="Google Shape;1486;p114">
              <a:extLst>
                <a:ext uri="{FF2B5EF4-FFF2-40B4-BE49-F238E27FC236}">
                  <a16:creationId xmlns:a16="http://schemas.microsoft.com/office/drawing/2014/main" id="{0545905D-BF6F-0345-9FB8-C74081774F34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80" y="1963372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0" name="Google Shape;1487;p114">
              <a:extLst>
                <a:ext uri="{FF2B5EF4-FFF2-40B4-BE49-F238E27FC236}">
                  <a16:creationId xmlns:a16="http://schemas.microsoft.com/office/drawing/2014/main" id="{88450BC2-69C2-B29B-1EF6-EA31AF1AD6EC}"/>
                </a:ext>
              </a:extLst>
            </p:cNvPr>
            <p:cNvCxnSpPr/>
            <p:nvPr/>
          </p:nvCxnSpPr>
          <p:spPr>
            <a:xfrm flipH="1">
              <a:off x="1033170" y="2226108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1" name="Google Shape;1487;p114">
              <a:extLst>
                <a:ext uri="{FF2B5EF4-FFF2-40B4-BE49-F238E27FC236}">
                  <a16:creationId xmlns:a16="http://schemas.microsoft.com/office/drawing/2014/main" id="{3DAE12D0-FB3C-4468-C874-0B44621046EE}"/>
                </a:ext>
              </a:extLst>
            </p:cNvPr>
            <p:cNvCxnSpPr/>
            <p:nvPr/>
          </p:nvCxnSpPr>
          <p:spPr>
            <a:xfrm flipH="1">
              <a:off x="1027138" y="1963372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52" name="Freeform: Shape 2351">
              <a:extLst>
                <a:ext uri="{FF2B5EF4-FFF2-40B4-BE49-F238E27FC236}">
                  <a16:creationId xmlns:a16="http://schemas.microsoft.com/office/drawing/2014/main" id="{DBACB422-A7DE-E8C4-31EF-55C7DAAE7E81}"/>
                </a:ext>
              </a:extLst>
            </p:cNvPr>
            <p:cNvSpPr/>
            <p:nvPr/>
          </p:nvSpPr>
          <p:spPr>
            <a:xfrm>
              <a:off x="4340866" y="1977206"/>
              <a:ext cx="414339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53" name="Freeform: Shape 2352">
              <a:extLst>
                <a:ext uri="{FF2B5EF4-FFF2-40B4-BE49-F238E27FC236}">
                  <a16:creationId xmlns:a16="http://schemas.microsoft.com/office/drawing/2014/main" id="{AA8A61FE-BA6A-6EBD-65FD-63EB899111D4}"/>
                </a:ext>
              </a:extLst>
            </p:cNvPr>
            <p:cNvSpPr/>
            <p:nvPr/>
          </p:nvSpPr>
          <p:spPr>
            <a:xfrm>
              <a:off x="5193135" y="1977206"/>
              <a:ext cx="39888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54" name="Google Shape;1487;p114">
              <a:extLst>
                <a:ext uri="{FF2B5EF4-FFF2-40B4-BE49-F238E27FC236}">
                  <a16:creationId xmlns:a16="http://schemas.microsoft.com/office/drawing/2014/main" id="{41222415-E081-F280-C72A-C81A54BDE903}"/>
                </a:ext>
              </a:extLst>
            </p:cNvPr>
            <p:cNvCxnSpPr/>
            <p:nvPr/>
          </p:nvCxnSpPr>
          <p:spPr>
            <a:xfrm flipH="1">
              <a:off x="4311914" y="1963372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5" name="Google Shape;1487;p114">
              <a:extLst>
                <a:ext uri="{FF2B5EF4-FFF2-40B4-BE49-F238E27FC236}">
                  <a16:creationId xmlns:a16="http://schemas.microsoft.com/office/drawing/2014/main" id="{2196DA6A-485C-AC1F-AA04-9B80C0D851AE}"/>
                </a:ext>
              </a:extLst>
            </p:cNvPr>
            <p:cNvCxnSpPr/>
            <p:nvPr/>
          </p:nvCxnSpPr>
          <p:spPr>
            <a:xfrm flipH="1">
              <a:off x="4317946" y="2226108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56" name="Freeform: Shape 2355">
              <a:extLst>
                <a:ext uri="{FF2B5EF4-FFF2-40B4-BE49-F238E27FC236}">
                  <a16:creationId xmlns:a16="http://schemas.microsoft.com/office/drawing/2014/main" id="{5AF8EB19-D08F-4E15-FF02-3F0862D86B07}"/>
                </a:ext>
              </a:extLst>
            </p:cNvPr>
            <p:cNvSpPr/>
            <p:nvPr/>
          </p:nvSpPr>
          <p:spPr>
            <a:xfrm>
              <a:off x="2691876" y="2119986"/>
              <a:ext cx="1651000" cy="99863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57" name="Google Shape;1487;p114">
              <a:extLst>
                <a:ext uri="{FF2B5EF4-FFF2-40B4-BE49-F238E27FC236}">
                  <a16:creationId xmlns:a16="http://schemas.microsoft.com/office/drawing/2014/main" id="{FC9150FE-6737-8B4B-AEC9-1AD9ACBA9376}"/>
                </a:ext>
              </a:extLst>
            </p:cNvPr>
            <p:cNvCxnSpPr/>
            <p:nvPr/>
          </p:nvCxnSpPr>
          <p:spPr>
            <a:xfrm flipH="1">
              <a:off x="2682352" y="2226107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8" name="Google Shape;1487;p114">
              <a:extLst>
                <a:ext uri="{FF2B5EF4-FFF2-40B4-BE49-F238E27FC236}">
                  <a16:creationId xmlns:a16="http://schemas.microsoft.com/office/drawing/2014/main" id="{750DF0C8-0C01-DCDB-A5AC-93CBC625285D}"/>
                </a:ext>
              </a:extLst>
            </p:cNvPr>
            <p:cNvCxnSpPr/>
            <p:nvPr/>
          </p:nvCxnSpPr>
          <p:spPr>
            <a:xfrm flipH="1">
              <a:off x="2676320" y="1963371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04201F6-AF97-83C7-6F77-103FF877C15B}"/>
              </a:ext>
            </a:extLst>
          </p:cNvPr>
          <p:cNvGrpSpPr/>
          <p:nvPr/>
        </p:nvGrpSpPr>
        <p:grpSpPr>
          <a:xfrm>
            <a:off x="2577440" y="2146416"/>
            <a:ext cx="4969748" cy="265210"/>
            <a:chOff x="1027138" y="2273416"/>
            <a:chExt cx="4969748" cy="265210"/>
          </a:xfrm>
        </p:grpSpPr>
        <p:sp>
          <p:nvSpPr>
            <p:cNvPr id="2336" name="Freeform: Shape 2335">
              <a:extLst>
                <a:ext uri="{FF2B5EF4-FFF2-40B4-BE49-F238E27FC236}">
                  <a16:creationId xmlns:a16="http://schemas.microsoft.com/office/drawing/2014/main" id="{294C20E4-403D-2A51-0F60-F3EB2C185597}"/>
                </a:ext>
              </a:extLst>
            </p:cNvPr>
            <p:cNvSpPr/>
            <p:nvPr/>
          </p:nvSpPr>
          <p:spPr>
            <a:xfrm>
              <a:off x="1043901" y="2297471"/>
              <a:ext cx="1640681" cy="239329"/>
            </a:xfrm>
            <a:custGeom>
              <a:avLst/>
              <a:gdLst>
                <a:gd name="connsiteX0" fmla="*/ 0 w 1640681"/>
                <a:gd name="connsiteY0" fmla="*/ 323850 h 330994"/>
                <a:gd name="connsiteX1" fmla="*/ 188119 w 1640681"/>
                <a:gd name="connsiteY1" fmla="*/ 323850 h 330994"/>
                <a:gd name="connsiteX2" fmla="*/ 188119 w 1640681"/>
                <a:gd name="connsiteY2" fmla="*/ 2381 h 330994"/>
                <a:gd name="connsiteX3" fmla="*/ 188119 w 1640681"/>
                <a:gd name="connsiteY3" fmla="*/ 316706 h 330994"/>
                <a:gd name="connsiteX4" fmla="*/ 450056 w 1640681"/>
                <a:gd name="connsiteY4" fmla="*/ 316706 h 330994"/>
                <a:gd name="connsiteX5" fmla="*/ 681038 w 1640681"/>
                <a:gd name="connsiteY5" fmla="*/ 316706 h 330994"/>
                <a:gd name="connsiteX6" fmla="*/ 681038 w 1640681"/>
                <a:gd name="connsiteY6" fmla="*/ 0 h 330994"/>
                <a:gd name="connsiteX7" fmla="*/ 681038 w 1640681"/>
                <a:gd name="connsiteY7" fmla="*/ 314325 h 330994"/>
                <a:gd name="connsiteX8" fmla="*/ 1107281 w 1640681"/>
                <a:gd name="connsiteY8" fmla="*/ 314325 h 330994"/>
                <a:gd name="connsiteX9" fmla="*/ 1107281 w 1640681"/>
                <a:gd name="connsiteY9" fmla="*/ 2381 h 330994"/>
                <a:gd name="connsiteX10" fmla="*/ 1107281 w 1640681"/>
                <a:gd name="connsiteY10" fmla="*/ 314325 h 330994"/>
                <a:gd name="connsiteX11" fmla="*/ 1640681 w 1640681"/>
                <a:gd name="connsiteY11" fmla="*/ 314325 h 330994"/>
                <a:gd name="connsiteX12" fmla="*/ 1640681 w 1640681"/>
                <a:gd name="connsiteY12" fmla="*/ 2381 h 330994"/>
                <a:gd name="connsiteX13" fmla="*/ 1640681 w 1640681"/>
                <a:gd name="connsiteY13" fmla="*/ 330994 h 330994"/>
                <a:gd name="connsiteX14" fmla="*/ 0 w 1640681"/>
                <a:gd name="connsiteY14" fmla="*/ 323850 h 33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40681" h="330994">
                  <a:moveTo>
                    <a:pt x="0" y="323850"/>
                  </a:moveTo>
                  <a:lnTo>
                    <a:pt x="188119" y="323850"/>
                  </a:lnTo>
                  <a:lnTo>
                    <a:pt x="188119" y="2381"/>
                  </a:lnTo>
                  <a:lnTo>
                    <a:pt x="188119" y="316706"/>
                  </a:lnTo>
                  <a:lnTo>
                    <a:pt x="450056" y="316706"/>
                  </a:lnTo>
                  <a:lnTo>
                    <a:pt x="681038" y="316706"/>
                  </a:lnTo>
                  <a:lnTo>
                    <a:pt x="681038" y="0"/>
                  </a:lnTo>
                  <a:lnTo>
                    <a:pt x="681038" y="314325"/>
                  </a:lnTo>
                  <a:lnTo>
                    <a:pt x="1107281" y="314325"/>
                  </a:lnTo>
                  <a:lnTo>
                    <a:pt x="1107281" y="2381"/>
                  </a:lnTo>
                  <a:lnTo>
                    <a:pt x="1107281" y="314325"/>
                  </a:lnTo>
                  <a:lnTo>
                    <a:pt x="1640681" y="314325"/>
                  </a:lnTo>
                  <a:lnTo>
                    <a:pt x="1640681" y="2381"/>
                  </a:lnTo>
                  <a:lnTo>
                    <a:pt x="1640681" y="330994"/>
                  </a:lnTo>
                  <a:lnTo>
                    <a:pt x="0" y="323850"/>
                  </a:ln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37" name="Google Shape;1486;p114">
              <a:extLst>
                <a:ext uri="{FF2B5EF4-FFF2-40B4-BE49-F238E27FC236}">
                  <a16:creationId xmlns:a16="http://schemas.microsoft.com/office/drawing/2014/main" id="{06BED650-E666-3FAB-865F-12BEC590D1BA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80" y="2273417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8" name="Google Shape;1487;p114">
              <a:extLst>
                <a:ext uri="{FF2B5EF4-FFF2-40B4-BE49-F238E27FC236}">
                  <a16:creationId xmlns:a16="http://schemas.microsoft.com/office/drawing/2014/main" id="{436A7BF0-768C-F379-986C-6035DB209EDA}"/>
                </a:ext>
              </a:extLst>
            </p:cNvPr>
            <p:cNvCxnSpPr/>
            <p:nvPr/>
          </p:nvCxnSpPr>
          <p:spPr>
            <a:xfrm flipH="1">
              <a:off x="1033170" y="2536153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9" name="Google Shape;1487;p114">
              <a:extLst>
                <a:ext uri="{FF2B5EF4-FFF2-40B4-BE49-F238E27FC236}">
                  <a16:creationId xmlns:a16="http://schemas.microsoft.com/office/drawing/2014/main" id="{66105740-CAE8-A452-C727-F96A963146F5}"/>
                </a:ext>
              </a:extLst>
            </p:cNvPr>
            <p:cNvCxnSpPr/>
            <p:nvPr/>
          </p:nvCxnSpPr>
          <p:spPr>
            <a:xfrm flipH="1">
              <a:off x="1027138" y="2273417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40" name="Freeform: Shape 2339">
              <a:extLst>
                <a:ext uri="{FF2B5EF4-FFF2-40B4-BE49-F238E27FC236}">
                  <a16:creationId xmlns:a16="http://schemas.microsoft.com/office/drawing/2014/main" id="{4A4C2D62-0328-C168-1F04-D521B8D75F53}"/>
                </a:ext>
              </a:extLst>
            </p:cNvPr>
            <p:cNvSpPr/>
            <p:nvPr/>
          </p:nvSpPr>
          <p:spPr>
            <a:xfrm>
              <a:off x="4794951" y="2287251"/>
              <a:ext cx="209589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1" name="Freeform: Shape 2340">
              <a:extLst>
                <a:ext uri="{FF2B5EF4-FFF2-40B4-BE49-F238E27FC236}">
                  <a16:creationId xmlns:a16="http://schemas.microsoft.com/office/drawing/2014/main" id="{B02699E3-938C-0D9A-D85C-A2E71C11D2A3}"/>
                </a:ext>
              </a:extLst>
            </p:cNvPr>
            <p:cNvSpPr/>
            <p:nvPr/>
          </p:nvSpPr>
          <p:spPr>
            <a:xfrm>
              <a:off x="4325567" y="2287251"/>
              <a:ext cx="209589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2" name="Freeform: Shape 2341">
              <a:extLst>
                <a:ext uri="{FF2B5EF4-FFF2-40B4-BE49-F238E27FC236}">
                  <a16:creationId xmlns:a16="http://schemas.microsoft.com/office/drawing/2014/main" id="{4E01493F-FB6F-962A-BD54-ED6199C846B7}"/>
                </a:ext>
              </a:extLst>
            </p:cNvPr>
            <p:cNvSpPr/>
            <p:nvPr/>
          </p:nvSpPr>
          <p:spPr>
            <a:xfrm>
              <a:off x="5607624" y="2287251"/>
              <a:ext cx="379225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43" name="Google Shape;1487;p114">
              <a:extLst>
                <a:ext uri="{FF2B5EF4-FFF2-40B4-BE49-F238E27FC236}">
                  <a16:creationId xmlns:a16="http://schemas.microsoft.com/office/drawing/2014/main" id="{BBB9AE9C-F234-3024-1F24-DD122D444F6F}"/>
                </a:ext>
              </a:extLst>
            </p:cNvPr>
            <p:cNvCxnSpPr/>
            <p:nvPr/>
          </p:nvCxnSpPr>
          <p:spPr>
            <a:xfrm flipH="1">
              <a:off x="4317946" y="2536153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4" name="Google Shape;1487;p114">
              <a:extLst>
                <a:ext uri="{FF2B5EF4-FFF2-40B4-BE49-F238E27FC236}">
                  <a16:creationId xmlns:a16="http://schemas.microsoft.com/office/drawing/2014/main" id="{6FEF542E-78BD-DFE6-85A7-D800CCFC1D78}"/>
                </a:ext>
              </a:extLst>
            </p:cNvPr>
            <p:cNvCxnSpPr/>
            <p:nvPr/>
          </p:nvCxnSpPr>
          <p:spPr>
            <a:xfrm flipH="1">
              <a:off x="4311914" y="2273417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45" name="Freeform: Shape 2344">
              <a:extLst>
                <a:ext uri="{FF2B5EF4-FFF2-40B4-BE49-F238E27FC236}">
                  <a16:creationId xmlns:a16="http://schemas.microsoft.com/office/drawing/2014/main" id="{8554259F-40AD-763B-E8C7-92A188F11059}"/>
                </a:ext>
              </a:extLst>
            </p:cNvPr>
            <p:cNvSpPr/>
            <p:nvPr/>
          </p:nvSpPr>
          <p:spPr>
            <a:xfrm>
              <a:off x="2691876" y="2472471"/>
              <a:ext cx="1640681" cy="57413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46" name="Google Shape;1487;p114">
              <a:extLst>
                <a:ext uri="{FF2B5EF4-FFF2-40B4-BE49-F238E27FC236}">
                  <a16:creationId xmlns:a16="http://schemas.microsoft.com/office/drawing/2014/main" id="{3A801A52-08D7-A080-1837-A5574C9CEC96}"/>
                </a:ext>
              </a:extLst>
            </p:cNvPr>
            <p:cNvCxnSpPr/>
            <p:nvPr/>
          </p:nvCxnSpPr>
          <p:spPr>
            <a:xfrm flipH="1">
              <a:off x="2682352" y="2536152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7" name="Google Shape;1487;p114">
              <a:extLst>
                <a:ext uri="{FF2B5EF4-FFF2-40B4-BE49-F238E27FC236}">
                  <a16:creationId xmlns:a16="http://schemas.microsoft.com/office/drawing/2014/main" id="{5C354F6D-119E-6395-3850-6B0F10C5AC0E}"/>
                </a:ext>
              </a:extLst>
            </p:cNvPr>
            <p:cNvCxnSpPr/>
            <p:nvPr/>
          </p:nvCxnSpPr>
          <p:spPr>
            <a:xfrm flipH="1">
              <a:off x="2676320" y="2273416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" name="Google Shape;898;p88">
            <a:extLst>
              <a:ext uri="{FF2B5EF4-FFF2-40B4-BE49-F238E27FC236}">
                <a16:creationId xmlns:a16="http://schemas.microsoft.com/office/drawing/2014/main" id="{D0545AD3-BB6C-4DA3-6EAD-6BE43300C062}"/>
              </a:ext>
            </a:extLst>
          </p:cNvPr>
          <p:cNvSpPr txBox="1"/>
          <p:nvPr/>
        </p:nvSpPr>
        <p:spPr>
          <a:xfrm>
            <a:off x="2281266" y="3106962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2</a:t>
            </a:r>
          </a:p>
        </p:txBody>
      </p:sp>
      <p:sp>
        <p:nvSpPr>
          <p:cNvPr id="23" name="Google Shape;898;p88">
            <a:extLst>
              <a:ext uri="{FF2B5EF4-FFF2-40B4-BE49-F238E27FC236}">
                <a16:creationId xmlns:a16="http://schemas.microsoft.com/office/drawing/2014/main" id="{2581F8F0-F286-FF67-3F86-4022F1F71AAD}"/>
              </a:ext>
            </a:extLst>
          </p:cNvPr>
          <p:cNvSpPr txBox="1"/>
          <p:nvPr/>
        </p:nvSpPr>
        <p:spPr>
          <a:xfrm>
            <a:off x="2281266" y="2775629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1</a:t>
            </a:r>
          </a:p>
        </p:txBody>
      </p:sp>
      <p:sp>
        <p:nvSpPr>
          <p:cNvPr id="24" name="Google Shape;898;p88">
            <a:extLst>
              <a:ext uri="{FF2B5EF4-FFF2-40B4-BE49-F238E27FC236}">
                <a16:creationId xmlns:a16="http://schemas.microsoft.com/office/drawing/2014/main" id="{DE8C4BF2-E403-849C-9F5E-60683690FF9B}"/>
              </a:ext>
            </a:extLst>
          </p:cNvPr>
          <p:cNvSpPr txBox="1"/>
          <p:nvPr/>
        </p:nvSpPr>
        <p:spPr>
          <a:xfrm>
            <a:off x="2282856" y="3435413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3</a:t>
            </a:r>
          </a:p>
        </p:txBody>
      </p:sp>
      <p:sp>
        <p:nvSpPr>
          <p:cNvPr id="30" name="Google Shape;898;p88">
            <a:extLst>
              <a:ext uri="{FF2B5EF4-FFF2-40B4-BE49-F238E27FC236}">
                <a16:creationId xmlns:a16="http://schemas.microsoft.com/office/drawing/2014/main" id="{9D35229A-815D-B66C-291B-81A70FF45272}"/>
              </a:ext>
            </a:extLst>
          </p:cNvPr>
          <p:cNvSpPr txBox="1"/>
          <p:nvPr/>
        </p:nvSpPr>
        <p:spPr>
          <a:xfrm>
            <a:off x="2281266" y="3753007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4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895DCCB-75E3-E7C8-FF1E-21B7BA588F88}"/>
              </a:ext>
            </a:extLst>
          </p:cNvPr>
          <p:cNvGrpSpPr/>
          <p:nvPr/>
        </p:nvGrpSpPr>
        <p:grpSpPr>
          <a:xfrm>
            <a:off x="2577440" y="2781580"/>
            <a:ext cx="2401760" cy="266227"/>
            <a:chOff x="2271093" y="2908580"/>
            <a:chExt cx="2401760" cy="266227"/>
          </a:xfrm>
        </p:grpSpPr>
        <p:sp>
          <p:nvSpPr>
            <p:cNvPr id="2329" name="Freeform: Shape 2328">
              <a:extLst>
                <a:ext uri="{FF2B5EF4-FFF2-40B4-BE49-F238E27FC236}">
                  <a16:creationId xmlns:a16="http://schemas.microsoft.com/office/drawing/2014/main" id="{EC588162-8262-CB11-99A2-280021CD5E6B}"/>
                </a:ext>
              </a:extLst>
            </p:cNvPr>
            <p:cNvSpPr/>
            <p:nvPr/>
          </p:nvSpPr>
          <p:spPr>
            <a:xfrm>
              <a:off x="2287856" y="2934141"/>
              <a:ext cx="1640681" cy="239329"/>
            </a:xfrm>
            <a:custGeom>
              <a:avLst/>
              <a:gdLst>
                <a:gd name="connsiteX0" fmla="*/ 0 w 1640681"/>
                <a:gd name="connsiteY0" fmla="*/ 323850 h 330994"/>
                <a:gd name="connsiteX1" fmla="*/ 188119 w 1640681"/>
                <a:gd name="connsiteY1" fmla="*/ 323850 h 330994"/>
                <a:gd name="connsiteX2" fmla="*/ 188119 w 1640681"/>
                <a:gd name="connsiteY2" fmla="*/ 2381 h 330994"/>
                <a:gd name="connsiteX3" fmla="*/ 188119 w 1640681"/>
                <a:gd name="connsiteY3" fmla="*/ 316706 h 330994"/>
                <a:gd name="connsiteX4" fmla="*/ 450056 w 1640681"/>
                <a:gd name="connsiteY4" fmla="*/ 316706 h 330994"/>
                <a:gd name="connsiteX5" fmla="*/ 681038 w 1640681"/>
                <a:gd name="connsiteY5" fmla="*/ 316706 h 330994"/>
                <a:gd name="connsiteX6" fmla="*/ 681038 w 1640681"/>
                <a:gd name="connsiteY6" fmla="*/ 0 h 330994"/>
                <a:gd name="connsiteX7" fmla="*/ 681038 w 1640681"/>
                <a:gd name="connsiteY7" fmla="*/ 314325 h 330994"/>
                <a:gd name="connsiteX8" fmla="*/ 1107281 w 1640681"/>
                <a:gd name="connsiteY8" fmla="*/ 314325 h 330994"/>
                <a:gd name="connsiteX9" fmla="*/ 1107281 w 1640681"/>
                <a:gd name="connsiteY9" fmla="*/ 2381 h 330994"/>
                <a:gd name="connsiteX10" fmla="*/ 1107281 w 1640681"/>
                <a:gd name="connsiteY10" fmla="*/ 314325 h 330994"/>
                <a:gd name="connsiteX11" fmla="*/ 1640681 w 1640681"/>
                <a:gd name="connsiteY11" fmla="*/ 314325 h 330994"/>
                <a:gd name="connsiteX12" fmla="*/ 1640681 w 1640681"/>
                <a:gd name="connsiteY12" fmla="*/ 2381 h 330994"/>
                <a:gd name="connsiteX13" fmla="*/ 1640681 w 1640681"/>
                <a:gd name="connsiteY13" fmla="*/ 330994 h 330994"/>
                <a:gd name="connsiteX14" fmla="*/ 0 w 1640681"/>
                <a:gd name="connsiteY14" fmla="*/ 323850 h 33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40681" h="330994">
                  <a:moveTo>
                    <a:pt x="0" y="323850"/>
                  </a:moveTo>
                  <a:lnTo>
                    <a:pt x="188119" y="323850"/>
                  </a:lnTo>
                  <a:lnTo>
                    <a:pt x="188119" y="2381"/>
                  </a:lnTo>
                  <a:lnTo>
                    <a:pt x="188119" y="316706"/>
                  </a:lnTo>
                  <a:lnTo>
                    <a:pt x="450056" y="316706"/>
                  </a:lnTo>
                  <a:lnTo>
                    <a:pt x="681038" y="316706"/>
                  </a:lnTo>
                  <a:lnTo>
                    <a:pt x="681038" y="0"/>
                  </a:lnTo>
                  <a:lnTo>
                    <a:pt x="681038" y="314325"/>
                  </a:lnTo>
                  <a:lnTo>
                    <a:pt x="1107281" y="314325"/>
                  </a:lnTo>
                  <a:lnTo>
                    <a:pt x="1107281" y="2381"/>
                  </a:lnTo>
                  <a:lnTo>
                    <a:pt x="1107281" y="314325"/>
                  </a:lnTo>
                  <a:lnTo>
                    <a:pt x="1640681" y="314325"/>
                  </a:lnTo>
                  <a:lnTo>
                    <a:pt x="1640681" y="2381"/>
                  </a:lnTo>
                  <a:lnTo>
                    <a:pt x="1640681" y="330994"/>
                  </a:lnTo>
                  <a:lnTo>
                    <a:pt x="0" y="323850"/>
                  </a:ln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0" name="Freeform: Shape 2329">
              <a:extLst>
                <a:ext uri="{FF2B5EF4-FFF2-40B4-BE49-F238E27FC236}">
                  <a16:creationId xmlns:a16="http://schemas.microsoft.com/office/drawing/2014/main" id="{C2D34289-14DF-1C55-0909-05A1DB91D1E4}"/>
                </a:ext>
              </a:extLst>
            </p:cNvPr>
            <p:cNvSpPr/>
            <p:nvPr/>
          </p:nvSpPr>
          <p:spPr>
            <a:xfrm>
              <a:off x="2283094" y="2931270"/>
              <a:ext cx="1662112" cy="239329"/>
            </a:xfrm>
            <a:custGeom>
              <a:avLst/>
              <a:gdLst>
                <a:gd name="connsiteX0" fmla="*/ 0 w 1662112"/>
                <a:gd name="connsiteY0" fmla="*/ 330994 h 330994"/>
                <a:gd name="connsiteX1" fmla="*/ 57150 w 1662112"/>
                <a:gd name="connsiteY1" fmla="*/ 330994 h 330994"/>
                <a:gd name="connsiteX2" fmla="*/ 57150 w 1662112"/>
                <a:gd name="connsiteY2" fmla="*/ 0 h 330994"/>
                <a:gd name="connsiteX3" fmla="*/ 57150 w 1662112"/>
                <a:gd name="connsiteY3" fmla="*/ 326232 h 330994"/>
                <a:gd name="connsiteX4" fmla="*/ 1381125 w 1662112"/>
                <a:gd name="connsiteY4" fmla="*/ 326232 h 330994"/>
                <a:gd name="connsiteX5" fmla="*/ 1381125 w 1662112"/>
                <a:gd name="connsiteY5" fmla="*/ 4763 h 330994"/>
                <a:gd name="connsiteX6" fmla="*/ 1381125 w 1662112"/>
                <a:gd name="connsiteY6" fmla="*/ 330994 h 330994"/>
                <a:gd name="connsiteX7" fmla="*/ 1662112 w 1662112"/>
                <a:gd name="connsiteY7" fmla="*/ 330994 h 330994"/>
                <a:gd name="connsiteX8" fmla="*/ 0 w 1662112"/>
                <a:gd name="connsiteY8" fmla="*/ 330994 h 33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2112" h="330994">
                  <a:moveTo>
                    <a:pt x="0" y="330994"/>
                  </a:moveTo>
                  <a:lnTo>
                    <a:pt x="57150" y="330994"/>
                  </a:lnTo>
                  <a:lnTo>
                    <a:pt x="57150" y="0"/>
                  </a:lnTo>
                  <a:lnTo>
                    <a:pt x="57150" y="326232"/>
                  </a:lnTo>
                  <a:lnTo>
                    <a:pt x="1381125" y="326232"/>
                  </a:lnTo>
                  <a:lnTo>
                    <a:pt x="1381125" y="4763"/>
                  </a:lnTo>
                  <a:lnTo>
                    <a:pt x="1381125" y="330994"/>
                  </a:lnTo>
                  <a:lnTo>
                    <a:pt x="1662112" y="330994"/>
                  </a:lnTo>
                  <a:lnTo>
                    <a:pt x="0" y="330994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1" name="Freeform: Shape 2330">
              <a:extLst>
                <a:ext uri="{FF2B5EF4-FFF2-40B4-BE49-F238E27FC236}">
                  <a16:creationId xmlns:a16="http://schemas.microsoft.com/office/drawing/2014/main" id="{7310EFBF-FB99-FBC0-BAD2-88353CC2AEFC}"/>
                </a:ext>
              </a:extLst>
            </p:cNvPr>
            <p:cNvSpPr/>
            <p:nvPr/>
          </p:nvSpPr>
          <p:spPr>
            <a:xfrm>
              <a:off x="2287856" y="2936613"/>
              <a:ext cx="1654969" cy="234163"/>
            </a:xfrm>
            <a:custGeom>
              <a:avLst/>
              <a:gdLst>
                <a:gd name="connsiteX0" fmla="*/ 0 w 1654969"/>
                <a:gd name="connsiteY0" fmla="*/ 323850 h 323850"/>
                <a:gd name="connsiteX1" fmla="*/ 526256 w 1654969"/>
                <a:gd name="connsiteY1" fmla="*/ 323850 h 323850"/>
                <a:gd name="connsiteX2" fmla="*/ 526256 w 1654969"/>
                <a:gd name="connsiteY2" fmla="*/ 0 h 323850"/>
                <a:gd name="connsiteX3" fmla="*/ 526256 w 1654969"/>
                <a:gd name="connsiteY3" fmla="*/ 316707 h 323850"/>
                <a:gd name="connsiteX4" fmla="*/ 866775 w 1654969"/>
                <a:gd name="connsiteY4" fmla="*/ 316707 h 323850"/>
                <a:gd name="connsiteX5" fmla="*/ 866775 w 1654969"/>
                <a:gd name="connsiteY5" fmla="*/ 16669 h 323850"/>
                <a:gd name="connsiteX6" fmla="*/ 866775 w 1654969"/>
                <a:gd name="connsiteY6" fmla="*/ 314325 h 323850"/>
                <a:gd name="connsiteX7" fmla="*/ 1500188 w 1654969"/>
                <a:gd name="connsiteY7" fmla="*/ 314325 h 323850"/>
                <a:gd name="connsiteX8" fmla="*/ 1500188 w 1654969"/>
                <a:gd name="connsiteY8" fmla="*/ 9525 h 323850"/>
                <a:gd name="connsiteX9" fmla="*/ 1500188 w 1654969"/>
                <a:gd name="connsiteY9" fmla="*/ 321469 h 323850"/>
                <a:gd name="connsiteX10" fmla="*/ 1654969 w 1654969"/>
                <a:gd name="connsiteY10" fmla="*/ 321469 h 323850"/>
                <a:gd name="connsiteX11" fmla="*/ 0 w 1654969"/>
                <a:gd name="connsiteY11" fmla="*/ 32385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4969" h="323850">
                  <a:moveTo>
                    <a:pt x="0" y="323850"/>
                  </a:moveTo>
                  <a:lnTo>
                    <a:pt x="526256" y="323850"/>
                  </a:lnTo>
                  <a:lnTo>
                    <a:pt x="526256" y="0"/>
                  </a:lnTo>
                  <a:lnTo>
                    <a:pt x="526256" y="316707"/>
                  </a:lnTo>
                  <a:lnTo>
                    <a:pt x="866775" y="316707"/>
                  </a:lnTo>
                  <a:lnTo>
                    <a:pt x="866775" y="16669"/>
                  </a:lnTo>
                  <a:lnTo>
                    <a:pt x="866775" y="314325"/>
                  </a:lnTo>
                  <a:lnTo>
                    <a:pt x="1500188" y="314325"/>
                  </a:lnTo>
                  <a:lnTo>
                    <a:pt x="1500188" y="9525"/>
                  </a:lnTo>
                  <a:lnTo>
                    <a:pt x="1500188" y="321469"/>
                  </a:lnTo>
                  <a:lnTo>
                    <a:pt x="1654969" y="321469"/>
                  </a:lnTo>
                  <a:lnTo>
                    <a:pt x="0" y="32385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2" name="Freeform: Shape 2331">
              <a:extLst>
                <a:ext uri="{FF2B5EF4-FFF2-40B4-BE49-F238E27FC236}">
                  <a16:creationId xmlns:a16="http://schemas.microsoft.com/office/drawing/2014/main" id="{EA4E8DCF-0BCA-B5C1-B9F9-AA3BEC61BD93}"/>
                </a:ext>
              </a:extLst>
            </p:cNvPr>
            <p:cNvSpPr/>
            <p:nvPr/>
          </p:nvSpPr>
          <p:spPr>
            <a:xfrm>
              <a:off x="2292619" y="2912508"/>
              <a:ext cx="1647825" cy="258268"/>
            </a:xfrm>
            <a:custGeom>
              <a:avLst/>
              <a:gdLst>
                <a:gd name="connsiteX0" fmla="*/ 0 w 1647825"/>
                <a:gd name="connsiteY0" fmla="*/ 347662 h 357187"/>
                <a:gd name="connsiteX1" fmla="*/ 290512 w 1647825"/>
                <a:gd name="connsiteY1" fmla="*/ 347662 h 357187"/>
                <a:gd name="connsiteX2" fmla="*/ 290512 w 1647825"/>
                <a:gd name="connsiteY2" fmla="*/ 0 h 357187"/>
                <a:gd name="connsiteX3" fmla="*/ 290512 w 1647825"/>
                <a:gd name="connsiteY3" fmla="*/ 357187 h 357187"/>
                <a:gd name="connsiteX4" fmla="*/ 740568 w 1647825"/>
                <a:gd name="connsiteY4" fmla="*/ 357187 h 357187"/>
                <a:gd name="connsiteX5" fmla="*/ 740568 w 1647825"/>
                <a:gd name="connsiteY5" fmla="*/ 4762 h 357187"/>
                <a:gd name="connsiteX6" fmla="*/ 740568 w 1647825"/>
                <a:gd name="connsiteY6" fmla="*/ 316706 h 357187"/>
                <a:gd name="connsiteX7" fmla="*/ 740568 w 1647825"/>
                <a:gd name="connsiteY7" fmla="*/ 347662 h 357187"/>
                <a:gd name="connsiteX8" fmla="*/ 1288256 w 1647825"/>
                <a:gd name="connsiteY8" fmla="*/ 347662 h 357187"/>
                <a:gd name="connsiteX9" fmla="*/ 1288256 w 1647825"/>
                <a:gd name="connsiteY9" fmla="*/ 19050 h 357187"/>
                <a:gd name="connsiteX10" fmla="*/ 1288256 w 1647825"/>
                <a:gd name="connsiteY10" fmla="*/ 340518 h 357187"/>
                <a:gd name="connsiteX11" fmla="*/ 1647825 w 1647825"/>
                <a:gd name="connsiteY11" fmla="*/ 340518 h 357187"/>
                <a:gd name="connsiteX12" fmla="*/ 0 w 1647825"/>
                <a:gd name="connsiteY12" fmla="*/ 347662 h 35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7825" h="357187">
                  <a:moveTo>
                    <a:pt x="0" y="347662"/>
                  </a:moveTo>
                  <a:lnTo>
                    <a:pt x="290512" y="347662"/>
                  </a:lnTo>
                  <a:lnTo>
                    <a:pt x="290512" y="0"/>
                  </a:lnTo>
                  <a:lnTo>
                    <a:pt x="290512" y="357187"/>
                  </a:lnTo>
                  <a:lnTo>
                    <a:pt x="740568" y="357187"/>
                  </a:lnTo>
                  <a:lnTo>
                    <a:pt x="740568" y="4762"/>
                  </a:lnTo>
                  <a:lnTo>
                    <a:pt x="740568" y="316706"/>
                  </a:lnTo>
                  <a:lnTo>
                    <a:pt x="740568" y="347662"/>
                  </a:lnTo>
                  <a:lnTo>
                    <a:pt x="1288256" y="347662"/>
                  </a:lnTo>
                  <a:lnTo>
                    <a:pt x="1288256" y="19050"/>
                  </a:lnTo>
                  <a:lnTo>
                    <a:pt x="1288256" y="340518"/>
                  </a:lnTo>
                  <a:lnTo>
                    <a:pt x="1647825" y="340518"/>
                  </a:lnTo>
                  <a:lnTo>
                    <a:pt x="0" y="347662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33" name="Google Shape;1486;p114">
              <a:extLst>
                <a:ext uri="{FF2B5EF4-FFF2-40B4-BE49-F238E27FC236}">
                  <a16:creationId xmlns:a16="http://schemas.microsoft.com/office/drawing/2014/main" id="{A72FD3A7-1EF1-2D74-5F74-613DB94E728C}"/>
                </a:ext>
              </a:extLst>
            </p:cNvPr>
            <p:cNvCxnSpPr>
              <a:cxnSpLocks/>
            </p:cNvCxnSpPr>
            <p:nvPr/>
          </p:nvCxnSpPr>
          <p:spPr>
            <a:xfrm>
              <a:off x="2280935" y="2909598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4" name="Google Shape;1487;p114">
              <a:extLst>
                <a:ext uri="{FF2B5EF4-FFF2-40B4-BE49-F238E27FC236}">
                  <a16:creationId xmlns:a16="http://schemas.microsoft.com/office/drawing/2014/main" id="{FF1434F5-4316-5C76-3701-6E1D54E8AB93}"/>
                </a:ext>
              </a:extLst>
            </p:cNvPr>
            <p:cNvCxnSpPr/>
            <p:nvPr/>
          </p:nvCxnSpPr>
          <p:spPr>
            <a:xfrm flipH="1">
              <a:off x="2277125" y="3172334"/>
              <a:ext cx="2395728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5" name="Google Shape;1487;p114">
              <a:extLst>
                <a:ext uri="{FF2B5EF4-FFF2-40B4-BE49-F238E27FC236}">
                  <a16:creationId xmlns:a16="http://schemas.microsoft.com/office/drawing/2014/main" id="{E8910F59-8E85-27B5-9852-4D9A5EB01C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71093" y="2908580"/>
              <a:ext cx="2393776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3632420-E02D-109E-4EDD-BF76B34C7A31}"/>
              </a:ext>
            </a:extLst>
          </p:cNvPr>
          <p:cNvGrpSpPr/>
          <p:nvPr/>
        </p:nvGrpSpPr>
        <p:grpSpPr>
          <a:xfrm>
            <a:off x="2577439" y="3435979"/>
            <a:ext cx="2401761" cy="265209"/>
            <a:chOff x="2271092" y="3521201"/>
            <a:chExt cx="2401761" cy="265209"/>
          </a:xfrm>
        </p:grpSpPr>
        <p:cxnSp>
          <p:nvCxnSpPr>
            <p:cNvPr id="2326" name="Google Shape;1486;p114">
              <a:extLst>
                <a:ext uri="{FF2B5EF4-FFF2-40B4-BE49-F238E27FC236}">
                  <a16:creationId xmlns:a16="http://schemas.microsoft.com/office/drawing/2014/main" id="{F48ADCC4-629E-703E-75A0-19F2AABC71DF}"/>
                </a:ext>
              </a:extLst>
            </p:cNvPr>
            <p:cNvCxnSpPr>
              <a:cxnSpLocks/>
            </p:cNvCxnSpPr>
            <p:nvPr/>
          </p:nvCxnSpPr>
          <p:spPr>
            <a:xfrm>
              <a:off x="2280935" y="3521201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7" name="Google Shape;1487;p114">
              <a:extLst>
                <a:ext uri="{FF2B5EF4-FFF2-40B4-BE49-F238E27FC236}">
                  <a16:creationId xmlns:a16="http://schemas.microsoft.com/office/drawing/2014/main" id="{27A827B5-1659-6289-66FB-CB8629377A3B}"/>
                </a:ext>
              </a:extLst>
            </p:cNvPr>
            <p:cNvCxnSpPr/>
            <p:nvPr/>
          </p:nvCxnSpPr>
          <p:spPr>
            <a:xfrm flipH="1">
              <a:off x="2277125" y="3783937"/>
              <a:ext cx="2395728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8" name="Google Shape;1487;p114">
              <a:extLst>
                <a:ext uri="{FF2B5EF4-FFF2-40B4-BE49-F238E27FC236}">
                  <a16:creationId xmlns:a16="http://schemas.microsoft.com/office/drawing/2014/main" id="{F6EF6C8D-E907-5EEB-0F3E-BB877D7762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71092" y="3521201"/>
              <a:ext cx="2395728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26E1D1F-9576-AEC3-52B0-FE767E383B1F}"/>
              </a:ext>
            </a:extLst>
          </p:cNvPr>
          <p:cNvGrpSpPr/>
          <p:nvPr/>
        </p:nvGrpSpPr>
        <p:grpSpPr>
          <a:xfrm>
            <a:off x="2577440" y="3764592"/>
            <a:ext cx="2401760" cy="265209"/>
            <a:chOff x="2271093" y="3831246"/>
            <a:chExt cx="2401760" cy="265209"/>
          </a:xfrm>
        </p:grpSpPr>
        <p:cxnSp>
          <p:nvCxnSpPr>
            <p:cNvPr id="2313" name="Google Shape;1486;p114">
              <a:extLst>
                <a:ext uri="{FF2B5EF4-FFF2-40B4-BE49-F238E27FC236}">
                  <a16:creationId xmlns:a16="http://schemas.microsoft.com/office/drawing/2014/main" id="{F9D8C083-5EA8-CCB8-067C-F3472C347FBC}"/>
                </a:ext>
              </a:extLst>
            </p:cNvPr>
            <p:cNvCxnSpPr>
              <a:cxnSpLocks/>
            </p:cNvCxnSpPr>
            <p:nvPr/>
          </p:nvCxnSpPr>
          <p:spPr>
            <a:xfrm>
              <a:off x="2280935" y="3831246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4" name="Google Shape;1487;p114">
              <a:extLst>
                <a:ext uri="{FF2B5EF4-FFF2-40B4-BE49-F238E27FC236}">
                  <a16:creationId xmlns:a16="http://schemas.microsoft.com/office/drawing/2014/main" id="{1EE320E4-8D51-60E4-05FB-73A232D79273}"/>
                </a:ext>
              </a:extLst>
            </p:cNvPr>
            <p:cNvCxnSpPr/>
            <p:nvPr/>
          </p:nvCxnSpPr>
          <p:spPr>
            <a:xfrm flipH="1">
              <a:off x="2277125" y="4093982"/>
              <a:ext cx="2395728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5" name="Google Shape;1487;p114">
              <a:extLst>
                <a:ext uri="{FF2B5EF4-FFF2-40B4-BE49-F238E27FC236}">
                  <a16:creationId xmlns:a16="http://schemas.microsoft.com/office/drawing/2014/main" id="{245BF366-EA13-CBE3-9427-F1D1788FBB98}"/>
                </a:ext>
              </a:extLst>
            </p:cNvPr>
            <p:cNvCxnSpPr/>
            <p:nvPr/>
          </p:nvCxnSpPr>
          <p:spPr>
            <a:xfrm flipH="1">
              <a:off x="2271093" y="3831246"/>
              <a:ext cx="2395728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794EE7F-BFDA-9A46-1ACB-FF8D0E3B1791}"/>
              </a:ext>
            </a:extLst>
          </p:cNvPr>
          <p:cNvGrpSpPr/>
          <p:nvPr/>
        </p:nvGrpSpPr>
        <p:grpSpPr>
          <a:xfrm>
            <a:off x="2577440" y="3112265"/>
            <a:ext cx="2401760" cy="265209"/>
            <a:chOff x="2271093" y="3220697"/>
            <a:chExt cx="2401760" cy="265209"/>
          </a:xfrm>
        </p:grpSpPr>
        <p:cxnSp>
          <p:nvCxnSpPr>
            <p:cNvPr id="2278" name="Google Shape;1486;p114">
              <a:extLst>
                <a:ext uri="{FF2B5EF4-FFF2-40B4-BE49-F238E27FC236}">
                  <a16:creationId xmlns:a16="http://schemas.microsoft.com/office/drawing/2014/main" id="{F0B1DDA4-1068-622E-8423-ACBFDC6E1566}"/>
                </a:ext>
              </a:extLst>
            </p:cNvPr>
            <p:cNvCxnSpPr>
              <a:cxnSpLocks/>
            </p:cNvCxnSpPr>
            <p:nvPr/>
          </p:nvCxnSpPr>
          <p:spPr>
            <a:xfrm>
              <a:off x="2280935" y="3220697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9" name="Google Shape;1487;p114">
              <a:extLst>
                <a:ext uri="{FF2B5EF4-FFF2-40B4-BE49-F238E27FC236}">
                  <a16:creationId xmlns:a16="http://schemas.microsoft.com/office/drawing/2014/main" id="{B826E524-5BA1-D603-AE52-45A03EF7749B}"/>
                </a:ext>
              </a:extLst>
            </p:cNvPr>
            <p:cNvCxnSpPr/>
            <p:nvPr/>
          </p:nvCxnSpPr>
          <p:spPr>
            <a:xfrm flipH="1">
              <a:off x="2277125" y="3483433"/>
              <a:ext cx="2395728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1" name="Google Shape;1487;p114">
              <a:extLst>
                <a:ext uri="{FF2B5EF4-FFF2-40B4-BE49-F238E27FC236}">
                  <a16:creationId xmlns:a16="http://schemas.microsoft.com/office/drawing/2014/main" id="{4920A3A7-227D-7464-3D2B-20FAEF1B0C15}"/>
                </a:ext>
              </a:extLst>
            </p:cNvPr>
            <p:cNvCxnSpPr/>
            <p:nvPr/>
          </p:nvCxnSpPr>
          <p:spPr>
            <a:xfrm flipH="1">
              <a:off x="2271093" y="3220697"/>
              <a:ext cx="2395728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7" name="Google Shape;898;p88">
            <a:extLst>
              <a:ext uri="{FF2B5EF4-FFF2-40B4-BE49-F238E27FC236}">
                <a16:creationId xmlns:a16="http://schemas.microsoft.com/office/drawing/2014/main" id="{77B1AF1E-61BA-81B4-0DA0-8881EFE82A22}"/>
              </a:ext>
            </a:extLst>
          </p:cNvPr>
          <p:cNvSpPr txBox="1"/>
          <p:nvPr/>
        </p:nvSpPr>
        <p:spPr>
          <a:xfrm>
            <a:off x="561652" y="1826890"/>
            <a:ext cx="1622921" cy="549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tx2">
                    <a:lumMod val="50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‘Analysis’ work to be done concurrently on one GPU with the </a:t>
            </a:r>
            <a:r>
              <a:rPr lang="en-US" sz="1000" b="1" dirty="0">
                <a:solidFill>
                  <a:schemeClr val="tx2">
                    <a:lumMod val="50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fractional GPUs 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feature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2ECE647-35F4-3E8E-4322-38D44E9FD7CE}"/>
              </a:ext>
            </a:extLst>
          </p:cNvPr>
          <p:cNvSpPr/>
          <p:nvPr/>
        </p:nvSpPr>
        <p:spPr>
          <a:xfrm>
            <a:off x="2558093" y="1188683"/>
            <a:ext cx="1668464" cy="1275848"/>
          </a:xfrm>
          <a:prstGeom prst="roundRect">
            <a:avLst/>
          </a:prstGeom>
          <a:noFill/>
          <a:ln w="6350">
            <a:solidFill>
              <a:schemeClr val="tx2">
                <a:lumMod val="50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4090789614">
                  <a:custGeom>
                    <a:avLst/>
                    <a:gdLst>
                      <a:gd name="connsiteX0" fmla="*/ 0 w 1710410"/>
                      <a:gd name="connsiteY0" fmla="*/ 212646 h 1275848"/>
                      <a:gd name="connsiteX1" fmla="*/ 212646 w 1710410"/>
                      <a:gd name="connsiteY1" fmla="*/ 0 h 1275848"/>
                      <a:gd name="connsiteX2" fmla="*/ 653870 w 1710410"/>
                      <a:gd name="connsiteY2" fmla="*/ 0 h 1275848"/>
                      <a:gd name="connsiteX3" fmla="*/ 1107945 w 1710410"/>
                      <a:gd name="connsiteY3" fmla="*/ 0 h 1275848"/>
                      <a:gd name="connsiteX4" fmla="*/ 1497764 w 1710410"/>
                      <a:gd name="connsiteY4" fmla="*/ 0 h 1275848"/>
                      <a:gd name="connsiteX5" fmla="*/ 1710410 w 1710410"/>
                      <a:gd name="connsiteY5" fmla="*/ 212646 h 1275848"/>
                      <a:gd name="connsiteX6" fmla="*/ 1710410 w 1710410"/>
                      <a:gd name="connsiteY6" fmla="*/ 629418 h 1275848"/>
                      <a:gd name="connsiteX7" fmla="*/ 1710410 w 1710410"/>
                      <a:gd name="connsiteY7" fmla="*/ 1063202 h 1275848"/>
                      <a:gd name="connsiteX8" fmla="*/ 1497764 w 1710410"/>
                      <a:gd name="connsiteY8" fmla="*/ 1275848 h 1275848"/>
                      <a:gd name="connsiteX9" fmla="*/ 1095094 w 1710410"/>
                      <a:gd name="connsiteY9" fmla="*/ 1275848 h 1275848"/>
                      <a:gd name="connsiteX10" fmla="*/ 692423 w 1710410"/>
                      <a:gd name="connsiteY10" fmla="*/ 1275848 h 1275848"/>
                      <a:gd name="connsiteX11" fmla="*/ 212646 w 1710410"/>
                      <a:gd name="connsiteY11" fmla="*/ 1275848 h 1275848"/>
                      <a:gd name="connsiteX12" fmla="*/ 0 w 1710410"/>
                      <a:gd name="connsiteY12" fmla="*/ 1063202 h 1275848"/>
                      <a:gd name="connsiteX13" fmla="*/ 0 w 1710410"/>
                      <a:gd name="connsiteY13" fmla="*/ 629418 h 1275848"/>
                      <a:gd name="connsiteX14" fmla="*/ 0 w 1710410"/>
                      <a:gd name="connsiteY14" fmla="*/ 212646 h 12758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710410" h="1275848" extrusionOk="0">
                        <a:moveTo>
                          <a:pt x="0" y="212646"/>
                        </a:moveTo>
                        <a:cubicBezTo>
                          <a:pt x="3350" y="94566"/>
                          <a:pt x="75131" y="18388"/>
                          <a:pt x="212646" y="0"/>
                        </a:cubicBezTo>
                        <a:cubicBezTo>
                          <a:pt x="304982" y="-33183"/>
                          <a:pt x="558025" y="5958"/>
                          <a:pt x="653870" y="0"/>
                        </a:cubicBezTo>
                        <a:cubicBezTo>
                          <a:pt x="749715" y="-5958"/>
                          <a:pt x="1013839" y="54315"/>
                          <a:pt x="1107945" y="0"/>
                        </a:cubicBezTo>
                        <a:cubicBezTo>
                          <a:pt x="1202052" y="-54315"/>
                          <a:pt x="1327023" y="27667"/>
                          <a:pt x="1497764" y="0"/>
                        </a:cubicBezTo>
                        <a:cubicBezTo>
                          <a:pt x="1626929" y="1024"/>
                          <a:pt x="1697682" y="80822"/>
                          <a:pt x="1710410" y="212646"/>
                        </a:cubicBezTo>
                        <a:cubicBezTo>
                          <a:pt x="1734700" y="398257"/>
                          <a:pt x="1663568" y="470819"/>
                          <a:pt x="1710410" y="629418"/>
                        </a:cubicBezTo>
                        <a:cubicBezTo>
                          <a:pt x="1757252" y="788017"/>
                          <a:pt x="1680201" y="968842"/>
                          <a:pt x="1710410" y="1063202"/>
                        </a:cubicBezTo>
                        <a:cubicBezTo>
                          <a:pt x="1720903" y="1185824"/>
                          <a:pt x="1596284" y="1301968"/>
                          <a:pt x="1497764" y="1275848"/>
                        </a:cubicBezTo>
                        <a:cubicBezTo>
                          <a:pt x="1398219" y="1277065"/>
                          <a:pt x="1207725" y="1252719"/>
                          <a:pt x="1095094" y="1275848"/>
                        </a:cubicBezTo>
                        <a:cubicBezTo>
                          <a:pt x="982463" y="1298977"/>
                          <a:pt x="878600" y="1260708"/>
                          <a:pt x="692423" y="1275848"/>
                        </a:cubicBezTo>
                        <a:cubicBezTo>
                          <a:pt x="506246" y="1290988"/>
                          <a:pt x="384781" y="1240328"/>
                          <a:pt x="212646" y="1275848"/>
                        </a:cubicBezTo>
                        <a:cubicBezTo>
                          <a:pt x="109814" y="1305144"/>
                          <a:pt x="-194" y="1197336"/>
                          <a:pt x="0" y="1063202"/>
                        </a:cubicBezTo>
                        <a:cubicBezTo>
                          <a:pt x="-5037" y="876917"/>
                          <a:pt x="35622" y="792328"/>
                          <a:pt x="0" y="629418"/>
                        </a:cubicBezTo>
                        <a:cubicBezTo>
                          <a:pt x="-35622" y="466508"/>
                          <a:pt x="22072" y="316352"/>
                          <a:pt x="0" y="21264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A5B5988-1DA4-93FF-3CFC-A0F5677C35CB}"/>
              </a:ext>
            </a:extLst>
          </p:cNvPr>
          <p:cNvSpPr/>
          <p:nvPr/>
        </p:nvSpPr>
        <p:spPr>
          <a:xfrm>
            <a:off x="2564445" y="2740239"/>
            <a:ext cx="1719454" cy="328096"/>
          </a:xfrm>
          <a:prstGeom prst="roundRect">
            <a:avLst/>
          </a:prstGeom>
          <a:noFill/>
          <a:ln w="6350">
            <a:solidFill>
              <a:schemeClr val="tx2">
                <a:lumMod val="50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839707939">
                  <a:custGeom>
                    <a:avLst/>
                    <a:gdLst>
                      <a:gd name="connsiteX0" fmla="*/ 0 w 1719454"/>
                      <a:gd name="connsiteY0" fmla="*/ 55299 h 331789"/>
                      <a:gd name="connsiteX1" fmla="*/ 55299 w 1719454"/>
                      <a:gd name="connsiteY1" fmla="*/ 0 h 331789"/>
                      <a:gd name="connsiteX2" fmla="*/ 543319 w 1719454"/>
                      <a:gd name="connsiteY2" fmla="*/ 0 h 331789"/>
                      <a:gd name="connsiteX3" fmla="*/ 1047427 w 1719454"/>
                      <a:gd name="connsiteY3" fmla="*/ 0 h 331789"/>
                      <a:gd name="connsiteX4" fmla="*/ 1664155 w 1719454"/>
                      <a:gd name="connsiteY4" fmla="*/ 0 h 331789"/>
                      <a:gd name="connsiteX5" fmla="*/ 1719454 w 1719454"/>
                      <a:gd name="connsiteY5" fmla="*/ 55299 h 331789"/>
                      <a:gd name="connsiteX6" fmla="*/ 1719454 w 1719454"/>
                      <a:gd name="connsiteY6" fmla="*/ 276490 h 331789"/>
                      <a:gd name="connsiteX7" fmla="*/ 1664155 w 1719454"/>
                      <a:gd name="connsiteY7" fmla="*/ 331789 h 331789"/>
                      <a:gd name="connsiteX8" fmla="*/ 1160047 w 1719454"/>
                      <a:gd name="connsiteY8" fmla="*/ 331789 h 331789"/>
                      <a:gd name="connsiteX9" fmla="*/ 607673 w 1719454"/>
                      <a:gd name="connsiteY9" fmla="*/ 331789 h 331789"/>
                      <a:gd name="connsiteX10" fmla="*/ 55299 w 1719454"/>
                      <a:gd name="connsiteY10" fmla="*/ 331789 h 331789"/>
                      <a:gd name="connsiteX11" fmla="*/ 0 w 1719454"/>
                      <a:gd name="connsiteY11" fmla="*/ 276490 h 331789"/>
                      <a:gd name="connsiteX12" fmla="*/ 0 w 1719454"/>
                      <a:gd name="connsiteY12" fmla="*/ 55299 h 3317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719454" h="331789" extrusionOk="0">
                        <a:moveTo>
                          <a:pt x="0" y="55299"/>
                        </a:moveTo>
                        <a:cubicBezTo>
                          <a:pt x="-866" y="25070"/>
                          <a:pt x="25622" y="393"/>
                          <a:pt x="55299" y="0"/>
                        </a:cubicBezTo>
                        <a:cubicBezTo>
                          <a:pt x="253376" y="-26310"/>
                          <a:pt x="381631" y="53488"/>
                          <a:pt x="543319" y="0"/>
                        </a:cubicBezTo>
                        <a:cubicBezTo>
                          <a:pt x="705007" y="-53488"/>
                          <a:pt x="921894" y="16891"/>
                          <a:pt x="1047427" y="0"/>
                        </a:cubicBezTo>
                        <a:cubicBezTo>
                          <a:pt x="1172960" y="-16891"/>
                          <a:pt x="1370080" y="27623"/>
                          <a:pt x="1664155" y="0"/>
                        </a:cubicBezTo>
                        <a:cubicBezTo>
                          <a:pt x="1695158" y="-6576"/>
                          <a:pt x="1716479" y="22629"/>
                          <a:pt x="1719454" y="55299"/>
                        </a:cubicBezTo>
                        <a:cubicBezTo>
                          <a:pt x="1744471" y="114582"/>
                          <a:pt x="1711733" y="213834"/>
                          <a:pt x="1719454" y="276490"/>
                        </a:cubicBezTo>
                        <a:cubicBezTo>
                          <a:pt x="1726956" y="309894"/>
                          <a:pt x="1699351" y="332792"/>
                          <a:pt x="1664155" y="331789"/>
                        </a:cubicBezTo>
                        <a:cubicBezTo>
                          <a:pt x="1453163" y="351188"/>
                          <a:pt x="1316777" y="313682"/>
                          <a:pt x="1160047" y="331789"/>
                        </a:cubicBezTo>
                        <a:cubicBezTo>
                          <a:pt x="1003317" y="349896"/>
                          <a:pt x="861471" y="278261"/>
                          <a:pt x="607673" y="331789"/>
                        </a:cubicBezTo>
                        <a:cubicBezTo>
                          <a:pt x="353875" y="385317"/>
                          <a:pt x="318126" y="315197"/>
                          <a:pt x="55299" y="331789"/>
                        </a:cubicBezTo>
                        <a:cubicBezTo>
                          <a:pt x="25855" y="330736"/>
                          <a:pt x="-3680" y="310874"/>
                          <a:pt x="0" y="276490"/>
                        </a:cubicBezTo>
                        <a:cubicBezTo>
                          <a:pt x="-7400" y="219380"/>
                          <a:pt x="21340" y="158084"/>
                          <a:pt x="0" y="5529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Google Shape;898;p88">
            <a:extLst>
              <a:ext uri="{FF2B5EF4-FFF2-40B4-BE49-F238E27FC236}">
                <a16:creationId xmlns:a16="http://schemas.microsoft.com/office/drawing/2014/main" id="{98AEEE4E-443D-7039-88AC-BBAA1E53494A}"/>
              </a:ext>
            </a:extLst>
          </p:cNvPr>
          <p:cNvSpPr txBox="1"/>
          <p:nvPr/>
        </p:nvSpPr>
        <p:spPr>
          <a:xfrm>
            <a:off x="2523291" y="2560964"/>
            <a:ext cx="2146329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Utilization over time with </a:t>
            </a:r>
            <a:r>
              <a:rPr lang="en-US" sz="1000" b="1" dirty="0" err="1">
                <a:solidFill>
                  <a:schemeClr val="bg2"/>
                </a:solidFill>
                <a:latin typeface="+mj-lt"/>
                <a:ea typeface="Montserrat"/>
                <a:cs typeface="+mj-lt"/>
                <a:sym typeface="Montserrat"/>
              </a:rPr>
              <a:t>run:ai</a:t>
            </a:r>
            <a:endParaRPr lang="en-US" sz="1000" b="1" dirty="0">
              <a:solidFill>
                <a:schemeClr val="bg2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5412A1C-709E-DA64-4CD3-2616340AEA9B}"/>
              </a:ext>
            </a:extLst>
          </p:cNvPr>
          <p:cNvGrpSpPr/>
          <p:nvPr/>
        </p:nvGrpSpPr>
        <p:grpSpPr>
          <a:xfrm>
            <a:off x="8150272" y="1643119"/>
            <a:ext cx="644634" cy="546457"/>
            <a:chOff x="6732165" y="418162"/>
            <a:chExt cx="644634" cy="546457"/>
          </a:xfrm>
        </p:grpSpPr>
        <p:sp>
          <p:nvSpPr>
            <p:cNvPr id="2268" name="Google Shape;898;p88">
              <a:extLst>
                <a:ext uri="{FF2B5EF4-FFF2-40B4-BE49-F238E27FC236}">
                  <a16:creationId xmlns:a16="http://schemas.microsoft.com/office/drawing/2014/main" id="{70038F67-7983-EA52-8037-54B08EADF98F}"/>
                </a:ext>
              </a:extLst>
            </p:cNvPr>
            <p:cNvSpPr txBox="1"/>
            <p:nvPr/>
          </p:nvSpPr>
          <p:spPr>
            <a:xfrm>
              <a:off x="6999609" y="770309"/>
              <a:ext cx="377190" cy="194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Time</a:t>
              </a:r>
            </a:p>
          </p:txBody>
        </p:sp>
        <p:sp>
          <p:nvSpPr>
            <p:cNvPr id="2270" name="Google Shape;898;p88">
              <a:extLst>
                <a:ext uri="{FF2B5EF4-FFF2-40B4-BE49-F238E27FC236}">
                  <a16:creationId xmlns:a16="http://schemas.microsoft.com/office/drawing/2014/main" id="{68BD2DC0-1323-1303-51ED-44105C1A887C}"/>
                </a:ext>
              </a:extLst>
            </p:cNvPr>
            <p:cNvSpPr txBox="1"/>
            <p:nvPr/>
          </p:nvSpPr>
          <p:spPr>
            <a:xfrm>
              <a:off x="6732165" y="618066"/>
              <a:ext cx="263041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tx1"/>
                  </a:solidFill>
                  <a:latin typeface="+mj-lt"/>
                  <a:ea typeface="Montserrat"/>
                  <a:cs typeface="+mj-lt"/>
                  <a:sym typeface="Montserrat"/>
                </a:rPr>
                <a:t>Avg</a:t>
              </a:r>
            </a:p>
          </p:txBody>
        </p:sp>
        <p:grpSp>
          <p:nvGrpSpPr>
            <p:cNvPr id="2271" name="Group 2270">
              <a:extLst>
                <a:ext uri="{FF2B5EF4-FFF2-40B4-BE49-F238E27FC236}">
                  <a16:creationId xmlns:a16="http://schemas.microsoft.com/office/drawing/2014/main" id="{88C4E266-65D3-BE68-C73B-B6972C40089C}"/>
                </a:ext>
              </a:extLst>
            </p:cNvPr>
            <p:cNvGrpSpPr/>
            <p:nvPr/>
          </p:nvGrpSpPr>
          <p:grpSpPr>
            <a:xfrm>
              <a:off x="6942984" y="418162"/>
              <a:ext cx="432837" cy="366787"/>
              <a:chOff x="6942984" y="418162"/>
              <a:chExt cx="1684972" cy="366787"/>
            </a:xfrm>
          </p:grpSpPr>
          <p:grpSp>
            <p:nvGrpSpPr>
              <p:cNvPr id="2272" name="Group 2271">
                <a:extLst>
                  <a:ext uri="{FF2B5EF4-FFF2-40B4-BE49-F238E27FC236}">
                    <a16:creationId xmlns:a16="http://schemas.microsoft.com/office/drawing/2014/main" id="{D89B573B-2BF4-309D-850A-CE1791C2BDB5}"/>
                  </a:ext>
                </a:extLst>
              </p:cNvPr>
              <p:cNvGrpSpPr/>
              <p:nvPr/>
            </p:nvGrpSpPr>
            <p:grpSpPr>
              <a:xfrm>
                <a:off x="6942984" y="418162"/>
                <a:ext cx="1684972" cy="366787"/>
                <a:chOff x="4455937" y="3736992"/>
                <a:chExt cx="1684972" cy="366787"/>
              </a:xfrm>
            </p:grpSpPr>
            <p:cxnSp>
              <p:nvCxnSpPr>
                <p:cNvPr id="2274" name="Google Shape;1486;p114">
                  <a:extLst>
                    <a:ext uri="{FF2B5EF4-FFF2-40B4-BE49-F238E27FC236}">
                      <a16:creationId xmlns:a16="http://schemas.microsoft.com/office/drawing/2014/main" id="{189BEB14-1DC7-A780-1A06-5C4E8A6E2E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5779" y="3736992"/>
                  <a:ext cx="0" cy="366787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75" name="Google Shape;1487;p114">
                  <a:extLst>
                    <a:ext uri="{FF2B5EF4-FFF2-40B4-BE49-F238E27FC236}">
                      <a16:creationId xmlns:a16="http://schemas.microsoft.com/office/drawing/2014/main" id="{774FE5C4-220B-1404-B79E-E7D90252189C}"/>
                    </a:ext>
                  </a:extLst>
                </p:cNvPr>
                <p:cNvCxnSpPr/>
                <p:nvPr/>
              </p:nvCxnSpPr>
              <p:spPr>
                <a:xfrm flipH="1">
                  <a:off x="4461969" y="4100359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76" name="Google Shape;1487;p114">
                  <a:extLst>
                    <a:ext uri="{FF2B5EF4-FFF2-40B4-BE49-F238E27FC236}">
                      <a16:creationId xmlns:a16="http://schemas.microsoft.com/office/drawing/2014/main" id="{EB9DE253-349F-AC9A-1614-F7B7CEE16DB8}"/>
                    </a:ext>
                  </a:extLst>
                </p:cNvPr>
                <p:cNvCxnSpPr/>
                <p:nvPr/>
              </p:nvCxnSpPr>
              <p:spPr>
                <a:xfrm flipH="1">
                  <a:off x="4455937" y="3736992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273" name="Freeform: Shape 2272">
                <a:extLst>
                  <a:ext uri="{FF2B5EF4-FFF2-40B4-BE49-F238E27FC236}">
                    <a16:creationId xmlns:a16="http://schemas.microsoft.com/office/drawing/2014/main" id="{EB498BEB-96CF-6184-7D87-0DFFE2FF4665}"/>
                  </a:ext>
                </a:extLst>
              </p:cNvPr>
              <p:cNvSpPr/>
              <p:nvPr/>
            </p:nvSpPr>
            <p:spPr>
              <a:xfrm>
                <a:off x="6958127" y="726716"/>
                <a:ext cx="1648367" cy="15306"/>
              </a:xfrm>
              <a:custGeom>
                <a:avLst/>
                <a:gdLst>
                  <a:gd name="connsiteX0" fmla="*/ 0 w 1648366"/>
                  <a:gd name="connsiteY0" fmla="*/ 12233 h 15306"/>
                  <a:gd name="connsiteX1" fmla="*/ 339459 w 1648366"/>
                  <a:gd name="connsiteY1" fmla="*/ 3058 h 15306"/>
                  <a:gd name="connsiteX2" fmla="*/ 721734 w 1648366"/>
                  <a:gd name="connsiteY2" fmla="*/ 15291 h 15306"/>
                  <a:gd name="connsiteX3" fmla="*/ 1204928 w 1648366"/>
                  <a:gd name="connsiteY3" fmla="*/ 0 h 15306"/>
                  <a:gd name="connsiteX4" fmla="*/ 1648366 w 1648366"/>
                  <a:gd name="connsiteY4" fmla="*/ 3058 h 1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8366" h="15306">
                    <a:moveTo>
                      <a:pt x="0" y="12233"/>
                    </a:moveTo>
                    <a:cubicBezTo>
                      <a:pt x="109585" y="7390"/>
                      <a:pt x="339459" y="3058"/>
                      <a:pt x="339459" y="3058"/>
                    </a:cubicBezTo>
                    <a:cubicBezTo>
                      <a:pt x="459748" y="3568"/>
                      <a:pt x="577489" y="15801"/>
                      <a:pt x="721734" y="15291"/>
                    </a:cubicBezTo>
                    <a:cubicBezTo>
                      <a:pt x="865979" y="14781"/>
                      <a:pt x="1204928" y="0"/>
                      <a:pt x="1204928" y="0"/>
                    </a:cubicBezTo>
                    <a:lnTo>
                      <a:pt x="1648366" y="3058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2" name="Left Brace 61">
            <a:extLst>
              <a:ext uri="{FF2B5EF4-FFF2-40B4-BE49-F238E27FC236}">
                <a16:creationId xmlns:a16="http://schemas.microsoft.com/office/drawing/2014/main" id="{30DBE0B0-D8D2-882B-D747-55A7BC3E99C5}"/>
              </a:ext>
            </a:extLst>
          </p:cNvPr>
          <p:cNvSpPr/>
          <p:nvPr/>
        </p:nvSpPr>
        <p:spPr>
          <a:xfrm rot="10800000">
            <a:off x="7806983" y="1219054"/>
            <a:ext cx="257684" cy="1225696"/>
          </a:xfrm>
          <a:prstGeom prst="leftBrac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AAFF8DE-DF15-E52E-543B-E014B22B101D}"/>
              </a:ext>
            </a:extLst>
          </p:cNvPr>
          <p:cNvGrpSpPr/>
          <p:nvPr/>
        </p:nvGrpSpPr>
        <p:grpSpPr>
          <a:xfrm>
            <a:off x="8150272" y="3192434"/>
            <a:ext cx="644634" cy="553717"/>
            <a:chOff x="6732165" y="410902"/>
            <a:chExt cx="644634" cy="553717"/>
          </a:xfrm>
        </p:grpSpPr>
        <p:sp>
          <p:nvSpPr>
            <p:cNvPr id="2255" name="Google Shape;898;p88">
              <a:extLst>
                <a:ext uri="{FF2B5EF4-FFF2-40B4-BE49-F238E27FC236}">
                  <a16:creationId xmlns:a16="http://schemas.microsoft.com/office/drawing/2014/main" id="{03F7E606-0DCC-DA32-8CA6-6DE185ABC733}"/>
                </a:ext>
              </a:extLst>
            </p:cNvPr>
            <p:cNvSpPr txBox="1"/>
            <p:nvPr/>
          </p:nvSpPr>
          <p:spPr>
            <a:xfrm>
              <a:off x="6999609" y="770309"/>
              <a:ext cx="377190" cy="194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Time</a:t>
              </a:r>
            </a:p>
          </p:txBody>
        </p:sp>
        <p:sp>
          <p:nvSpPr>
            <p:cNvPr id="2261" name="Google Shape;898;p88">
              <a:extLst>
                <a:ext uri="{FF2B5EF4-FFF2-40B4-BE49-F238E27FC236}">
                  <a16:creationId xmlns:a16="http://schemas.microsoft.com/office/drawing/2014/main" id="{133DB537-8BBC-2B1E-2B9F-BBE17112AED8}"/>
                </a:ext>
              </a:extLst>
            </p:cNvPr>
            <p:cNvSpPr txBox="1"/>
            <p:nvPr/>
          </p:nvSpPr>
          <p:spPr>
            <a:xfrm>
              <a:off x="6732165" y="410902"/>
              <a:ext cx="263041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tx1"/>
                  </a:solidFill>
                  <a:latin typeface="+mj-lt"/>
                  <a:ea typeface="Montserrat"/>
                  <a:cs typeface="+mj-lt"/>
                  <a:sym typeface="Montserrat"/>
                </a:rPr>
                <a:t>Avg</a:t>
              </a:r>
            </a:p>
          </p:txBody>
        </p:sp>
        <p:grpSp>
          <p:nvGrpSpPr>
            <p:cNvPr id="2262" name="Group 2261">
              <a:extLst>
                <a:ext uri="{FF2B5EF4-FFF2-40B4-BE49-F238E27FC236}">
                  <a16:creationId xmlns:a16="http://schemas.microsoft.com/office/drawing/2014/main" id="{93A3C659-276B-31A0-830C-9813B54D7126}"/>
                </a:ext>
              </a:extLst>
            </p:cNvPr>
            <p:cNvGrpSpPr/>
            <p:nvPr/>
          </p:nvGrpSpPr>
          <p:grpSpPr>
            <a:xfrm>
              <a:off x="6942984" y="418162"/>
              <a:ext cx="432837" cy="366787"/>
              <a:chOff x="6942984" y="418162"/>
              <a:chExt cx="1684972" cy="366787"/>
            </a:xfrm>
          </p:grpSpPr>
          <p:grpSp>
            <p:nvGrpSpPr>
              <p:cNvPr id="2263" name="Group 2262">
                <a:extLst>
                  <a:ext uri="{FF2B5EF4-FFF2-40B4-BE49-F238E27FC236}">
                    <a16:creationId xmlns:a16="http://schemas.microsoft.com/office/drawing/2014/main" id="{82F4D775-5AC7-CC15-7D97-F13F307F8864}"/>
                  </a:ext>
                </a:extLst>
              </p:cNvPr>
              <p:cNvGrpSpPr/>
              <p:nvPr/>
            </p:nvGrpSpPr>
            <p:grpSpPr>
              <a:xfrm>
                <a:off x="6942984" y="418162"/>
                <a:ext cx="1684972" cy="366787"/>
                <a:chOff x="4455937" y="3736992"/>
                <a:chExt cx="1684972" cy="366787"/>
              </a:xfrm>
            </p:grpSpPr>
            <p:cxnSp>
              <p:nvCxnSpPr>
                <p:cNvPr id="2265" name="Google Shape;1486;p114">
                  <a:extLst>
                    <a:ext uri="{FF2B5EF4-FFF2-40B4-BE49-F238E27FC236}">
                      <a16:creationId xmlns:a16="http://schemas.microsoft.com/office/drawing/2014/main" id="{96429D3F-4C8B-F9D9-5F1A-CE54F8E5FF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5778" y="3736992"/>
                  <a:ext cx="0" cy="366787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66" name="Google Shape;1487;p114">
                  <a:extLst>
                    <a:ext uri="{FF2B5EF4-FFF2-40B4-BE49-F238E27FC236}">
                      <a16:creationId xmlns:a16="http://schemas.microsoft.com/office/drawing/2014/main" id="{164564E0-6690-51EB-8E41-E6BDEBDD6BE8}"/>
                    </a:ext>
                  </a:extLst>
                </p:cNvPr>
                <p:cNvCxnSpPr/>
                <p:nvPr/>
              </p:nvCxnSpPr>
              <p:spPr>
                <a:xfrm flipH="1">
                  <a:off x="4461969" y="4100359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67" name="Google Shape;1487;p114">
                  <a:extLst>
                    <a:ext uri="{FF2B5EF4-FFF2-40B4-BE49-F238E27FC236}">
                      <a16:creationId xmlns:a16="http://schemas.microsoft.com/office/drawing/2014/main" id="{33BC9163-13DD-09BA-9F51-775FF64DFF7A}"/>
                    </a:ext>
                  </a:extLst>
                </p:cNvPr>
                <p:cNvCxnSpPr/>
                <p:nvPr/>
              </p:nvCxnSpPr>
              <p:spPr>
                <a:xfrm flipH="1">
                  <a:off x="4455937" y="3736992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264" name="Freeform: Shape 2263">
                <a:extLst>
                  <a:ext uri="{FF2B5EF4-FFF2-40B4-BE49-F238E27FC236}">
                    <a16:creationId xmlns:a16="http://schemas.microsoft.com/office/drawing/2014/main" id="{D4084D94-2BDB-F9FD-6891-00772603AAB2}"/>
                  </a:ext>
                </a:extLst>
              </p:cNvPr>
              <p:cNvSpPr/>
              <p:nvPr/>
            </p:nvSpPr>
            <p:spPr>
              <a:xfrm>
                <a:off x="6958127" y="467698"/>
                <a:ext cx="1648367" cy="15306"/>
              </a:xfrm>
              <a:custGeom>
                <a:avLst/>
                <a:gdLst>
                  <a:gd name="connsiteX0" fmla="*/ 0 w 1648366"/>
                  <a:gd name="connsiteY0" fmla="*/ 12233 h 15306"/>
                  <a:gd name="connsiteX1" fmla="*/ 339459 w 1648366"/>
                  <a:gd name="connsiteY1" fmla="*/ 3058 h 15306"/>
                  <a:gd name="connsiteX2" fmla="*/ 721734 w 1648366"/>
                  <a:gd name="connsiteY2" fmla="*/ 15291 h 15306"/>
                  <a:gd name="connsiteX3" fmla="*/ 1204928 w 1648366"/>
                  <a:gd name="connsiteY3" fmla="*/ 0 h 15306"/>
                  <a:gd name="connsiteX4" fmla="*/ 1648366 w 1648366"/>
                  <a:gd name="connsiteY4" fmla="*/ 3058 h 1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8366" h="15306">
                    <a:moveTo>
                      <a:pt x="0" y="12233"/>
                    </a:moveTo>
                    <a:cubicBezTo>
                      <a:pt x="109585" y="7390"/>
                      <a:pt x="339459" y="3058"/>
                      <a:pt x="339459" y="3058"/>
                    </a:cubicBezTo>
                    <a:cubicBezTo>
                      <a:pt x="459748" y="3568"/>
                      <a:pt x="577489" y="15801"/>
                      <a:pt x="721734" y="15291"/>
                    </a:cubicBezTo>
                    <a:cubicBezTo>
                      <a:pt x="865979" y="14781"/>
                      <a:pt x="1204928" y="0"/>
                      <a:pt x="1204928" y="0"/>
                    </a:cubicBezTo>
                    <a:lnTo>
                      <a:pt x="1648366" y="3058"/>
                    </a:lnTo>
                  </a:path>
                </a:pathLst>
              </a:cu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40" name="Left Brace 2239">
            <a:extLst>
              <a:ext uri="{FF2B5EF4-FFF2-40B4-BE49-F238E27FC236}">
                <a16:creationId xmlns:a16="http://schemas.microsoft.com/office/drawing/2014/main" id="{17A2959B-D2CE-DF99-9D99-2470CA13FAA0}"/>
              </a:ext>
            </a:extLst>
          </p:cNvPr>
          <p:cNvSpPr/>
          <p:nvPr/>
        </p:nvSpPr>
        <p:spPr>
          <a:xfrm rot="10800000">
            <a:off x="7806983" y="2775629"/>
            <a:ext cx="257684" cy="1225696"/>
          </a:xfrm>
          <a:prstGeom prst="leftBrac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42" name="Straight Arrow Connector 2241">
            <a:extLst>
              <a:ext uri="{FF2B5EF4-FFF2-40B4-BE49-F238E27FC236}">
                <a16:creationId xmlns:a16="http://schemas.microsoft.com/office/drawing/2014/main" id="{BBF959D7-61CD-8797-35DA-65DE111BE767}"/>
              </a:ext>
            </a:extLst>
          </p:cNvPr>
          <p:cNvCxnSpPr>
            <a:cxnSpLocks/>
            <a:stCxn id="41" idx="1"/>
            <a:endCxn id="37" idx="3"/>
          </p:cNvCxnSpPr>
          <p:nvPr/>
        </p:nvCxnSpPr>
        <p:spPr>
          <a:xfrm flipH="1">
            <a:off x="2184573" y="1826607"/>
            <a:ext cx="373520" cy="274974"/>
          </a:xfrm>
          <a:prstGeom prst="straightConnector1">
            <a:avLst/>
          </a:prstGeom>
          <a:ln w="6350">
            <a:solidFill>
              <a:schemeClr val="tx2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3" name="Straight Arrow Connector 2252">
            <a:extLst>
              <a:ext uri="{FF2B5EF4-FFF2-40B4-BE49-F238E27FC236}">
                <a16:creationId xmlns:a16="http://schemas.microsoft.com/office/drawing/2014/main" id="{B3A9A722-47F1-3467-B276-D9A7F0A1663D}"/>
              </a:ext>
            </a:extLst>
          </p:cNvPr>
          <p:cNvCxnSpPr>
            <a:cxnSpLocks/>
            <a:stCxn id="37" idx="3"/>
            <a:endCxn id="44" idx="1"/>
          </p:cNvCxnSpPr>
          <p:nvPr/>
        </p:nvCxnSpPr>
        <p:spPr>
          <a:xfrm>
            <a:off x="2184573" y="2101581"/>
            <a:ext cx="379872" cy="802706"/>
          </a:xfrm>
          <a:prstGeom prst="straightConnector1">
            <a:avLst/>
          </a:prstGeom>
          <a:ln w="6350">
            <a:solidFill>
              <a:schemeClr val="tx2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4" name="Straight Arrow Connector 2253">
            <a:extLst>
              <a:ext uri="{FF2B5EF4-FFF2-40B4-BE49-F238E27FC236}">
                <a16:creationId xmlns:a16="http://schemas.microsoft.com/office/drawing/2014/main" id="{D88AF360-DB11-FB64-AFFC-27EC3A1F97D8}"/>
              </a:ext>
            </a:extLst>
          </p:cNvPr>
          <p:cNvCxnSpPr>
            <a:cxnSpLocks/>
          </p:cNvCxnSpPr>
          <p:nvPr/>
        </p:nvCxnSpPr>
        <p:spPr>
          <a:xfrm flipV="1">
            <a:off x="8600863" y="3298115"/>
            <a:ext cx="0" cy="240463"/>
          </a:xfrm>
          <a:prstGeom prst="straightConnector1">
            <a:avLst/>
          </a:prstGeom>
          <a:ln w="12700">
            <a:solidFill>
              <a:schemeClr val="bg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452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Gains in GPU Utilization with </a:t>
            </a:r>
            <a:r>
              <a:rPr lang="en-US" dirty="0" err="1">
                <a:solidFill>
                  <a:schemeClr val="bg2"/>
                </a:solidFill>
              </a:rPr>
              <a:t>run:ai</a:t>
            </a:r>
            <a:endParaRPr lang="en-US" dirty="0"/>
          </a:p>
        </p:txBody>
      </p:sp>
      <p:sp>
        <p:nvSpPr>
          <p:cNvPr id="9" name="Google Shape;898;p88">
            <a:extLst>
              <a:ext uri="{FF2B5EF4-FFF2-40B4-BE49-F238E27FC236}">
                <a16:creationId xmlns:a16="http://schemas.microsoft.com/office/drawing/2014/main" id="{2A7BDAAF-4F4D-7FB3-B4FD-6B0388D290D5}"/>
              </a:ext>
            </a:extLst>
          </p:cNvPr>
          <p:cNvSpPr txBox="1"/>
          <p:nvPr/>
        </p:nvSpPr>
        <p:spPr>
          <a:xfrm>
            <a:off x="2523291" y="1009488"/>
            <a:ext cx="2146329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Utilization over time without </a:t>
            </a:r>
            <a:r>
              <a:rPr lang="en-US" sz="1000" dirty="0" err="1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run:ai</a:t>
            </a:r>
            <a:endParaRPr lang="en-US" sz="1000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11" name="Google Shape;898;p88">
            <a:extLst>
              <a:ext uri="{FF2B5EF4-FFF2-40B4-BE49-F238E27FC236}">
                <a16:creationId xmlns:a16="http://schemas.microsoft.com/office/drawing/2014/main" id="{44203245-E294-A4A1-A9B7-1829A101BBB8}"/>
              </a:ext>
            </a:extLst>
          </p:cNvPr>
          <p:cNvSpPr txBox="1"/>
          <p:nvPr/>
        </p:nvSpPr>
        <p:spPr>
          <a:xfrm>
            <a:off x="2281266" y="1530565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2</a:t>
            </a:r>
          </a:p>
        </p:txBody>
      </p:sp>
      <p:sp>
        <p:nvSpPr>
          <p:cNvPr id="12" name="Google Shape;898;p88">
            <a:extLst>
              <a:ext uri="{FF2B5EF4-FFF2-40B4-BE49-F238E27FC236}">
                <a16:creationId xmlns:a16="http://schemas.microsoft.com/office/drawing/2014/main" id="{5241B45A-BAC9-72AD-5BD2-2F18509E4724}"/>
              </a:ext>
            </a:extLst>
          </p:cNvPr>
          <p:cNvSpPr txBox="1"/>
          <p:nvPr/>
        </p:nvSpPr>
        <p:spPr>
          <a:xfrm>
            <a:off x="2281266" y="1217800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1</a:t>
            </a:r>
          </a:p>
        </p:txBody>
      </p:sp>
      <p:sp>
        <p:nvSpPr>
          <p:cNvPr id="15" name="Google Shape;898;p88">
            <a:extLst>
              <a:ext uri="{FF2B5EF4-FFF2-40B4-BE49-F238E27FC236}">
                <a16:creationId xmlns:a16="http://schemas.microsoft.com/office/drawing/2014/main" id="{0F7C752B-414A-C7DD-0524-3FAA92829387}"/>
              </a:ext>
            </a:extLst>
          </p:cNvPr>
          <p:cNvSpPr txBox="1"/>
          <p:nvPr/>
        </p:nvSpPr>
        <p:spPr>
          <a:xfrm>
            <a:off x="2282856" y="1835806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3</a:t>
            </a:r>
          </a:p>
        </p:txBody>
      </p:sp>
      <p:sp>
        <p:nvSpPr>
          <p:cNvPr id="17" name="Google Shape;898;p88">
            <a:extLst>
              <a:ext uri="{FF2B5EF4-FFF2-40B4-BE49-F238E27FC236}">
                <a16:creationId xmlns:a16="http://schemas.microsoft.com/office/drawing/2014/main" id="{6FDD5F28-C346-C73F-5724-CB86C7676FBC}"/>
              </a:ext>
            </a:extLst>
          </p:cNvPr>
          <p:cNvSpPr txBox="1"/>
          <p:nvPr/>
        </p:nvSpPr>
        <p:spPr>
          <a:xfrm>
            <a:off x="2281266" y="2134832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4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25E0849-26B3-18BD-577E-933FB87BAF45}"/>
              </a:ext>
            </a:extLst>
          </p:cNvPr>
          <p:cNvGrpSpPr/>
          <p:nvPr/>
        </p:nvGrpSpPr>
        <p:grpSpPr>
          <a:xfrm>
            <a:off x="2577440" y="1535867"/>
            <a:ext cx="4969748" cy="265210"/>
            <a:chOff x="1027138" y="1662867"/>
            <a:chExt cx="4969748" cy="265210"/>
          </a:xfrm>
        </p:grpSpPr>
        <p:sp>
          <p:nvSpPr>
            <p:cNvPr id="2372" name="Freeform: Shape 2371">
              <a:extLst>
                <a:ext uri="{FF2B5EF4-FFF2-40B4-BE49-F238E27FC236}">
                  <a16:creationId xmlns:a16="http://schemas.microsoft.com/office/drawing/2014/main" id="{69112256-BA01-6DBB-F147-C4A5DF76EB8D}"/>
                </a:ext>
              </a:extLst>
            </p:cNvPr>
            <p:cNvSpPr/>
            <p:nvPr/>
          </p:nvSpPr>
          <p:spPr>
            <a:xfrm>
              <a:off x="1043901" y="1690057"/>
              <a:ext cx="1654969" cy="234163"/>
            </a:xfrm>
            <a:custGeom>
              <a:avLst/>
              <a:gdLst>
                <a:gd name="connsiteX0" fmla="*/ 0 w 1654969"/>
                <a:gd name="connsiteY0" fmla="*/ 323850 h 323850"/>
                <a:gd name="connsiteX1" fmla="*/ 526256 w 1654969"/>
                <a:gd name="connsiteY1" fmla="*/ 323850 h 323850"/>
                <a:gd name="connsiteX2" fmla="*/ 526256 w 1654969"/>
                <a:gd name="connsiteY2" fmla="*/ 0 h 323850"/>
                <a:gd name="connsiteX3" fmla="*/ 526256 w 1654969"/>
                <a:gd name="connsiteY3" fmla="*/ 316707 h 323850"/>
                <a:gd name="connsiteX4" fmla="*/ 866775 w 1654969"/>
                <a:gd name="connsiteY4" fmla="*/ 316707 h 323850"/>
                <a:gd name="connsiteX5" fmla="*/ 866775 w 1654969"/>
                <a:gd name="connsiteY5" fmla="*/ 16669 h 323850"/>
                <a:gd name="connsiteX6" fmla="*/ 866775 w 1654969"/>
                <a:gd name="connsiteY6" fmla="*/ 314325 h 323850"/>
                <a:gd name="connsiteX7" fmla="*/ 1500188 w 1654969"/>
                <a:gd name="connsiteY7" fmla="*/ 314325 h 323850"/>
                <a:gd name="connsiteX8" fmla="*/ 1500188 w 1654969"/>
                <a:gd name="connsiteY8" fmla="*/ 9525 h 323850"/>
                <a:gd name="connsiteX9" fmla="*/ 1500188 w 1654969"/>
                <a:gd name="connsiteY9" fmla="*/ 321469 h 323850"/>
                <a:gd name="connsiteX10" fmla="*/ 1654969 w 1654969"/>
                <a:gd name="connsiteY10" fmla="*/ 321469 h 323850"/>
                <a:gd name="connsiteX11" fmla="*/ 0 w 1654969"/>
                <a:gd name="connsiteY11" fmla="*/ 32385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4969" h="323850">
                  <a:moveTo>
                    <a:pt x="0" y="323850"/>
                  </a:moveTo>
                  <a:lnTo>
                    <a:pt x="526256" y="323850"/>
                  </a:lnTo>
                  <a:lnTo>
                    <a:pt x="526256" y="0"/>
                  </a:lnTo>
                  <a:lnTo>
                    <a:pt x="526256" y="316707"/>
                  </a:lnTo>
                  <a:lnTo>
                    <a:pt x="866775" y="316707"/>
                  </a:lnTo>
                  <a:lnTo>
                    <a:pt x="866775" y="16669"/>
                  </a:lnTo>
                  <a:lnTo>
                    <a:pt x="866775" y="314325"/>
                  </a:lnTo>
                  <a:lnTo>
                    <a:pt x="1500188" y="314325"/>
                  </a:lnTo>
                  <a:lnTo>
                    <a:pt x="1500188" y="9525"/>
                  </a:lnTo>
                  <a:lnTo>
                    <a:pt x="1500188" y="321469"/>
                  </a:lnTo>
                  <a:lnTo>
                    <a:pt x="1654969" y="321469"/>
                  </a:lnTo>
                  <a:lnTo>
                    <a:pt x="0" y="32385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73" name="Google Shape;1486;p114">
              <a:extLst>
                <a:ext uri="{FF2B5EF4-FFF2-40B4-BE49-F238E27FC236}">
                  <a16:creationId xmlns:a16="http://schemas.microsoft.com/office/drawing/2014/main" id="{390A3201-CE01-B08C-92AF-F25C8D324573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80" y="1662868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4" name="Google Shape;1487;p114">
              <a:extLst>
                <a:ext uri="{FF2B5EF4-FFF2-40B4-BE49-F238E27FC236}">
                  <a16:creationId xmlns:a16="http://schemas.microsoft.com/office/drawing/2014/main" id="{68EC70BC-18F4-7A1E-467B-F143D958F36D}"/>
                </a:ext>
              </a:extLst>
            </p:cNvPr>
            <p:cNvCxnSpPr/>
            <p:nvPr/>
          </p:nvCxnSpPr>
          <p:spPr>
            <a:xfrm flipH="1">
              <a:off x="1033170" y="1925604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5" name="Google Shape;1487;p114">
              <a:extLst>
                <a:ext uri="{FF2B5EF4-FFF2-40B4-BE49-F238E27FC236}">
                  <a16:creationId xmlns:a16="http://schemas.microsoft.com/office/drawing/2014/main" id="{14757EE2-9FF4-16E5-6386-B40371BA2925}"/>
                </a:ext>
              </a:extLst>
            </p:cNvPr>
            <p:cNvCxnSpPr/>
            <p:nvPr/>
          </p:nvCxnSpPr>
          <p:spPr>
            <a:xfrm flipH="1">
              <a:off x="1027138" y="1662868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76" name="Freeform: Shape 2375">
              <a:extLst>
                <a:ext uri="{FF2B5EF4-FFF2-40B4-BE49-F238E27FC236}">
                  <a16:creationId xmlns:a16="http://schemas.microsoft.com/office/drawing/2014/main" id="{F661421A-0286-297D-48CD-73037E41D7EB}"/>
                </a:ext>
              </a:extLst>
            </p:cNvPr>
            <p:cNvSpPr/>
            <p:nvPr/>
          </p:nvSpPr>
          <p:spPr>
            <a:xfrm>
              <a:off x="5018243" y="1678292"/>
              <a:ext cx="232860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7" name="Freeform: Shape 2376">
              <a:extLst>
                <a:ext uri="{FF2B5EF4-FFF2-40B4-BE49-F238E27FC236}">
                  <a16:creationId xmlns:a16="http://schemas.microsoft.com/office/drawing/2014/main" id="{91349051-907C-E5F1-BA11-9A571A6F9F7D}"/>
                </a:ext>
              </a:extLst>
            </p:cNvPr>
            <p:cNvSpPr/>
            <p:nvPr/>
          </p:nvSpPr>
          <p:spPr>
            <a:xfrm>
              <a:off x="5488183" y="1678292"/>
              <a:ext cx="232860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8" name="Freeform: Shape 2377">
              <a:extLst>
                <a:ext uri="{FF2B5EF4-FFF2-40B4-BE49-F238E27FC236}">
                  <a16:creationId xmlns:a16="http://schemas.microsoft.com/office/drawing/2014/main" id="{03BEC816-C9FC-BFB7-08E9-6CABEC6CFB76}"/>
                </a:ext>
              </a:extLst>
            </p:cNvPr>
            <p:cNvSpPr/>
            <p:nvPr/>
          </p:nvSpPr>
          <p:spPr>
            <a:xfrm>
              <a:off x="4338087" y="1678292"/>
              <a:ext cx="45686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79" name="Google Shape;1487;p114">
              <a:extLst>
                <a:ext uri="{FF2B5EF4-FFF2-40B4-BE49-F238E27FC236}">
                  <a16:creationId xmlns:a16="http://schemas.microsoft.com/office/drawing/2014/main" id="{081D4CCA-678A-D747-8E4C-A9C9D4A82D57}"/>
                </a:ext>
              </a:extLst>
            </p:cNvPr>
            <p:cNvCxnSpPr/>
            <p:nvPr/>
          </p:nvCxnSpPr>
          <p:spPr>
            <a:xfrm flipH="1">
              <a:off x="4311914" y="1662868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0" name="Google Shape;1487;p114">
              <a:extLst>
                <a:ext uri="{FF2B5EF4-FFF2-40B4-BE49-F238E27FC236}">
                  <a16:creationId xmlns:a16="http://schemas.microsoft.com/office/drawing/2014/main" id="{71ED5516-B113-6D8A-F474-FC1175448769}"/>
                </a:ext>
              </a:extLst>
            </p:cNvPr>
            <p:cNvCxnSpPr/>
            <p:nvPr/>
          </p:nvCxnSpPr>
          <p:spPr>
            <a:xfrm flipH="1">
              <a:off x="4317946" y="1925604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1" name="Freeform: Shape 2380">
              <a:extLst>
                <a:ext uri="{FF2B5EF4-FFF2-40B4-BE49-F238E27FC236}">
                  <a16:creationId xmlns:a16="http://schemas.microsoft.com/office/drawing/2014/main" id="{3790EE5E-C8A2-714E-46EB-878D22E98C92}"/>
                </a:ext>
              </a:extLst>
            </p:cNvPr>
            <p:cNvSpPr/>
            <p:nvPr/>
          </p:nvSpPr>
          <p:spPr>
            <a:xfrm>
              <a:off x="2691876" y="1882548"/>
              <a:ext cx="1651000" cy="38386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82" name="Google Shape;1487;p114">
              <a:extLst>
                <a:ext uri="{FF2B5EF4-FFF2-40B4-BE49-F238E27FC236}">
                  <a16:creationId xmlns:a16="http://schemas.microsoft.com/office/drawing/2014/main" id="{A81BC427-9D5F-2231-A5FC-D6ADC3CE6670}"/>
                </a:ext>
              </a:extLst>
            </p:cNvPr>
            <p:cNvCxnSpPr/>
            <p:nvPr/>
          </p:nvCxnSpPr>
          <p:spPr>
            <a:xfrm flipH="1">
              <a:off x="2682352" y="1925603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3" name="Google Shape;1487;p114">
              <a:extLst>
                <a:ext uri="{FF2B5EF4-FFF2-40B4-BE49-F238E27FC236}">
                  <a16:creationId xmlns:a16="http://schemas.microsoft.com/office/drawing/2014/main" id="{BDFDED0D-1615-D09E-2F72-636187A47EC8}"/>
                </a:ext>
              </a:extLst>
            </p:cNvPr>
            <p:cNvCxnSpPr/>
            <p:nvPr/>
          </p:nvCxnSpPr>
          <p:spPr>
            <a:xfrm flipH="1">
              <a:off x="2676320" y="1662867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99A3C2-C95E-9E9A-1880-70C2432F9215}"/>
              </a:ext>
            </a:extLst>
          </p:cNvPr>
          <p:cNvGrpSpPr/>
          <p:nvPr/>
        </p:nvGrpSpPr>
        <p:grpSpPr>
          <a:xfrm>
            <a:off x="2577440" y="1223750"/>
            <a:ext cx="4969748" cy="266228"/>
            <a:chOff x="1027138" y="1350750"/>
            <a:chExt cx="4969748" cy="266228"/>
          </a:xfrm>
        </p:grpSpPr>
        <p:sp>
          <p:nvSpPr>
            <p:cNvPr id="2359" name="Freeform: Shape 2358">
              <a:extLst>
                <a:ext uri="{FF2B5EF4-FFF2-40B4-BE49-F238E27FC236}">
                  <a16:creationId xmlns:a16="http://schemas.microsoft.com/office/drawing/2014/main" id="{503A1E90-E1EE-A2D1-D036-BE4CA276B2A1}"/>
                </a:ext>
              </a:extLst>
            </p:cNvPr>
            <p:cNvSpPr/>
            <p:nvPr/>
          </p:nvSpPr>
          <p:spPr>
            <a:xfrm>
              <a:off x="1048664" y="1354679"/>
              <a:ext cx="1647825" cy="258268"/>
            </a:xfrm>
            <a:custGeom>
              <a:avLst/>
              <a:gdLst>
                <a:gd name="connsiteX0" fmla="*/ 0 w 1647825"/>
                <a:gd name="connsiteY0" fmla="*/ 347662 h 357187"/>
                <a:gd name="connsiteX1" fmla="*/ 290512 w 1647825"/>
                <a:gd name="connsiteY1" fmla="*/ 347662 h 357187"/>
                <a:gd name="connsiteX2" fmla="*/ 290512 w 1647825"/>
                <a:gd name="connsiteY2" fmla="*/ 0 h 357187"/>
                <a:gd name="connsiteX3" fmla="*/ 290512 w 1647825"/>
                <a:gd name="connsiteY3" fmla="*/ 357187 h 357187"/>
                <a:gd name="connsiteX4" fmla="*/ 740568 w 1647825"/>
                <a:gd name="connsiteY4" fmla="*/ 357187 h 357187"/>
                <a:gd name="connsiteX5" fmla="*/ 740568 w 1647825"/>
                <a:gd name="connsiteY5" fmla="*/ 4762 h 357187"/>
                <a:gd name="connsiteX6" fmla="*/ 740568 w 1647825"/>
                <a:gd name="connsiteY6" fmla="*/ 316706 h 357187"/>
                <a:gd name="connsiteX7" fmla="*/ 740568 w 1647825"/>
                <a:gd name="connsiteY7" fmla="*/ 347662 h 357187"/>
                <a:gd name="connsiteX8" fmla="*/ 1288256 w 1647825"/>
                <a:gd name="connsiteY8" fmla="*/ 347662 h 357187"/>
                <a:gd name="connsiteX9" fmla="*/ 1288256 w 1647825"/>
                <a:gd name="connsiteY9" fmla="*/ 19050 h 357187"/>
                <a:gd name="connsiteX10" fmla="*/ 1288256 w 1647825"/>
                <a:gd name="connsiteY10" fmla="*/ 340518 h 357187"/>
                <a:gd name="connsiteX11" fmla="*/ 1647825 w 1647825"/>
                <a:gd name="connsiteY11" fmla="*/ 340518 h 357187"/>
                <a:gd name="connsiteX12" fmla="*/ 0 w 1647825"/>
                <a:gd name="connsiteY12" fmla="*/ 347662 h 35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7825" h="357187">
                  <a:moveTo>
                    <a:pt x="0" y="347662"/>
                  </a:moveTo>
                  <a:lnTo>
                    <a:pt x="290512" y="347662"/>
                  </a:lnTo>
                  <a:lnTo>
                    <a:pt x="290512" y="0"/>
                  </a:lnTo>
                  <a:lnTo>
                    <a:pt x="290512" y="357187"/>
                  </a:lnTo>
                  <a:lnTo>
                    <a:pt x="740568" y="357187"/>
                  </a:lnTo>
                  <a:lnTo>
                    <a:pt x="740568" y="4762"/>
                  </a:lnTo>
                  <a:lnTo>
                    <a:pt x="740568" y="316706"/>
                  </a:lnTo>
                  <a:lnTo>
                    <a:pt x="740568" y="347662"/>
                  </a:lnTo>
                  <a:lnTo>
                    <a:pt x="1288256" y="347662"/>
                  </a:lnTo>
                  <a:lnTo>
                    <a:pt x="1288256" y="19050"/>
                  </a:lnTo>
                  <a:lnTo>
                    <a:pt x="1288256" y="340518"/>
                  </a:lnTo>
                  <a:lnTo>
                    <a:pt x="1647825" y="340518"/>
                  </a:lnTo>
                  <a:lnTo>
                    <a:pt x="0" y="347662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60" name="Google Shape;1486;p114">
              <a:extLst>
                <a:ext uri="{FF2B5EF4-FFF2-40B4-BE49-F238E27FC236}">
                  <a16:creationId xmlns:a16="http://schemas.microsoft.com/office/drawing/2014/main" id="{F07FD97E-6772-FCE0-E0CE-42C7C9912FCF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80" y="1351769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1" name="Google Shape;1487;p114">
              <a:extLst>
                <a:ext uri="{FF2B5EF4-FFF2-40B4-BE49-F238E27FC236}">
                  <a16:creationId xmlns:a16="http://schemas.microsoft.com/office/drawing/2014/main" id="{030853A8-B670-AFBE-DCAA-901FA2AF0E31}"/>
                </a:ext>
              </a:extLst>
            </p:cNvPr>
            <p:cNvCxnSpPr/>
            <p:nvPr/>
          </p:nvCxnSpPr>
          <p:spPr>
            <a:xfrm flipH="1">
              <a:off x="1033170" y="1614505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2" name="Google Shape;1487;p114">
              <a:extLst>
                <a:ext uri="{FF2B5EF4-FFF2-40B4-BE49-F238E27FC236}">
                  <a16:creationId xmlns:a16="http://schemas.microsoft.com/office/drawing/2014/main" id="{F03F5C3A-925E-9770-FCBA-392B35FEA1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138" y="1350751"/>
              <a:ext cx="1684972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63" name="Freeform: Shape 2362">
              <a:extLst>
                <a:ext uri="{FF2B5EF4-FFF2-40B4-BE49-F238E27FC236}">
                  <a16:creationId xmlns:a16="http://schemas.microsoft.com/office/drawing/2014/main" id="{FAF4E696-54B0-D9B8-4F69-A43A21B9C15B}"/>
                </a:ext>
              </a:extLst>
            </p:cNvPr>
            <p:cNvSpPr/>
            <p:nvPr/>
          </p:nvSpPr>
          <p:spPr>
            <a:xfrm>
              <a:off x="4798217" y="1366657"/>
              <a:ext cx="20632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64" name="Freeform: Shape 2363">
              <a:extLst>
                <a:ext uri="{FF2B5EF4-FFF2-40B4-BE49-F238E27FC236}">
                  <a16:creationId xmlns:a16="http://schemas.microsoft.com/office/drawing/2014/main" id="{9A281506-AF37-8A23-BC80-1E9F3326E0BD}"/>
                </a:ext>
              </a:extLst>
            </p:cNvPr>
            <p:cNvSpPr/>
            <p:nvPr/>
          </p:nvSpPr>
          <p:spPr>
            <a:xfrm>
              <a:off x="5257000" y="1366657"/>
              <a:ext cx="20632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65" name="Freeform: Shape 2364">
              <a:extLst>
                <a:ext uri="{FF2B5EF4-FFF2-40B4-BE49-F238E27FC236}">
                  <a16:creationId xmlns:a16="http://schemas.microsoft.com/office/drawing/2014/main" id="{BD0E365C-F1F7-424A-5387-B03DC016B5BC}"/>
                </a:ext>
              </a:extLst>
            </p:cNvPr>
            <p:cNvSpPr/>
            <p:nvPr/>
          </p:nvSpPr>
          <p:spPr>
            <a:xfrm>
              <a:off x="5726940" y="1366657"/>
              <a:ext cx="20632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66" name="Freeform: Shape 2365">
              <a:extLst>
                <a:ext uri="{FF2B5EF4-FFF2-40B4-BE49-F238E27FC236}">
                  <a16:creationId xmlns:a16="http://schemas.microsoft.com/office/drawing/2014/main" id="{61098D52-F037-69B5-F419-73689CF5E675}"/>
                </a:ext>
              </a:extLst>
            </p:cNvPr>
            <p:cNvSpPr/>
            <p:nvPr/>
          </p:nvSpPr>
          <p:spPr>
            <a:xfrm>
              <a:off x="4339434" y="1366657"/>
              <a:ext cx="20632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67" name="Google Shape;1487;p114">
              <a:extLst>
                <a:ext uri="{FF2B5EF4-FFF2-40B4-BE49-F238E27FC236}">
                  <a16:creationId xmlns:a16="http://schemas.microsoft.com/office/drawing/2014/main" id="{8D70E084-B9AC-4D6F-8467-A18E3360AC3F}"/>
                </a:ext>
              </a:extLst>
            </p:cNvPr>
            <p:cNvCxnSpPr/>
            <p:nvPr/>
          </p:nvCxnSpPr>
          <p:spPr>
            <a:xfrm flipH="1">
              <a:off x="4317946" y="1614505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8" name="Google Shape;1487;p114">
              <a:extLst>
                <a:ext uri="{FF2B5EF4-FFF2-40B4-BE49-F238E27FC236}">
                  <a16:creationId xmlns:a16="http://schemas.microsoft.com/office/drawing/2014/main" id="{D33154F7-9974-62B7-7411-EF1FF58B27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11914" y="1350751"/>
              <a:ext cx="1684972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69" name="Freeform: Shape 2368">
              <a:extLst>
                <a:ext uri="{FF2B5EF4-FFF2-40B4-BE49-F238E27FC236}">
                  <a16:creationId xmlns:a16="http://schemas.microsoft.com/office/drawing/2014/main" id="{49D9E6E8-D296-0A1B-A0A5-378904F2EBB4}"/>
                </a:ext>
              </a:extLst>
            </p:cNvPr>
            <p:cNvSpPr/>
            <p:nvPr/>
          </p:nvSpPr>
          <p:spPr>
            <a:xfrm>
              <a:off x="2691876" y="1530580"/>
              <a:ext cx="1651000" cy="78720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70" name="Google Shape;1487;p114">
              <a:extLst>
                <a:ext uri="{FF2B5EF4-FFF2-40B4-BE49-F238E27FC236}">
                  <a16:creationId xmlns:a16="http://schemas.microsoft.com/office/drawing/2014/main" id="{218F1C2A-5E93-8DAA-81C1-CF6FB71E7AB8}"/>
                </a:ext>
              </a:extLst>
            </p:cNvPr>
            <p:cNvCxnSpPr/>
            <p:nvPr/>
          </p:nvCxnSpPr>
          <p:spPr>
            <a:xfrm flipH="1">
              <a:off x="2682352" y="1614504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1" name="Google Shape;1487;p114">
              <a:extLst>
                <a:ext uri="{FF2B5EF4-FFF2-40B4-BE49-F238E27FC236}">
                  <a16:creationId xmlns:a16="http://schemas.microsoft.com/office/drawing/2014/main" id="{5E324EA7-39D0-B05B-1396-4C2ADD89B8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76320" y="1350750"/>
              <a:ext cx="1684972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57286A8-AC42-35F6-D818-5336A9A67640}"/>
              </a:ext>
            </a:extLst>
          </p:cNvPr>
          <p:cNvGrpSpPr/>
          <p:nvPr/>
        </p:nvGrpSpPr>
        <p:grpSpPr>
          <a:xfrm>
            <a:off x="2577440" y="1836371"/>
            <a:ext cx="4969748" cy="265210"/>
            <a:chOff x="1027138" y="1963371"/>
            <a:chExt cx="4969748" cy="265210"/>
          </a:xfrm>
        </p:grpSpPr>
        <p:sp>
          <p:nvSpPr>
            <p:cNvPr id="2348" name="Freeform: Shape 2347">
              <a:extLst>
                <a:ext uri="{FF2B5EF4-FFF2-40B4-BE49-F238E27FC236}">
                  <a16:creationId xmlns:a16="http://schemas.microsoft.com/office/drawing/2014/main" id="{E9767A18-8E8B-2540-A242-8EBDC238919E}"/>
                </a:ext>
              </a:extLst>
            </p:cNvPr>
            <p:cNvSpPr/>
            <p:nvPr/>
          </p:nvSpPr>
          <p:spPr>
            <a:xfrm>
              <a:off x="1039139" y="1985083"/>
              <a:ext cx="1662112" cy="239329"/>
            </a:xfrm>
            <a:custGeom>
              <a:avLst/>
              <a:gdLst>
                <a:gd name="connsiteX0" fmla="*/ 0 w 1662112"/>
                <a:gd name="connsiteY0" fmla="*/ 330994 h 330994"/>
                <a:gd name="connsiteX1" fmla="*/ 57150 w 1662112"/>
                <a:gd name="connsiteY1" fmla="*/ 330994 h 330994"/>
                <a:gd name="connsiteX2" fmla="*/ 57150 w 1662112"/>
                <a:gd name="connsiteY2" fmla="*/ 0 h 330994"/>
                <a:gd name="connsiteX3" fmla="*/ 57150 w 1662112"/>
                <a:gd name="connsiteY3" fmla="*/ 326232 h 330994"/>
                <a:gd name="connsiteX4" fmla="*/ 1381125 w 1662112"/>
                <a:gd name="connsiteY4" fmla="*/ 326232 h 330994"/>
                <a:gd name="connsiteX5" fmla="*/ 1381125 w 1662112"/>
                <a:gd name="connsiteY5" fmla="*/ 4763 h 330994"/>
                <a:gd name="connsiteX6" fmla="*/ 1381125 w 1662112"/>
                <a:gd name="connsiteY6" fmla="*/ 330994 h 330994"/>
                <a:gd name="connsiteX7" fmla="*/ 1662112 w 1662112"/>
                <a:gd name="connsiteY7" fmla="*/ 330994 h 330994"/>
                <a:gd name="connsiteX8" fmla="*/ 0 w 1662112"/>
                <a:gd name="connsiteY8" fmla="*/ 330994 h 33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2112" h="330994">
                  <a:moveTo>
                    <a:pt x="0" y="330994"/>
                  </a:moveTo>
                  <a:lnTo>
                    <a:pt x="57150" y="330994"/>
                  </a:lnTo>
                  <a:lnTo>
                    <a:pt x="57150" y="0"/>
                  </a:lnTo>
                  <a:lnTo>
                    <a:pt x="57150" y="326232"/>
                  </a:lnTo>
                  <a:lnTo>
                    <a:pt x="1381125" y="326232"/>
                  </a:lnTo>
                  <a:lnTo>
                    <a:pt x="1381125" y="4763"/>
                  </a:lnTo>
                  <a:lnTo>
                    <a:pt x="1381125" y="330994"/>
                  </a:lnTo>
                  <a:lnTo>
                    <a:pt x="1662112" y="330994"/>
                  </a:lnTo>
                  <a:lnTo>
                    <a:pt x="0" y="330994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49" name="Google Shape;1486;p114">
              <a:extLst>
                <a:ext uri="{FF2B5EF4-FFF2-40B4-BE49-F238E27FC236}">
                  <a16:creationId xmlns:a16="http://schemas.microsoft.com/office/drawing/2014/main" id="{0545905D-BF6F-0345-9FB8-C74081774F34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80" y="1963372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0" name="Google Shape;1487;p114">
              <a:extLst>
                <a:ext uri="{FF2B5EF4-FFF2-40B4-BE49-F238E27FC236}">
                  <a16:creationId xmlns:a16="http://schemas.microsoft.com/office/drawing/2014/main" id="{88450BC2-69C2-B29B-1EF6-EA31AF1AD6EC}"/>
                </a:ext>
              </a:extLst>
            </p:cNvPr>
            <p:cNvCxnSpPr/>
            <p:nvPr/>
          </p:nvCxnSpPr>
          <p:spPr>
            <a:xfrm flipH="1">
              <a:off x="1033170" y="2226108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1" name="Google Shape;1487;p114">
              <a:extLst>
                <a:ext uri="{FF2B5EF4-FFF2-40B4-BE49-F238E27FC236}">
                  <a16:creationId xmlns:a16="http://schemas.microsoft.com/office/drawing/2014/main" id="{3DAE12D0-FB3C-4468-C874-0B44621046EE}"/>
                </a:ext>
              </a:extLst>
            </p:cNvPr>
            <p:cNvCxnSpPr/>
            <p:nvPr/>
          </p:nvCxnSpPr>
          <p:spPr>
            <a:xfrm flipH="1">
              <a:off x="1027138" y="1963372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52" name="Freeform: Shape 2351">
              <a:extLst>
                <a:ext uri="{FF2B5EF4-FFF2-40B4-BE49-F238E27FC236}">
                  <a16:creationId xmlns:a16="http://schemas.microsoft.com/office/drawing/2014/main" id="{DBACB422-A7DE-E8C4-31EF-55C7DAAE7E81}"/>
                </a:ext>
              </a:extLst>
            </p:cNvPr>
            <p:cNvSpPr/>
            <p:nvPr/>
          </p:nvSpPr>
          <p:spPr>
            <a:xfrm>
              <a:off x="4340866" y="1977206"/>
              <a:ext cx="414339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53" name="Freeform: Shape 2352">
              <a:extLst>
                <a:ext uri="{FF2B5EF4-FFF2-40B4-BE49-F238E27FC236}">
                  <a16:creationId xmlns:a16="http://schemas.microsoft.com/office/drawing/2014/main" id="{AA8A61FE-BA6A-6EBD-65FD-63EB899111D4}"/>
                </a:ext>
              </a:extLst>
            </p:cNvPr>
            <p:cNvSpPr/>
            <p:nvPr/>
          </p:nvSpPr>
          <p:spPr>
            <a:xfrm>
              <a:off x="5193135" y="1977206"/>
              <a:ext cx="39888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54" name="Google Shape;1487;p114">
              <a:extLst>
                <a:ext uri="{FF2B5EF4-FFF2-40B4-BE49-F238E27FC236}">
                  <a16:creationId xmlns:a16="http://schemas.microsoft.com/office/drawing/2014/main" id="{41222415-E081-F280-C72A-C81A54BDE903}"/>
                </a:ext>
              </a:extLst>
            </p:cNvPr>
            <p:cNvCxnSpPr/>
            <p:nvPr/>
          </p:nvCxnSpPr>
          <p:spPr>
            <a:xfrm flipH="1">
              <a:off x="4311914" y="1963372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5" name="Google Shape;1487;p114">
              <a:extLst>
                <a:ext uri="{FF2B5EF4-FFF2-40B4-BE49-F238E27FC236}">
                  <a16:creationId xmlns:a16="http://schemas.microsoft.com/office/drawing/2014/main" id="{2196DA6A-485C-AC1F-AA04-9B80C0D851AE}"/>
                </a:ext>
              </a:extLst>
            </p:cNvPr>
            <p:cNvCxnSpPr/>
            <p:nvPr/>
          </p:nvCxnSpPr>
          <p:spPr>
            <a:xfrm flipH="1">
              <a:off x="4317946" y="2226108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56" name="Freeform: Shape 2355">
              <a:extLst>
                <a:ext uri="{FF2B5EF4-FFF2-40B4-BE49-F238E27FC236}">
                  <a16:creationId xmlns:a16="http://schemas.microsoft.com/office/drawing/2014/main" id="{5AF8EB19-D08F-4E15-FF02-3F0862D86B07}"/>
                </a:ext>
              </a:extLst>
            </p:cNvPr>
            <p:cNvSpPr/>
            <p:nvPr/>
          </p:nvSpPr>
          <p:spPr>
            <a:xfrm>
              <a:off x="2691876" y="2119986"/>
              <a:ext cx="1651000" cy="99863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57" name="Google Shape;1487;p114">
              <a:extLst>
                <a:ext uri="{FF2B5EF4-FFF2-40B4-BE49-F238E27FC236}">
                  <a16:creationId xmlns:a16="http://schemas.microsoft.com/office/drawing/2014/main" id="{FC9150FE-6737-8B4B-AEC9-1AD9ACBA9376}"/>
                </a:ext>
              </a:extLst>
            </p:cNvPr>
            <p:cNvCxnSpPr/>
            <p:nvPr/>
          </p:nvCxnSpPr>
          <p:spPr>
            <a:xfrm flipH="1">
              <a:off x="2682352" y="2226107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8" name="Google Shape;1487;p114">
              <a:extLst>
                <a:ext uri="{FF2B5EF4-FFF2-40B4-BE49-F238E27FC236}">
                  <a16:creationId xmlns:a16="http://schemas.microsoft.com/office/drawing/2014/main" id="{750DF0C8-0C01-DCDB-A5AC-93CBC625285D}"/>
                </a:ext>
              </a:extLst>
            </p:cNvPr>
            <p:cNvCxnSpPr/>
            <p:nvPr/>
          </p:nvCxnSpPr>
          <p:spPr>
            <a:xfrm flipH="1">
              <a:off x="2676320" y="1963371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04201F6-AF97-83C7-6F77-103FF877C15B}"/>
              </a:ext>
            </a:extLst>
          </p:cNvPr>
          <p:cNvGrpSpPr/>
          <p:nvPr/>
        </p:nvGrpSpPr>
        <p:grpSpPr>
          <a:xfrm>
            <a:off x="2577440" y="2146416"/>
            <a:ext cx="4969748" cy="265210"/>
            <a:chOff x="1027138" y="2273416"/>
            <a:chExt cx="4969748" cy="265210"/>
          </a:xfrm>
        </p:grpSpPr>
        <p:sp>
          <p:nvSpPr>
            <p:cNvPr id="2336" name="Freeform: Shape 2335">
              <a:extLst>
                <a:ext uri="{FF2B5EF4-FFF2-40B4-BE49-F238E27FC236}">
                  <a16:creationId xmlns:a16="http://schemas.microsoft.com/office/drawing/2014/main" id="{294C20E4-403D-2A51-0F60-F3EB2C185597}"/>
                </a:ext>
              </a:extLst>
            </p:cNvPr>
            <p:cNvSpPr/>
            <p:nvPr/>
          </p:nvSpPr>
          <p:spPr>
            <a:xfrm>
              <a:off x="1043901" y="2297471"/>
              <a:ext cx="1640681" cy="239329"/>
            </a:xfrm>
            <a:custGeom>
              <a:avLst/>
              <a:gdLst>
                <a:gd name="connsiteX0" fmla="*/ 0 w 1640681"/>
                <a:gd name="connsiteY0" fmla="*/ 323850 h 330994"/>
                <a:gd name="connsiteX1" fmla="*/ 188119 w 1640681"/>
                <a:gd name="connsiteY1" fmla="*/ 323850 h 330994"/>
                <a:gd name="connsiteX2" fmla="*/ 188119 w 1640681"/>
                <a:gd name="connsiteY2" fmla="*/ 2381 h 330994"/>
                <a:gd name="connsiteX3" fmla="*/ 188119 w 1640681"/>
                <a:gd name="connsiteY3" fmla="*/ 316706 h 330994"/>
                <a:gd name="connsiteX4" fmla="*/ 450056 w 1640681"/>
                <a:gd name="connsiteY4" fmla="*/ 316706 h 330994"/>
                <a:gd name="connsiteX5" fmla="*/ 681038 w 1640681"/>
                <a:gd name="connsiteY5" fmla="*/ 316706 h 330994"/>
                <a:gd name="connsiteX6" fmla="*/ 681038 w 1640681"/>
                <a:gd name="connsiteY6" fmla="*/ 0 h 330994"/>
                <a:gd name="connsiteX7" fmla="*/ 681038 w 1640681"/>
                <a:gd name="connsiteY7" fmla="*/ 314325 h 330994"/>
                <a:gd name="connsiteX8" fmla="*/ 1107281 w 1640681"/>
                <a:gd name="connsiteY8" fmla="*/ 314325 h 330994"/>
                <a:gd name="connsiteX9" fmla="*/ 1107281 w 1640681"/>
                <a:gd name="connsiteY9" fmla="*/ 2381 h 330994"/>
                <a:gd name="connsiteX10" fmla="*/ 1107281 w 1640681"/>
                <a:gd name="connsiteY10" fmla="*/ 314325 h 330994"/>
                <a:gd name="connsiteX11" fmla="*/ 1640681 w 1640681"/>
                <a:gd name="connsiteY11" fmla="*/ 314325 h 330994"/>
                <a:gd name="connsiteX12" fmla="*/ 1640681 w 1640681"/>
                <a:gd name="connsiteY12" fmla="*/ 2381 h 330994"/>
                <a:gd name="connsiteX13" fmla="*/ 1640681 w 1640681"/>
                <a:gd name="connsiteY13" fmla="*/ 330994 h 330994"/>
                <a:gd name="connsiteX14" fmla="*/ 0 w 1640681"/>
                <a:gd name="connsiteY14" fmla="*/ 323850 h 33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40681" h="330994">
                  <a:moveTo>
                    <a:pt x="0" y="323850"/>
                  </a:moveTo>
                  <a:lnTo>
                    <a:pt x="188119" y="323850"/>
                  </a:lnTo>
                  <a:lnTo>
                    <a:pt x="188119" y="2381"/>
                  </a:lnTo>
                  <a:lnTo>
                    <a:pt x="188119" y="316706"/>
                  </a:lnTo>
                  <a:lnTo>
                    <a:pt x="450056" y="316706"/>
                  </a:lnTo>
                  <a:lnTo>
                    <a:pt x="681038" y="316706"/>
                  </a:lnTo>
                  <a:lnTo>
                    <a:pt x="681038" y="0"/>
                  </a:lnTo>
                  <a:lnTo>
                    <a:pt x="681038" y="314325"/>
                  </a:lnTo>
                  <a:lnTo>
                    <a:pt x="1107281" y="314325"/>
                  </a:lnTo>
                  <a:lnTo>
                    <a:pt x="1107281" y="2381"/>
                  </a:lnTo>
                  <a:lnTo>
                    <a:pt x="1107281" y="314325"/>
                  </a:lnTo>
                  <a:lnTo>
                    <a:pt x="1640681" y="314325"/>
                  </a:lnTo>
                  <a:lnTo>
                    <a:pt x="1640681" y="2381"/>
                  </a:lnTo>
                  <a:lnTo>
                    <a:pt x="1640681" y="330994"/>
                  </a:lnTo>
                  <a:lnTo>
                    <a:pt x="0" y="323850"/>
                  </a:ln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37" name="Google Shape;1486;p114">
              <a:extLst>
                <a:ext uri="{FF2B5EF4-FFF2-40B4-BE49-F238E27FC236}">
                  <a16:creationId xmlns:a16="http://schemas.microsoft.com/office/drawing/2014/main" id="{06BED650-E666-3FAB-865F-12BEC590D1BA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80" y="2273417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8" name="Google Shape;1487;p114">
              <a:extLst>
                <a:ext uri="{FF2B5EF4-FFF2-40B4-BE49-F238E27FC236}">
                  <a16:creationId xmlns:a16="http://schemas.microsoft.com/office/drawing/2014/main" id="{436A7BF0-768C-F379-986C-6035DB209EDA}"/>
                </a:ext>
              </a:extLst>
            </p:cNvPr>
            <p:cNvCxnSpPr/>
            <p:nvPr/>
          </p:nvCxnSpPr>
          <p:spPr>
            <a:xfrm flipH="1">
              <a:off x="1033170" y="2536153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9" name="Google Shape;1487;p114">
              <a:extLst>
                <a:ext uri="{FF2B5EF4-FFF2-40B4-BE49-F238E27FC236}">
                  <a16:creationId xmlns:a16="http://schemas.microsoft.com/office/drawing/2014/main" id="{66105740-CAE8-A452-C727-F96A963146F5}"/>
                </a:ext>
              </a:extLst>
            </p:cNvPr>
            <p:cNvCxnSpPr/>
            <p:nvPr/>
          </p:nvCxnSpPr>
          <p:spPr>
            <a:xfrm flipH="1">
              <a:off x="1027138" y="2273417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40" name="Freeform: Shape 2339">
              <a:extLst>
                <a:ext uri="{FF2B5EF4-FFF2-40B4-BE49-F238E27FC236}">
                  <a16:creationId xmlns:a16="http://schemas.microsoft.com/office/drawing/2014/main" id="{4A4C2D62-0328-C168-1F04-D521B8D75F53}"/>
                </a:ext>
              </a:extLst>
            </p:cNvPr>
            <p:cNvSpPr/>
            <p:nvPr/>
          </p:nvSpPr>
          <p:spPr>
            <a:xfrm>
              <a:off x="4794951" y="2287251"/>
              <a:ext cx="209589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1" name="Freeform: Shape 2340">
              <a:extLst>
                <a:ext uri="{FF2B5EF4-FFF2-40B4-BE49-F238E27FC236}">
                  <a16:creationId xmlns:a16="http://schemas.microsoft.com/office/drawing/2014/main" id="{B02699E3-938C-0D9A-D85C-A2E71C11D2A3}"/>
                </a:ext>
              </a:extLst>
            </p:cNvPr>
            <p:cNvSpPr/>
            <p:nvPr/>
          </p:nvSpPr>
          <p:spPr>
            <a:xfrm>
              <a:off x="4325567" y="2287251"/>
              <a:ext cx="209589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2" name="Freeform: Shape 2341">
              <a:extLst>
                <a:ext uri="{FF2B5EF4-FFF2-40B4-BE49-F238E27FC236}">
                  <a16:creationId xmlns:a16="http://schemas.microsoft.com/office/drawing/2014/main" id="{4E01493F-FB6F-962A-BD54-ED6199C846B7}"/>
                </a:ext>
              </a:extLst>
            </p:cNvPr>
            <p:cNvSpPr/>
            <p:nvPr/>
          </p:nvSpPr>
          <p:spPr>
            <a:xfrm>
              <a:off x="5607624" y="2287251"/>
              <a:ext cx="379225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43" name="Google Shape;1487;p114">
              <a:extLst>
                <a:ext uri="{FF2B5EF4-FFF2-40B4-BE49-F238E27FC236}">
                  <a16:creationId xmlns:a16="http://schemas.microsoft.com/office/drawing/2014/main" id="{BBB9AE9C-F234-3024-1F24-DD122D444F6F}"/>
                </a:ext>
              </a:extLst>
            </p:cNvPr>
            <p:cNvCxnSpPr/>
            <p:nvPr/>
          </p:nvCxnSpPr>
          <p:spPr>
            <a:xfrm flipH="1">
              <a:off x="4317946" y="2536153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4" name="Google Shape;1487;p114">
              <a:extLst>
                <a:ext uri="{FF2B5EF4-FFF2-40B4-BE49-F238E27FC236}">
                  <a16:creationId xmlns:a16="http://schemas.microsoft.com/office/drawing/2014/main" id="{6FEF542E-78BD-DFE6-85A7-D800CCFC1D78}"/>
                </a:ext>
              </a:extLst>
            </p:cNvPr>
            <p:cNvCxnSpPr/>
            <p:nvPr/>
          </p:nvCxnSpPr>
          <p:spPr>
            <a:xfrm flipH="1">
              <a:off x="4311914" y="2273417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45" name="Freeform: Shape 2344">
              <a:extLst>
                <a:ext uri="{FF2B5EF4-FFF2-40B4-BE49-F238E27FC236}">
                  <a16:creationId xmlns:a16="http://schemas.microsoft.com/office/drawing/2014/main" id="{8554259F-40AD-763B-E8C7-92A188F11059}"/>
                </a:ext>
              </a:extLst>
            </p:cNvPr>
            <p:cNvSpPr/>
            <p:nvPr/>
          </p:nvSpPr>
          <p:spPr>
            <a:xfrm>
              <a:off x="2691876" y="2472471"/>
              <a:ext cx="1640681" cy="57413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46" name="Google Shape;1487;p114">
              <a:extLst>
                <a:ext uri="{FF2B5EF4-FFF2-40B4-BE49-F238E27FC236}">
                  <a16:creationId xmlns:a16="http://schemas.microsoft.com/office/drawing/2014/main" id="{3A801A52-08D7-A080-1837-A5574C9CEC96}"/>
                </a:ext>
              </a:extLst>
            </p:cNvPr>
            <p:cNvCxnSpPr/>
            <p:nvPr/>
          </p:nvCxnSpPr>
          <p:spPr>
            <a:xfrm flipH="1">
              <a:off x="2682352" y="2536152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7" name="Google Shape;1487;p114">
              <a:extLst>
                <a:ext uri="{FF2B5EF4-FFF2-40B4-BE49-F238E27FC236}">
                  <a16:creationId xmlns:a16="http://schemas.microsoft.com/office/drawing/2014/main" id="{5C354F6D-119E-6395-3850-6B0F10C5AC0E}"/>
                </a:ext>
              </a:extLst>
            </p:cNvPr>
            <p:cNvCxnSpPr/>
            <p:nvPr/>
          </p:nvCxnSpPr>
          <p:spPr>
            <a:xfrm flipH="1">
              <a:off x="2676320" y="2273416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" name="Google Shape;898;p88">
            <a:extLst>
              <a:ext uri="{FF2B5EF4-FFF2-40B4-BE49-F238E27FC236}">
                <a16:creationId xmlns:a16="http://schemas.microsoft.com/office/drawing/2014/main" id="{D0545AD3-BB6C-4DA3-6EAD-6BE43300C062}"/>
              </a:ext>
            </a:extLst>
          </p:cNvPr>
          <p:cNvSpPr txBox="1"/>
          <p:nvPr/>
        </p:nvSpPr>
        <p:spPr>
          <a:xfrm>
            <a:off x="2281266" y="3106962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2</a:t>
            </a:r>
          </a:p>
        </p:txBody>
      </p:sp>
      <p:sp>
        <p:nvSpPr>
          <p:cNvPr id="23" name="Google Shape;898;p88">
            <a:extLst>
              <a:ext uri="{FF2B5EF4-FFF2-40B4-BE49-F238E27FC236}">
                <a16:creationId xmlns:a16="http://schemas.microsoft.com/office/drawing/2014/main" id="{2581F8F0-F286-FF67-3F86-4022F1F71AAD}"/>
              </a:ext>
            </a:extLst>
          </p:cNvPr>
          <p:cNvSpPr txBox="1"/>
          <p:nvPr/>
        </p:nvSpPr>
        <p:spPr>
          <a:xfrm>
            <a:off x="2281266" y="2775629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1</a:t>
            </a:r>
          </a:p>
        </p:txBody>
      </p:sp>
      <p:sp>
        <p:nvSpPr>
          <p:cNvPr id="24" name="Google Shape;898;p88">
            <a:extLst>
              <a:ext uri="{FF2B5EF4-FFF2-40B4-BE49-F238E27FC236}">
                <a16:creationId xmlns:a16="http://schemas.microsoft.com/office/drawing/2014/main" id="{DE8C4BF2-E403-849C-9F5E-60683690FF9B}"/>
              </a:ext>
            </a:extLst>
          </p:cNvPr>
          <p:cNvSpPr txBox="1"/>
          <p:nvPr/>
        </p:nvSpPr>
        <p:spPr>
          <a:xfrm>
            <a:off x="2282856" y="3435413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3</a:t>
            </a:r>
          </a:p>
        </p:txBody>
      </p:sp>
      <p:sp>
        <p:nvSpPr>
          <p:cNvPr id="30" name="Google Shape;898;p88">
            <a:extLst>
              <a:ext uri="{FF2B5EF4-FFF2-40B4-BE49-F238E27FC236}">
                <a16:creationId xmlns:a16="http://schemas.microsoft.com/office/drawing/2014/main" id="{9D35229A-815D-B66C-291B-81A70FF45272}"/>
              </a:ext>
            </a:extLst>
          </p:cNvPr>
          <p:cNvSpPr txBox="1"/>
          <p:nvPr/>
        </p:nvSpPr>
        <p:spPr>
          <a:xfrm>
            <a:off x="2281266" y="3753007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4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895DCCB-75E3-E7C8-FF1E-21B7BA588F88}"/>
              </a:ext>
            </a:extLst>
          </p:cNvPr>
          <p:cNvGrpSpPr/>
          <p:nvPr/>
        </p:nvGrpSpPr>
        <p:grpSpPr>
          <a:xfrm>
            <a:off x="2577440" y="2781580"/>
            <a:ext cx="2401760" cy="266227"/>
            <a:chOff x="2271093" y="2908580"/>
            <a:chExt cx="2401760" cy="266227"/>
          </a:xfrm>
        </p:grpSpPr>
        <p:sp>
          <p:nvSpPr>
            <p:cNvPr id="2329" name="Freeform: Shape 2328">
              <a:extLst>
                <a:ext uri="{FF2B5EF4-FFF2-40B4-BE49-F238E27FC236}">
                  <a16:creationId xmlns:a16="http://schemas.microsoft.com/office/drawing/2014/main" id="{EC588162-8262-CB11-99A2-280021CD5E6B}"/>
                </a:ext>
              </a:extLst>
            </p:cNvPr>
            <p:cNvSpPr/>
            <p:nvPr/>
          </p:nvSpPr>
          <p:spPr>
            <a:xfrm>
              <a:off x="2287856" y="2934141"/>
              <a:ext cx="1640681" cy="239329"/>
            </a:xfrm>
            <a:custGeom>
              <a:avLst/>
              <a:gdLst>
                <a:gd name="connsiteX0" fmla="*/ 0 w 1640681"/>
                <a:gd name="connsiteY0" fmla="*/ 323850 h 330994"/>
                <a:gd name="connsiteX1" fmla="*/ 188119 w 1640681"/>
                <a:gd name="connsiteY1" fmla="*/ 323850 h 330994"/>
                <a:gd name="connsiteX2" fmla="*/ 188119 w 1640681"/>
                <a:gd name="connsiteY2" fmla="*/ 2381 h 330994"/>
                <a:gd name="connsiteX3" fmla="*/ 188119 w 1640681"/>
                <a:gd name="connsiteY3" fmla="*/ 316706 h 330994"/>
                <a:gd name="connsiteX4" fmla="*/ 450056 w 1640681"/>
                <a:gd name="connsiteY4" fmla="*/ 316706 h 330994"/>
                <a:gd name="connsiteX5" fmla="*/ 681038 w 1640681"/>
                <a:gd name="connsiteY5" fmla="*/ 316706 h 330994"/>
                <a:gd name="connsiteX6" fmla="*/ 681038 w 1640681"/>
                <a:gd name="connsiteY6" fmla="*/ 0 h 330994"/>
                <a:gd name="connsiteX7" fmla="*/ 681038 w 1640681"/>
                <a:gd name="connsiteY7" fmla="*/ 314325 h 330994"/>
                <a:gd name="connsiteX8" fmla="*/ 1107281 w 1640681"/>
                <a:gd name="connsiteY8" fmla="*/ 314325 h 330994"/>
                <a:gd name="connsiteX9" fmla="*/ 1107281 w 1640681"/>
                <a:gd name="connsiteY9" fmla="*/ 2381 h 330994"/>
                <a:gd name="connsiteX10" fmla="*/ 1107281 w 1640681"/>
                <a:gd name="connsiteY10" fmla="*/ 314325 h 330994"/>
                <a:gd name="connsiteX11" fmla="*/ 1640681 w 1640681"/>
                <a:gd name="connsiteY11" fmla="*/ 314325 h 330994"/>
                <a:gd name="connsiteX12" fmla="*/ 1640681 w 1640681"/>
                <a:gd name="connsiteY12" fmla="*/ 2381 h 330994"/>
                <a:gd name="connsiteX13" fmla="*/ 1640681 w 1640681"/>
                <a:gd name="connsiteY13" fmla="*/ 330994 h 330994"/>
                <a:gd name="connsiteX14" fmla="*/ 0 w 1640681"/>
                <a:gd name="connsiteY14" fmla="*/ 323850 h 33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40681" h="330994">
                  <a:moveTo>
                    <a:pt x="0" y="323850"/>
                  </a:moveTo>
                  <a:lnTo>
                    <a:pt x="188119" y="323850"/>
                  </a:lnTo>
                  <a:lnTo>
                    <a:pt x="188119" y="2381"/>
                  </a:lnTo>
                  <a:lnTo>
                    <a:pt x="188119" y="316706"/>
                  </a:lnTo>
                  <a:lnTo>
                    <a:pt x="450056" y="316706"/>
                  </a:lnTo>
                  <a:lnTo>
                    <a:pt x="681038" y="316706"/>
                  </a:lnTo>
                  <a:lnTo>
                    <a:pt x="681038" y="0"/>
                  </a:lnTo>
                  <a:lnTo>
                    <a:pt x="681038" y="314325"/>
                  </a:lnTo>
                  <a:lnTo>
                    <a:pt x="1107281" y="314325"/>
                  </a:lnTo>
                  <a:lnTo>
                    <a:pt x="1107281" y="2381"/>
                  </a:lnTo>
                  <a:lnTo>
                    <a:pt x="1107281" y="314325"/>
                  </a:lnTo>
                  <a:lnTo>
                    <a:pt x="1640681" y="314325"/>
                  </a:lnTo>
                  <a:lnTo>
                    <a:pt x="1640681" y="2381"/>
                  </a:lnTo>
                  <a:lnTo>
                    <a:pt x="1640681" y="330994"/>
                  </a:lnTo>
                  <a:lnTo>
                    <a:pt x="0" y="323850"/>
                  </a:ln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0" name="Freeform: Shape 2329">
              <a:extLst>
                <a:ext uri="{FF2B5EF4-FFF2-40B4-BE49-F238E27FC236}">
                  <a16:creationId xmlns:a16="http://schemas.microsoft.com/office/drawing/2014/main" id="{C2D34289-14DF-1C55-0909-05A1DB91D1E4}"/>
                </a:ext>
              </a:extLst>
            </p:cNvPr>
            <p:cNvSpPr/>
            <p:nvPr/>
          </p:nvSpPr>
          <p:spPr>
            <a:xfrm>
              <a:off x="2283094" y="2931270"/>
              <a:ext cx="1662112" cy="239329"/>
            </a:xfrm>
            <a:custGeom>
              <a:avLst/>
              <a:gdLst>
                <a:gd name="connsiteX0" fmla="*/ 0 w 1662112"/>
                <a:gd name="connsiteY0" fmla="*/ 330994 h 330994"/>
                <a:gd name="connsiteX1" fmla="*/ 57150 w 1662112"/>
                <a:gd name="connsiteY1" fmla="*/ 330994 h 330994"/>
                <a:gd name="connsiteX2" fmla="*/ 57150 w 1662112"/>
                <a:gd name="connsiteY2" fmla="*/ 0 h 330994"/>
                <a:gd name="connsiteX3" fmla="*/ 57150 w 1662112"/>
                <a:gd name="connsiteY3" fmla="*/ 326232 h 330994"/>
                <a:gd name="connsiteX4" fmla="*/ 1381125 w 1662112"/>
                <a:gd name="connsiteY4" fmla="*/ 326232 h 330994"/>
                <a:gd name="connsiteX5" fmla="*/ 1381125 w 1662112"/>
                <a:gd name="connsiteY5" fmla="*/ 4763 h 330994"/>
                <a:gd name="connsiteX6" fmla="*/ 1381125 w 1662112"/>
                <a:gd name="connsiteY6" fmla="*/ 330994 h 330994"/>
                <a:gd name="connsiteX7" fmla="*/ 1662112 w 1662112"/>
                <a:gd name="connsiteY7" fmla="*/ 330994 h 330994"/>
                <a:gd name="connsiteX8" fmla="*/ 0 w 1662112"/>
                <a:gd name="connsiteY8" fmla="*/ 330994 h 33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2112" h="330994">
                  <a:moveTo>
                    <a:pt x="0" y="330994"/>
                  </a:moveTo>
                  <a:lnTo>
                    <a:pt x="57150" y="330994"/>
                  </a:lnTo>
                  <a:lnTo>
                    <a:pt x="57150" y="0"/>
                  </a:lnTo>
                  <a:lnTo>
                    <a:pt x="57150" y="326232"/>
                  </a:lnTo>
                  <a:lnTo>
                    <a:pt x="1381125" y="326232"/>
                  </a:lnTo>
                  <a:lnTo>
                    <a:pt x="1381125" y="4763"/>
                  </a:lnTo>
                  <a:lnTo>
                    <a:pt x="1381125" y="330994"/>
                  </a:lnTo>
                  <a:lnTo>
                    <a:pt x="1662112" y="330994"/>
                  </a:lnTo>
                  <a:lnTo>
                    <a:pt x="0" y="330994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1" name="Freeform: Shape 2330">
              <a:extLst>
                <a:ext uri="{FF2B5EF4-FFF2-40B4-BE49-F238E27FC236}">
                  <a16:creationId xmlns:a16="http://schemas.microsoft.com/office/drawing/2014/main" id="{7310EFBF-FB99-FBC0-BAD2-88353CC2AEFC}"/>
                </a:ext>
              </a:extLst>
            </p:cNvPr>
            <p:cNvSpPr/>
            <p:nvPr/>
          </p:nvSpPr>
          <p:spPr>
            <a:xfrm>
              <a:off x="2287856" y="2936613"/>
              <a:ext cx="1654969" cy="234163"/>
            </a:xfrm>
            <a:custGeom>
              <a:avLst/>
              <a:gdLst>
                <a:gd name="connsiteX0" fmla="*/ 0 w 1654969"/>
                <a:gd name="connsiteY0" fmla="*/ 323850 h 323850"/>
                <a:gd name="connsiteX1" fmla="*/ 526256 w 1654969"/>
                <a:gd name="connsiteY1" fmla="*/ 323850 h 323850"/>
                <a:gd name="connsiteX2" fmla="*/ 526256 w 1654969"/>
                <a:gd name="connsiteY2" fmla="*/ 0 h 323850"/>
                <a:gd name="connsiteX3" fmla="*/ 526256 w 1654969"/>
                <a:gd name="connsiteY3" fmla="*/ 316707 h 323850"/>
                <a:gd name="connsiteX4" fmla="*/ 866775 w 1654969"/>
                <a:gd name="connsiteY4" fmla="*/ 316707 h 323850"/>
                <a:gd name="connsiteX5" fmla="*/ 866775 w 1654969"/>
                <a:gd name="connsiteY5" fmla="*/ 16669 h 323850"/>
                <a:gd name="connsiteX6" fmla="*/ 866775 w 1654969"/>
                <a:gd name="connsiteY6" fmla="*/ 314325 h 323850"/>
                <a:gd name="connsiteX7" fmla="*/ 1500188 w 1654969"/>
                <a:gd name="connsiteY7" fmla="*/ 314325 h 323850"/>
                <a:gd name="connsiteX8" fmla="*/ 1500188 w 1654969"/>
                <a:gd name="connsiteY8" fmla="*/ 9525 h 323850"/>
                <a:gd name="connsiteX9" fmla="*/ 1500188 w 1654969"/>
                <a:gd name="connsiteY9" fmla="*/ 321469 h 323850"/>
                <a:gd name="connsiteX10" fmla="*/ 1654969 w 1654969"/>
                <a:gd name="connsiteY10" fmla="*/ 321469 h 323850"/>
                <a:gd name="connsiteX11" fmla="*/ 0 w 1654969"/>
                <a:gd name="connsiteY11" fmla="*/ 32385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4969" h="323850">
                  <a:moveTo>
                    <a:pt x="0" y="323850"/>
                  </a:moveTo>
                  <a:lnTo>
                    <a:pt x="526256" y="323850"/>
                  </a:lnTo>
                  <a:lnTo>
                    <a:pt x="526256" y="0"/>
                  </a:lnTo>
                  <a:lnTo>
                    <a:pt x="526256" y="316707"/>
                  </a:lnTo>
                  <a:lnTo>
                    <a:pt x="866775" y="316707"/>
                  </a:lnTo>
                  <a:lnTo>
                    <a:pt x="866775" y="16669"/>
                  </a:lnTo>
                  <a:lnTo>
                    <a:pt x="866775" y="314325"/>
                  </a:lnTo>
                  <a:lnTo>
                    <a:pt x="1500188" y="314325"/>
                  </a:lnTo>
                  <a:lnTo>
                    <a:pt x="1500188" y="9525"/>
                  </a:lnTo>
                  <a:lnTo>
                    <a:pt x="1500188" y="321469"/>
                  </a:lnTo>
                  <a:lnTo>
                    <a:pt x="1654969" y="321469"/>
                  </a:lnTo>
                  <a:lnTo>
                    <a:pt x="0" y="32385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2" name="Freeform: Shape 2331">
              <a:extLst>
                <a:ext uri="{FF2B5EF4-FFF2-40B4-BE49-F238E27FC236}">
                  <a16:creationId xmlns:a16="http://schemas.microsoft.com/office/drawing/2014/main" id="{EA4E8DCF-0BCA-B5C1-B9F9-AA3BEC61BD93}"/>
                </a:ext>
              </a:extLst>
            </p:cNvPr>
            <p:cNvSpPr/>
            <p:nvPr/>
          </p:nvSpPr>
          <p:spPr>
            <a:xfrm>
              <a:off x="2292619" y="2912508"/>
              <a:ext cx="1647825" cy="258268"/>
            </a:xfrm>
            <a:custGeom>
              <a:avLst/>
              <a:gdLst>
                <a:gd name="connsiteX0" fmla="*/ 0 w 1647825"/>
                <a:gd name="connsiteY0" fmla="*/ 347662 h 357187"/>
                <a:gd name="connsiteX1" fmla="*/ 290512 w 1647825"/>
                <a:gd name="connsiteY1" fmla="*/ 347662 h 357187"/>
                <a:gd name="connsiteX2" fmla="*/ 290512 w 1647825"/>
                <a:gd name="connsiteY2" fmla="*/ 0 h 357187"/>
                <a:gd name="connsiteX3" fmla="*/ 290512 w 1647825"/>
                <a:gd name="connsiteY3" fmla="*/ 357187 h 357187"/>
                <a:gd name="connsiteX4" fmla="*/ 740568 w 1647825"/>
                <a:gd name="connsiteY4" fmla="*/ 357187 h 357187"/>
                <a:gd name="connsiteX5" fmla="*/ 740568 w 1647825"/>
                <a:gd name="connsiteY5" fmla="*/ 4762 h 357187"/>
                <a:gd name="connsiteX6" fmla="*/ 740568 w 1647825"/>
                <a:gd name="connsiteY6" fmla="*/ 316706 h 357187"/>
                <a:gd name="connsiteX7" fmla="*/ 740568 w 1647825"/>
                <a:gd name="connsiteY7" fmla="*/ 347662 h 357187"/>
                <a:gd name="connsiteX8" fmla="*/ 1288256 w 1647825"/>
                <a:gd name="connsiteY8" fmla="*/ 347662 h 357187"/>
                <a:gd name="connsiteX9" fmla="*/ 1288256 w 1647825"/>
                <a:gd name="connsiteY9" fmla="*/ 19050 h 357187"/>
                <a:gd name="connsiteX10" fmla="*/ 1288256 w 1647825"/>
                <a:gd name="connsiteY10" fmla="*/ 340518 h 357187"/>
                <a:gd name="connsiteX11" fmla="*/ 1647825 w 1647825"/>
                <a:gd name="connsiteY11" fmla="*/ 340518 h 357187"/>
                <a:gd name="connsiteX12" fmla="*/ 0 w 1647825"/>
                <a:gd name="connsiteY12" fmla="*/ 347662 h 35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7825" h="357187">
                  <a:moveTo>
                    <a:pt x="0" y="347662"/>
                  </a:moveTo>
                  <a:lnTo>
                    <a:pt x="290512" y="347662"/>
                  </a:lnTo>
                  <a:lnTo>
                    <a:pt x="290512" y="0"/>
                  </a:lnTo>
                  <a:lnTo>
                    <a:pt x="290512" y="357187"/>
                  </a:lnTo>
                  <a:lnTo>
                    <a:pt x="740568" y="357187"/>
                  </a:lnTo>
                  <a:lnTo>
                    <a:pt x="740568" y="4762"/>
                  </a:lnTo>
                  <a:lnTo>
                    <a:pt x="740568" y="316706"/>
                  </a:lnTo>
                  <a:lnTo>
                    <a:pt x="740568" y="347662"/>
                  </a:lnTo>
                  <a:lnTo>
                    <a:pt x="1288256" y="347662"/>
                  </a:lnTo>
                  <a:lnTo>
                    <a:pt x="1288256" y="19050"/>
                  </a:lnTo>
                  <a:lnTo>
                    <a:pt x="1288256" y="340518"/>
                  </a:lnTo>
                  <a:lnTo>
                    <a:pt x="1647825" y="340518"/>
                  </a:lnTo>
                  <a:lnTo>
                    <a:pt x="0" y="347662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33" name="Google Shape;1486;p114">
              <a:extLst>
                <a:ext uri="{FF2B5EF4-FFF2-40B4-BE49-F238E27FC236}">
                  <a16:creationId xmlns:a16="http://schemas.microsoft.com/office/drawing/2014/main" id="{A72FD3A7-1EF1-2D74-5F74-613DB94E728C}"/>
                </a:ext>
              </a:extLst>
            </p:cNvPr>
            <p:cNvCxnSpPr>
              <a:cxnSpLocks/>
            </p:cNvCxnSpPr>
            <p:nvPr/>
          </p:nvCxnSpPr>
          <p:spPr>
            <a:xfrm>
              <a:off x="2280935" y="2909598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4" name="Google Shape;1487;p114">
              <a:extLst>
                <a:ext uri="{FF2B5EF4-FFF2-40B4-BE49-F238E27FC236}">
                  <a16:creationId xmlns:a16="http://schemas.microsoft.com/office/drawing/2014/main" id="{FF1434F5-4316-5C76-3701-6E1D54E8AB93}"/>
                </a:ext>
              </a:extLst>
            </p:cNvPr>
            <p:cNvCxnSpPr/>
            <p:nvPr/>
          </p:nvCxnSpPr>
          <p:spPr>
            <a:xfrm flipH="1">
              <a:off x="2277125" y="3172334"/>
              <a:ext cx="2395728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5" name="Google Shape;1487;p114">
              <a:extLst>
                <a:ext uri="{FF2B5EF4-FFF2-40B4-BE49-F238E27FC236}">
                  <a16:creationId xmlns:a16="http://schemas.microsoft.com/office/drawing/2014/main" id="{E8910F59-8E85-27B5-9852-4D9A5EB01C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71093" y="2908580"/>
              <a:ext cx="2393776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3632420-E02D-109E-4EDD-BF76B34C7A31}"/>
              </a:ext>
            </a:extLst>
          </p:cNvPr>
          <p:cNvGrpSpPr/>
          <p:nvPr/>
        </p:nvGrpSpPr>
        <p:grpSpPr>
          <a:xfrm>
            <a:off x="2577439" y="3435979"/>
            <a:ext cx="2401761" cy="265209"/>
            <a:chOff x="2271092" y="3521201"/>
            <a:chExt cx="2401761" cy="265209"/>
          </a:xfrm>
        </p:grpSpPr>
        <p:cxnSp>
          <p:nvCxnSpPr>
            <p:cNvPr id="2326" name="Google Shape;1486;p114">
              <a:extLst>
                <a:ext uri="{FF2B5EF4-FFF2-40B4-BE49-F238E27FC236}">
                  <a16:creationId xmlns:a16="http://schemas.microsoft.com/office/drawing/2014/main" id="{F48ADCC4-629E-703E-75A0-19F2AABC71DF}"/>
                </a:ext>
              </a:extLst>
            </p:cNvPr>
            <p:cNvCxnSpPr>
              <a:cxnSpLocks/>
            </p:cNvCxnSpPr>
            <p:nvPr/>
          </p:nvCxnSpPr>
          <p:spPr>
            <a:xfrm>
              <a:off x="2280935" y="3521201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7" name="Google Shape;1487;p114">
              <a:extLst>
                <a:ext uri="{FF2B5EF4-FFF2-40B4-BE49-F238E27FC236}">
                  <a16:creationId xmlns:a16="http://schemas.microsoft.com/office/drawing/2014/main" id="{27A827B5-1659-6289-66FB-CB8629377A3B}"/>
                </a:ext>
              </a:extLst>
            </p:cNvPr>
            <p:cNvCxnSpPr/>
            <p:nvPr/>
          </p:nvCxnSpPr>
          <p:spPr>
            <a:xfrm flipH="1">
              <a:off x="2277125" y="3783937"/>
              <a:ext cx="2395728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8" name="Google Shape;1487;p114">
              <a:extLst>
                <a:ext uri="{FF2B5EF4-FFF2-40B4-BE49-F238E27FC236}">
                  <a16:creationId xmlns:a16="http://schemas.microsoft.com/office/drawing/2014/main" id="{F6EF6C8D-E907-5EEB-0F3E-BB877D7762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71092" y="3521201"/>
              <a:ext cx="2395728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26E1D1F-9576-AEC3-52B0-FE767E383B1F}"/>
              </a:ext>
            </a:extLst>
          </p:cNvPr>
          <p:cNvGrpSpPr/>
          <p:nvPr/>
        </p:nvGrpSpPr>
        <p:grpSpPr>
          <a:xfrm>
            <a:off x="2577440" y="3764592"/>
            <a:ext cx="2401760" cy="265209"/>
            <a:chOff x="2271093" y="3831246"/>
            <a:chExt cx="2401760" cy="265209"/>
          </a:xfrm>
        </p:grpSpPr>
        <p:cxnSp>
          <p:nvCxnSpPr>
            <p:cNvPr id="2313" name="Google Shape;1486;p114">
              <a:extLst>
                <a:ext uri="{FF2B5EF4-FFF2-40B4-BE49-F238E27FC236}">
                  <a16:creationId xmlns:a16="http://schemas.microsoft.com/office/drawing/2014/main" id="{F9D8C083-5EA8-CCB8-067C-F3472C347FBC}"/>
                </a:ext>
              </a:extLst>
            </p:cNvPr>
            <p:cNvCxnSpPr>
              <a:cxnSpLocks/>
            </p:cNvCxnSpPr>
            <p:nvPr/>
          </p:nvCxnSpPr>
          <p:spPr>
            <a:xfrm>
              <a:off x="2280935" y="3831246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4" name="Google Shape;1487;p114">
              <a:extLst>
                <a:ext uri="{FF2B5EF4-FFF2-40B4-BE49-F238E27FC236}">
                  <a16:creationId xmlns:a16="http://schemas.microsoft.com/office/drawing/2014/main" id="{1EE320E4-8D51-60E4-05FB-73A232D79273}"/>
                </a:ext>
              </a:extLst>
            </p:cNvPr>
            <p:cNvCxnSpPr/>
            <p:nvPr/>
          </p:nvCxnSpPr>
          <p:spPr>
            <a:xfrm flipH="1">
              <a:off x="2277125" y="4093982"/>
              <a:ext cx="2395728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5" name="Google Shape;1487;p114">
              <a:extLst>
                <a:ext uri="{FF2B5EF4-FFF2-40B4-BE49-F238E27FC236}">
                  <a16:creationId xmlns:a16="http://schemas.microsoft.com/office/drawing/2014/main" id="{245BF366-EA13-CBE3-9427-F1D1788FBB98}"/>
                </a:ext>
              </a:extLst>
            </p:cNvPr>
            <p:cNvCxnSpPr/>
            <p:nvPr/>
          </p:nvCxnSpPr>
          <p:spPr>
            <a:xfrm flipH="1">
              <a:off x="2271093" y="3831246"/>
              <a:ext cx="2395728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794EE7F-BFDA-9A46-1ACB-FF8D0E3B1791}"/>
              </a:ext>
            </a:extLst>
          </p:cNvPr>
          <p:cNvGrpSpPr/>
          <p:nvPr/>
        </p:nvGrpSpPr>
        <p:grpSpPr>
          <a:xfrm>
            <a:off x="2577440" y="3112265"/>
            <a:ext cx="2401760" cy="265209"/>
            <a:chOff x="2271093" y="3220697"/>
            <a:chExt cx="2401760" cy="265209"/>
          </a:xfrm>
        </p:grpSpPr>
        <p:sp>
          <p:nvSpPr>
            <p:cNvPr id="2277" name="Freeform: Shape 2276">
              <a:extLst>
                <a:ext uri="{FF2B5EF4-FFF2-40B4-BE49-F238E27FC236}">
                  <a16:creationId xmlns:a16="http://schemas.microsoft.com/office/drawing/2014/main" id="{30FAE7D5-B8B7-9718-D0D5-8A1CADD5E1A5}"/>
                </a:ext>
              </a:extLst>
            </p:cNvPr>
            <p:cNvSpPr/>
            <p:nvPr/>
          </p:nvSpPr>
          <p:spPr>
            <a:xfrm>
              <a:off x="2287857" y="3225403"/>
              <a:ext cx="1651000" cy="71195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78" name="Google Shape;1486;p114">
              <a:extLst>
                <a:ext uri="{FF2B5EF4-FFF2-40B4-BE49-F238E27FC236}">
                  <a16:creationId xmlns:a16="http://schemas.microsoft.com/office/drawing/2014/main" id="{F0B1DDA4-1068-622E-8423-ACBFDC6E1566}"/>
                </a:ext>
              </a:extLst>
            </p:cNvPr>
            <p:cNvCxnSpPr>
              <a:cxnSpLocks/>
            </p:cNvCxnSpPr>
            <p:nvPr/>
          </p:nvCxnSpPr>
          <p:spPr>
            <a:xfrm>
              <a:off x="2280935" y="3220697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9" name="Google Shape;1487;p114">
              <a:extLst>
                <a:ext uri="{FF2B5EF4-FFF2-40B4-BE49-F238E27FC236}">
                  <a16:creationId xmlns:a16="http://schemas.microsoft.com/office/drawing/2014/main" id="{B826E524-5BA1-D603-AE52-45A03EF7749B}"/>
                </a:ext>
              </a:extLst>
            </p:cNvPr>
            <p:cNvCxnSpPr/>
            <p:nvPr/>
          </p:nvCxnSpPr>
          <p:spPr>
            <a:xfrm flipH="1">
              <a:off x="2277125" y="3483433"/>
              <a:ext cx="2395728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1" name="Google Shape;1487;p114">
              <a:extLst>
                <a:ext uri="{FF2B5EF4-FFF2-40B4-BE49-F238E27FC236}">
                  <a16:creationId xmlns:a16="http://schemas.microsoft.com/office/drawing/2014/main" id="{4920A3A7-227D-7464-3D2B-20FAEF1B0C15}"/>
                </a:ext>
              </a:extLst>
            </p:cNvPr>
            <p:cNvCxnSpPr/>
            <p:nvPr/>
          </p:nvCxnSpPr>
          <p:spPr>
            <a:xfrm flipH="1">
              <a:off x="2271093" y="3220697"/>
              <a:ext cx="2395728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85" name="Freeform: Shape 2284">
              <a:extLst>
                <a:ext uri="{FF2B5EF4-FFF2-40B4-BE49-F238E27FC236}">
                  <a16:creationId xmlns:a16="http://schemas.microsoft.com/office/drawing/2014/main" id="{BF28BAF0-E805-7471-2A71-874088F9D682}"/>
                </a:ext>
              </a:extLst>
            </p:cNvPr>
            <p:cNvSpPr/>
            <p:nvPr/>
          </p:nvSpPr>
          <p:spPr>
            <a:xfrm>
              <a:off x="2289687" y="3293811"/>
              <a:ext cx="1651000" cy="38386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6" name="Freeform: Shape 2285">
              <a:extLst>
                <a:ext uri="{FF2B5EF4-FFF2-40B4-BE49-F238E27FC236}">
                  <a16:creationId xmlns:a16="http://schemas.microsoft.com/office/drawing/2014/main" id="{7BEA463E-502B-ADAB-E7F4-93F937AA49CA}"/>
                </a:ext>
              </a:extLst>
            </p:cNvPr>
            <p:cNvSpPr/>
            <p:nvPr/>
          </p:nvSpPr>
          <p:spPr>
            <a:xfrm>
              <a:off x="2289687" y="3327436"/>
              <a:ext cx="1651000" cy="93430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7" name="Freeform: Shape 2286">
              <a:extLst>
                <a:ext uri="{FF2B5EF4-FFF2-40B4-BE49-F238E27FC236}">
                  <a16:creationId xmlns:a16="http://schemas.microsoft.com/office/drawing/2014/main" id="{B87E33E1-5C18-E425-78C8-C59EAA9A9F06}"/>
                </a:ext>
              </a:extLst>
            </p:cNvPr>
            <p:cNvSpPr/>
            <p:nvPr/>
          </p:nvSpPr>
          <p:spPr>
            <a:xfrm>
              <a:off x="2289687" y="3418485"/>
              <a:ext cx="1640681" cy="57413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7" name="Google Shape;898;p88">
            <a:extLst>
              <a:ext uri="{FF2B5EF4-FFF2-40B4-BE49-F238E27FC236}">
                <a16:creationId xmlns:a16="http://schemas.microsoft.com/office/drawing/2014/main" id="{77B1AF1E-61BA-81B4-0DA0-8881EFE82A22}"/>
              </a:ext>
            </a:extLst>
          </p:cNvPr>
          <p:cNvSpPr txBox="1"/>
          <p:nvPr/>
        </p:nvSpPr>
        <p:spPr>
          <a:xfrm>
            <a:off x="561652" y="1826890"/>
            <a:ext cx="1622921" cy="549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tx2">
                    <a:lumMod val="50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‘Analysis’ work to be done concurrently on one GPU with the </a:t>
            </a:r>
            <a:r>
              <a:rPr lang="en-US" sz="1000" b="1" dirty="0">
                <a:solidFill>
                  <a:schemeClr val="tx2">
                    <a:lumMod val="50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fractional GPUs 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feature</a:t>
            </a:r>
          </a:p>
        </p:txBody>
      </p: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534EE471-16E1-2E05-7610-2B7EFE10651D}"/>
              </a:ext>
            </a:extLst>
          </p:cNvPr>
          <p:cNvSpPr txBox="1"/>
          <p:nvPr/>
        </p:nvSpPr>
        <p:spPr>
          <a:xfrm>
            <a:off x="5490211" y="2609045"/>
            <a:ext cx="1056590" cy="72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tx2">
                    <a:lumMod val="50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Smaller jobs can share GPUs using </a:t>
            </a:r>
            <a:r>
              <a:rPr lang="en-US" sz="1000" b="1" dirty="0">
                <a:solidFill>
                  <a:schemeClr val="tx2">
                    <a:lumMod val="50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fractional GPUs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 and </a:t>
            </a:r>
            <a:r>
              <a:rPr lang="en-US" sz="1000" b="1" dirty="0">
                <a:solidFill>
                  <a:schemeClr val="tx2">
                    <a:lumMod val="50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dynamic scheduler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2ECE647-35F4-3E8E-4322-38D44E9FD7CE}"/>
              </a:ext>
            </a:extLst>
          </p:cNvPr>
          <p:cNvSpPr/>
          <p:nvPr/>
        </p:nvSpPr>
        <p:spPr>
          <a:xfrm>
            <a:off x="2558093" y="1188683"/>
            <a:ext cx="1668464" cy="1275848"/>
          </a:xfrm>
          <a:prstGeom prst="roundRect">
            <a:avLst/>
          </a:prstGeom>
          <a:noFill/>
          <a:ln w="6350">
            <a:solidFill>
              <a:schemeClr val="tx2">
                <a:lumMod val="50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4090789614">
                  <a:custGeom>
                    <a:avLst/>
                    <a:gdLst>
                      <a:gd name="connsiteX0" fmla="*/ 0 w 1710410"/>
                      <a:gd name="connsiteY0" fmla="*/ 212646 h 1275848"/>
                      <a:gd name="connsiteX1" fmla="*/ 212646 w 1710410"/>
                      <a:gd name="connsiteY1" fmla="*/ 0 h 1275848"/>
                      <a:gd name="connsiteX2" fmla="*/ 653870 w 1710410"/>
                      <a:gd name="connsiteY2" fmla="*/ 0 h 1275848"/>
                      <a:gd name="connsiteX3" fmla="*/ 1107945 w 1710410"/>
                      <a:gd name="connsiteY3" fmla="*/ 0 h 1275848"/>
                      <a:gd name="connsiteX4" fmla="*/ 1497764 w 1710410"/>
                      <a:gd name="connsiteY4" fmla="*/ 0 h 1275848"/>
                      <a:gd name="connsiteX5" fmla="*/ 1710410 w 1710410"/>
                      <a:gd name="connsiteY5" fmla="*/ 212646 h 1275848"/>
                      <a:gd name="connsiteX6" fmla="*/ 1710410 w 1710410"/>
                      <a:gd name="connsiteY6" fmla="*/ 629418 h 1275848"/>
                      <a:gd name="connsiteX7" fmla="*/ 1710410 w 1710410"/>
                      <a:gd name="connsiteY7" fmla="*/ 1063202 h 1275848"/>
                      <a:gd name="connsiteX8" fmla="*/ 1497764 w 1710410"/>
                      <a:gd name="connsiteY8" fmla="*/ 1275848 h 1275848"/>
                      <a:gd name="connsiteX9" fmla="*/ 1095094 w 1710410"/>
                      <a:gd name="connsiteY9" fmla="*/ 1275848 h 1275848"/>
                      <a:gd name="connsiteX10" fmla="*/ 692423 w 1710410"/>
                      <a:gd name="connsiteY10" fmla="*/ 1275848 h 1275848"/>
                      <a:gd name="connsiteX11" fmla="*/ 212646 w 1710410"/>
                      <a:gd name="connsiteY11" fmla="*/ 1275848 h 1275848"/>
                      <a:gd name="connsiteX12" fmla="*/ 0 w 1710410"/>
                      <a:gd name="connsiteY12" fmla="*/ 1063202 h 1275848"/>
                      <a:gd name="connsiteX13" fmla="*/ 0 w 1710410"/>
                      <a:gd name="connsiteY13" fmla="*/ 629418 h 1275848"/>
                      <a:gd name="connsiteX14" fmla="*/ 0 w 1710410"/>
                      <a:gd name="connsiteY14" fmla="*/ 212646 h 12758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710410" h="1275848" extrusionOk="0">
                        <a:moveTo>
                          <a:pt x="0" y="212646"/>
                        </a:moveTo>
                        <a:cubicBezTo>
                          <a:pt x="3350" y="94566"/>
                          <a:pt x="75131" y="18388"/>
                          <a:pt x="212646" y="0"/>
                        </a:cubicBezTo>
                        <a:cubicBezTo>
                          <a:pt x="304982" y="-33183"/>
                          <a:pt x="558025" y="5958"/>
                          <a:pt x="653870" y="0"/>
                        </a:cubicBezTo>
                        <a:cubicBezTo>
                          <a:pt x="749715" y="-5958"/>
                          <a:pt x="1013839" y="54315"/>
                          <a:pt x="1107945" y="0"/>
                        </a:cubicBezTo>
                        <a:cubicBezTo>
                          <a:pt x="1202052" y="-54315"/>
                          <a:pt x="1327023" y="27667"/>
                          <a:pt x="1497764" y="0"/>
                        </a:cubicBezTo>
                        <a:cubicBezTo>
                          <a:pt x="1626929" y="1024"/>
                          <a:pt x="1697682" y="80822"/>
                          <a:pt x="1710410" y="212646"/>
                        </a:cubicBezTo>
                        <a:cubicBezTo>
                          <a:pt x="1734700" y="398257"/>
                          <a:pt x="1663568" y="470819"/>
                          <a:pt x="1710410" y="629418"/>
                        </a:cubicBezTo>
                        <a:cubicBezTo>
                          <a:pt x="1757252" y="788017"/>
                          <a:pt x="1680201" y="968842"/>
                          <a:pt x="1710410" y="1063202"/>
                        </a:cubicBezTo>
                        <a:cubicBezTo>
                          <a:pt x="1720903" y="1185824"/>
                          <a:pt x="1596284" y="1301968"/>
                          <a:pt x="1497764" y="1275848"/>
                        </a:cubicBezTo>
                        <a:cubicBezTo>
                          <a:pt x="1398219" y="1277065"/>
                          <a:pt x="1207725" y="1252719"/>
                          <a:pt x="1095094" y="1275848"/>
                        </a:cubicBezTo>
                        <a:cubicBezTo>
                          <a:pt x="982463" y="1298977"/>
                          <a:pt x="878600" y="1260708"/>
                          <a:pt x="692423" y="1275848"/>
                        </a:cubicBezTo>
                        <a:cubicBezTo>
                          <a:pt x="506246" y="1290988"/>
                          <a:pt x="384781" y="1240328"/>
                          <a:pt x="212646" y="1275848"/>
                        </a:cubicBezTo>
                        <a:cubicBezTo>
                          <a:pt x="109814" y="1305144"/>
                          <a:pt x="-194" y="1197336"/>
                          <a:pt x="0" y="1063202"/>
                        </a:cubicBezTo>
                        <a:cubicBezTo>
                          <a:pt x="-5037" y="876917"/>
                          <a:pt x="35622" y="792328"/>
                          <a:pt x="0" y="629418"/>
                        </a:cubicBezTo>
                        <a:cubicBezTo>
                          <a:pt x="-35622" y="466508"/>
                          <a:pt x="22072" y="316352"/>
                          <a:pt x="0" y="21264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A5B5988-1DA4-93FF-3CFC-A0F5677C35CB}"/>
              </a:ext>
            </a:extLst>
          </p:cNvPr>
          <p:cNvSpPr/>
          <p:nvPr/>
        </p:nvSpPr>
        <p:spPr>
          <a:xfrm>
            <a:off x="2564445" y="2740239"/>
            <a:ext cx="1719454" cy="328096"/>
          </a:xfrm>
          <a:prstGeom prst="roundRect">
            <a:avLst/>
          </a:prstGeom>
          <a:noFill/>
          <a:ln w="6350">
            <a:solidFill>
              <a:schemeClr val="tx2">
                <a:lumMod val="50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839707939">
                  <a:custGeom>
                    <a:avLst/>
                    <a:gdLst>
                      <a:gd name="connsiteX0" fmla="*/ 0 w 1719454"/>
                      <a:gd name="connsiteY0" fmla="*/ 55299 h 331789"/>
                      <a:gd name="connsiteX1" fmla="*/ 55299 w 1719454"/>
                      <a:gd name="connsiteY1" fmla="*/ 0 h 331789"/>
                      <a:gd name="connsiteX2" fmla="*/ 543319 w 1719454"/>
                      <a:gd name="connsiteY2" fmla="*/ 0 h 331789"/>
                      <a:gd name="connsiteX3" fmla="*/ 1047427 w 1719454"/>
                      <a:gd name="connsiteY3" fmla="*/ 0 h 331789"/>
                      <a:gd name="connsiteX4" fmla="*/ 1664155 w 1719454"/>
                      <a:gd name="connsiteY4" fmla="*/ 0 h 331789"/>
                      <a:gd name="connsiteX5" fmla="*/ 1719454 w 1719454"/>
                      <a:gd name="connsiteY5" fmla="*/ 55299 h 331789"/>
                      <a:gd name="connsiteX6" fmla="*/ 1719454 w 1719454"/>
                      <a:gd name="connsiteY6" fmla="*/ 276490 h 331789"/>
                      <a:gd name="connsiteX7" fmla="*/ 1664155 w 1719454"/>
                      <a:gd name="connsiteY7" fmla="*/ 331789 h 331789"/>
                      <a:gd name="connsiteX8" fmla="*/ 1160047 w 1719454"/>
                      <a:gd name="connsiteY8" fmla="*/ 331789 h 331789"/>
                      <a:gd name="connsiteX9" fmla="*/ 607673 w 1719454"/>
                      <a:gd name="connsiteY9" fmla="*/ 331789 h 331789"/>
                      <a:gd name="connsiteX10" fmla="*/ 55299 w 1719454"/>
                      <a:gd name="connsiteY10" fmla="*/ 331789 h 331789"/>
                      <a:gd name="connsiteX11" fmla="*/ 0 w 1719454"/>
                      <a:gd name="connsiteY11" fmla="*/ 276490 h 331789"/>
                      <a:gd name="connsiteX12" fmla="*/ 0 w 1719454"/>
                      <a:gd name="connsiteY12" fmla="*/ 55299 h 3317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719454" h="331789" extrusionOk="0">
                        <a:moveTo>
                          <a:pt x="0" y="55299"/>
                        </a:moveTo>
                        <a:cubicBezTo>
                          <a:pt x="-866" y="25070"/>
                          <a:pt x="25622" y="393"/>
                          <a:pt x="55299" y="0"/>
                        </a:cubicBezTo>
                        <a:cubicBezTo>
                          <a:pt x="253376" y="-26310"/>
                          <a:pt x="381631" y="53488"/>
                          <a:pt x="543319" y="0"/>
                        </a:cubicBezTo>
                        <a:cubicBezTo>
                          <a:pt x="705007" y="-53488"/>
                          <a:pt x="921894" y="16891"/>
                          <a:pt x="1047427" y="0"/>
                        </a:cubicBezTo>
                        <a:cubicBezTo>
                          <a:pt x="1172960" y="-16891"/>
                          <a:pt x="1370080" y="27623"/>
                          <a:pt x="1664155" y="0"/>
                        </a:cubicBezTo>
                        <a:cubicBezTo>
                          <a:pt x="1695158" y="-6576"/>
                          <a:pt x="1716479" y="22629"/>
                          <a:pt x="1719454" y="55299"/>
                        </a:cubicBezTo>
                        <a:cubicBezTo>
                          <a:pt x="1744471" y="114582"/>
                          <a:pt x="1711733" y="213834"/>
                          <a:pt x="1719454" y="276490"/>
                        </a:cubicBezTo>
                        <a:cubicBezTo>
                          <a:pt x="1726956" y="309894"/>
                          <a:pt x="1699351" y="332792"/>
                          <a:pt x="1664155" y="331789"/>
                        </a:cubicBezTo>
                        <a:cubicBezTo>
                          <a:pt x="1453163" y="351188"/>
                          <a:pt x="1316777" y="313682"/>
                          <a:pt x="1160047" y="331789"/>
                        </a:cubicBezTo>
                        <a:cubicBezTo>
                          <a:pt x="1003317" y="349896"/>
                          <a:pt x="861471" y="278261"/>
                          <a:pt x="607673" y="331789"/>
                        </a:cubicBezTo>
                        <a:cubicBezTo>
                          <a:pt x="353875" y="385317"/>
                          <a:pt x="318126" y="315197"/>
                          <a:pt x="55299" y="331789"/>
                        </a:cubicBezTo>
                        <a:cubicBezTo>
                          <a:pt x="25855" y="330736"/>
                          <a:pt x="-3680" y="310874"/>
                          <a:pt x="0" y="276490"/>
                        </a:cubicBezTo>
                        <a:cubicBezTo>
                          <a:pt x="-7400" y="219380"/>
                          <a:pt x="21340" y="158084"/>
                          <a:pt x="0" y="5529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Google Shape;898;p88">
            <a:extLst>
              <a:ext uri="{FF2B5EF4-FFF2-40B4-BE49-F238E27FC236}">
                <a16:creationId xmlns:a16="http://schemas.microsoft.com/office/drawing/2014/main" id="{98AEEE4E-443D-7039-88AC-BBAA1E53494A}"/>
              </a:ext>
            </a:extLst>
          </p:cNvPr>
          <p:cNvSpPr txBox="1"/>
          <p:nvPr/>
        </p:nvSpPr>
        <p:spPr>
          <a:xfrm>
            <a:off x="2523291" y="2560964"/>
            <a:ext cx="2146329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Utilization over time with </a:t>
            </a:r>
            <a:r>
              <a:rPr lang="en-US" sz="1000" b="1" dirty="0" err="1">
                <a:solidFill>
                  <a:schemeClr val="bg2"/>
                </a:solidFill>
                <a:latin typeface="+mj-lt"/>
                <a:ea typeface="Montserrat"/>
                <a:cs typeface="+mj-lt"/>
                <a:sym typeface="Montserrat"/>
              </a:rPr>
              <a:t>run:ai</a:t>
            </a:r>
            <a:endParaRPr lang="en-US" sz="1000" b="1" dirty="0">
              <a:solidFill>
                <a:schemeClr val="bg2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D4CC601-D310-4DF7-ED9B-E068BCD5C1E5}"/>
              </a:ext>
            </a:extLst>
          </p:cNvPr>
          <p:cNvSpPr/>
          <p:nvPr/>
        </p:nvSpPr>
        <p:spPr>
          <a:xfrm>
            <a:off x="4229975" y="1188683"/>
            <a:ext cx="1677313" cy="1275848"/>
          </a:xfrm>
          <a:prstGeom prst="roundRect">
            <a:avLst/>
          </a:prstGeom>
          <a:noFill/>
          <a:ln w="6350">
            <a:solidFill>
              <a:schemeClr val="tx2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4090789614">
                  <a:custGeom>
                    <a:avLst/>
                    <a:gdLst>
                      <a:gd name="connsiteX0" fmla="*/ 0 w 1710410"/>
                      <a:gd name="connsiteY0" fmla="*/ 212646 h 1275848"/>
                      <a:gd name="connsiteX1" fmla="*/ 212646 w 1710410"/>
                      <a:gd name="connsiteY1" fmla="*/ 0 h 1275848"/>
                      <a:gd name="connsiteX2" fmla="*/ 653870 w 1710410"/>
                      <a:gd name="connsiteY2" fmla="*/ 0 h 1275848"/>
                      <a:gd name="connsiteX3" fmla="*/ 1107945 w 1710410"/>
                      <a:gd name="connsiteY3" fmla="*/ 0 h 1275848"/>
                      <a:gd name="connsiteX4" fmla="*/ 1497764 w 1710410"/>
                      <a:gd name="connsiteY4" fmla="*/ 0 h 1275848"/>
                      <a:gd name="connsiteX5" fmla="*/ 1710410 w 1710410"/>
                      <a:gd name="connsiteY5" fmla="*/ 212646 h 1275848"/>
                      <a:gd name="connsiteX6" fmla="*/ 1710410 w 1710410"/>
                      <a:gd name="connsiteY6" fmla="*/ 629418 h 1275848"/>
                      <a:gd name="connsiteX7" fmla="*/ 1710410 w 1710410"/>
                      <a:gd name="connsiteY7" fmla="*/ 1063202 h 1275848"/>
                      <a:gd name="connsiteX8" fmla="*/ 1497764 w 1710410"/>
                      <a:gd name="connsiteY8" fmla="*/ 1275848 h 1275848"/>
                      <a:gd name="connsiteX9" fmla="*/ 1095094 w 1710410"/>
                      <a:gd name="connsiteY9" fmla="*/ 1275848 h 1275848"/>
                      <a:gd name="connsiteX10" fmla="*/ 692423 w 1710410"/>
                      <a:gd name="connsiteY10" fmla="*/ 1275848 h 1275848"/>
                      <a:gd name="connsiteX11" fmla="*/ 212646 w 1710410"/>
                      <a:gd name="connsiteY11" fmla="*/ 1275848 h 1275848"/>
                      <a:gd name="connsiteX12" fmla="*/ 0 w 1710410"/>
                      <a:gd name="connsiteY12" fmla="*/ 1063202 h 1275848"/>
                      <a:gd name="connsiteX13" fmla="*/ 0 w 1710410"/>
                      <a:gd name="connsiteY13" fmla="*/ 629418 h 1275848"/>
                      <a:gd name="connsiteX14" fmla="*/ 0 w 1710410"/>
                      <a:gd name="connsiteY14" fmla="*/ 212646 h 12758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710410" h="1275848" extrusionOk="0">
                        <a:moveTo>
                          <a:pt x="0" y="212646"/>
                        </a:moveTo>
                        <a:cubicBezTo>
                          <a:pt x="3350" y="94566"/>
                          <a:pt x="75131" y="18388"/>
                          <a:pt x="212646" y="0"/>
                        </a:cubicBezTo>
                        <a:cubicBezTo>
                          <a:pt x="304982" y="-33183"/>
                          <a:pt x="558025" y="5958"/>
                          <a:pt x="653870" y="0"/>
                        </a:cubicBezTo>
                        <a:cubicBezTo>
                          <a:pt x="749715" y="-5958"/>
                          <a:pt x="1013839" y="54315"/>
                          <a:pt x="1107945" y="0"/>
                        </a:cubicBezTo>
                        <a:cubicBezTo>
                          <a:pt x="1202052" y="-54315"/>
                          <a:pt x="1327023" y="27667"/>
                          <a:pt x="1497764" y="0"/>
                        </a:cubicBezTo>
                        <a:cubicBezTo>
                          <a:pt x="1626929" y="1024"/>
                          <a:pt x="1697682" y="80822"/>
                          <a:pt x="1710410" y="212646"/>
                        </a:cubicBezTo>
                        <a:cubicBezTo>
                          <a:pt x="1734700" y="398257"/>
                          <a:pt x="1663568" y="470819"/>
                          <a:pt x="1710410" y="629418"/>
                        </a:cubicBezTo>
                        <a:cubicBezTo>
                          <a:pt x="1757252" y="788017"/>
                          <a:pt x="1680201" y="968842"/>
                          <a:pt x="1710410" y="1063202"/>
                        </a:cubicBezTo>
                        <a:cubicBezTo>
                          <a:pt x="1720903" y="1185824"/>
                          <a:pt x="1596284" y="1301968"/>
                          <a:pt x="1497764" y="1275848"/>
                        </a:cubicBezTo>
                        <a:cubicBezTo>
                          <a:pt x="1398219" y="1277065"/>
                          <a:pt x="1207725" y="1252719"/>
                          <a:pt x="1095094" y="1275848"/>
                        </a:cubicBezTo>
                        <a:cubicBezTo>
                          <a:pt x="982463" y="1298977"/>
                          <a:pt x="878600" y="1260708"/>
                          <a:pt x="692423" y="1275848"/>
                        </a:cubicBezTo>
                        <a:cubicBezTo>
                          <a:pt x="506246" y="1290988"/>
                          <a:pt x="384781" y="1240328"/>
                          <a:pt x="212646" y="1275848"/>
                        </a:cubicBezTo>
                        <a:cubicBezTo>
                          <a:pt x="109814" y="1305144"/>
                          <a:pt x="-194" y="1197336"/>
                          <a:pt x="0" y="1063202"/>
                        </a:cubicBezTo>
                        <a:cubicBezTo>
                          <a:pt x="-5037" y="876917"/>
                          <a:pt x="35622" y="792328"/>
                          <a:pt x="0" y="629418"/>
                        </a:cubicBezTo>
                        <a:cubicBezTo>
                          <a:pt x="-35622" y="466508"/>
                          <a:pt x="22072" y="316352"/>
                          <a:pt x="0" y="21264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9249417A-7319-B5D0-5FF4-70FDB1F772D5}"/>
              </a:ext>
            </a:extLst>
          </p:cNvPr>
          <p:cNvSpPr/>
          <p:nvPr/>
        </p:nvSpPr>
        <p:spPr>
          <a:xfrm>
            <a:off x="2564445" y="3085014"/>
            <a:ext cx="1719454" cy="311932"/>
          </a:xfrm>
          <a:prstGeom prst="roundRect">
            <a:avLst/>
          </a:prstGeom>
          <a:noFill/>
          <a:ln w="6350">
            <a:solidFill>
              <a:schemeClr val="tx2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839707939">
                  <a:custGeom>
                    <a:avLst/>
                    <a:gdLst>
                      <a:gd name="connsiteX0" fmla="*/ 0 w 1719454"/>
                      <a:gd name="connsiteY0" fmla="*/ 55299 h 331789"/>
                      <a:gd name="connsiteX1" fmla="*/ 55299 w 1719454"/>
                      <a:gd name="connsiteY1" fmla="*/ 0 h 331789"/>
                      <a:gd name="connsiteX2" fmla="*/ 543319 w 1719454"/>
                      <a:gd name="connsiteY2" fmla="*/ 0 h 331789"/>
                      <a:gd name="connsiteX3" fmla="*/ 1047427 w 1719454"/>
                      <a:gd name="connsiteY3" fmla="*/ 0 h 331789"/>
                      <a:gd name="connsiteX4" fmla="*/ 1664155 w 1719454"/>
                      <a:gd name="connsiteY4" fmla="*/ 0 h 331789"/>
                      <a:gd name="connsiteX5" fmla="*/ 1719454 w 1719454"/>
                      <a:gd name="connsiteY5" fmla="*/ 55299 h 331789"/>
                      <a:gd name="connsiteX6" fmla="*/ 1719454 w 1719454"/>
                      <a:gd name="connsiteY6" fmla="*/ 276490 h 331789"/>
                      <a:gd name="connsiteX7" fmla="*/ 1664155 w 1719454"/>
                      <a:gd name="connsiteY7" fmla="*/ 331789 h 331789"/>
                      <a:gd name="connsiteX8" fmla="*/ 1160047 w 1719454"/>
                      <a:gd name="connsiteY8" fmla="*/ 331789 h 331789"/>
                      <a:gd name="connsiteX9" fmla="*/ 607673 w 1719454"/>
                      <a:gd name="connsiteY9" fmla="*/ 331789 h 331789"/>
                      <a:gd name="connsiteX10" fmla="*/ 55299 w 1719454"/>
                      <a:gd name="connsiteY10" fmla="*/ 331789 h 331789"/>
                      <a:gd name="connsiteX11" fmla="*/ 0 w 1719454"/>
                      <a:gd name="connsiteY11" fmla="*/ 276490 h 331789"/>
                      <a:gd name="connsiteX12" fmla="*/ 0 w 1719454"/>
                      <a:gd name="connsiteY12" fmla="*/ 55299 h 3317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719454" h="331789" extrusionOk="0">
                        <a:moveTo>
                          <a:pt x="0" y="55299"/>
                        </a:moveTo>
                        <a:cubicBezTo>
                          <a:pt x="-866" y="25070"/>
                          <a:pt x="25622" y="393"/>
                          <a:pt x="55299" y="0"/>
                        </a:cubicBezTo>
                        <a:cubicBezTo>
                          <a:pt x="253376" y="-26310"/>
                          <a:pt x="381631" y="53488"/>
                          <a:pt x="543319" y="0"/>
                        </a:cubicBezTo>
                        <a:cubicBezTo>
                          <a:pt x="705007" y="-53488"/>
                          <a:pt x="921894" y="16891"/>
                          <a:pt x="1047427" y="0"/>
                        </a:cubicBezTo>
                        <a:cubicBezTo>
                          <a:pt x="1172960" y="-16891"/>
                          <a:pt x="1370080" y="27623"/>
                          <a:pt x="1664155" y="0"/>
                        </a:cubicBezTo>
                        <a:cubicBezTo>
                          <a:pt x="1695158" y="-6576"/>
                          <a:pt x="1716479" y="22629"/>
                          <a:pt x="1719454" y="55299"/>
                        </a:cubicBezTo>
                        <a:cubicBezTo>
                          <a:pt x="1744471" y="114582"/>
                          <a:pt x="1711733" y="213834"/>
                          <a:pt x="1719454" y="276490"/>
                        </a:cubicBezTo>
                        <a:cubicBezTo>
                          <a:pt x="1726956" y="309894"/>
                          <a:pt x="1699351" y="332792"/>
                          <a:pt x="1664155" y="331789"/>
                        </a:cubicBezTo>
                        <a:cubicBezTo>
                          <a:pt x="1453163" y="351188"/>
                          <a:pt x="1316777" y="313682"/>
                          <a:pt x="1160047" y="331789"/>
                        </a:cubicBezTo>
                        <a:cubicBezTo>
                          <a:pt x="1003317" y="349896"/>
                          <a:pt x="861471" y="278261"/>
                          <a:pt x="607673" y="331789"/>
                        </a:cubicBezTo>
                        <a:cubicBezTo>
                          <a:pt x="353875" y="385317"/>
                          <a:pt x="318126" y="315197"/>
                          <a:pt x="55299" y="331789"/>
                        </a:cubicBezTo>
                        <a:cubicBezTo>
                          <a:pt x="25855" y="330736"/>
                          <a:pt x="-3680" y="310874"/>
                          <a:pt x="0" y="276490"/>
                        </a:cubicBezTo>
                        <a:cubicBezTo>
                          <a:pt x="-7400" y="219380"/>
                          <a:pt x="21340" y="158084"/>
                          <a:pt x="0" y="5529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5412A1C-709E-DA64-4CD3-2616340AEA9B}"/>
              </a:ext>
            </a:extLst>
          </p:cNvPr>
          <p:cNvGrpSpPr/>
          <p:nvPr/>
        </p:nvGrpSpPr>
        <p:grpSpPr>
          <a:xfrm>
            <a:off x="8150272" y="1643119"/>
            <a:ext cx="644634" cy="546457"/>
            <a:chOff x="6732165" y="418162"/>
            <a:chExt cx="644634" cy="546457"/>
          </a:xfrm>
        </p:grpSpPr>
        <p:sp>
          <p:nvSpPr>
            <p:cNvPr id="2268" name="Google Shape;898;p88">
              <a:extLst>
                <a:ext uri="{FF2B5EF4-FFF2-40B4-BE49-F238E27FC236}">
                  <a16:creationId xmlns:a16="http://schemas.microsoft.com/office/drawing/2014/main" id="{70038F67-7983-EA52-8037-54B08EADF98F}"/>
                </a:ext>
              </a:extLst>
            </p:cNvPr>
            <p:cNvSpPr txBox="1"/>
            <p:nvPr/>
          </p:nvSpPr>
          <p:spPr>
            <a:xfrm>
              <a:off x="6999609" y="770309"/>
              <a:ext cx="377190" cy="194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Time</a:t>
              </a:r>
            </a:p>
          </p:txBody>
        </p:sp>
        <p:sp>
          <p:nvSpPr>
            <p:cNvPr id="2270" name="Google Shape;898;p88">
              <a:extLst>
                <a:ext uri="{FF2B5EF4-FFF2-40B4-BE49-F238E27FC236}">
                  <a16:creationId xmlns:a16="http://schemas.microsoft.com/office/drawing/2014/main" id="{68BD2DC0-1323-1303-51ED-44105C1A887C}"/>
                </a:ext>
              </a:extLst>
            </p:cNvPr>
            <p:cNvSpPr txBox="1"/>
            <p:nvPr/>
          </p:nvSpPr>
          <p:spPr>
            <a:xfrm>
              <a:off x="6732165" y="618066"/>
              <a:ext cx="263041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tx1"/>
                  </a:solidFill>
                  <a:latin typeface="+mj-lt"/>
                  <a:ea typeface="Montserrat"/>
                  <a:cs typeface="+mj-lt"/>
                  <a:sym typeface="Montserrat"/>
                </a:rPr>
                <a:t>Avg</a:t>
              </a:r>
            </a:p>
          </p:txBody>
        </p:sp>
        <p:grpSp>
          <p:nvGrpSpPr>
            <p:cNvPr id="2271" name="Group 2270">
              <a:extLst>
                <a:ext uri="{FF2B5EF4-FFF2-40B4-BE49-F238E27FC236}">
                  <a16:creationId xmlns:a16="http://schemas.microsoft.com/office/drawing/2014/main" id="{88C4E266-65D3-BE68-C73B-B6972C40089C}"/>
                </a:ext>
              </a:extLst>
            </p:cNvPr>
            <p:cNvGrpSpPr/>
            <p:nvPr/>
          </p:nvGrpSpPr>
          <p:grpSpPr>
            <a:xfrm>
              <a:off x="6942984" y="418162"/>
              <a:ext cx="432837" cy="366787"/>
              <a:chOff x="6942984" y="418162"/>
              <a:chExt cx="1684972" cy="366787"/>
            </a:xfrm>
          </p:grpSpPr>
          <p:grpSp>
            <p:nvGrpSpPr>
              <p:cNvPr id="2272" name="Group 2271">
                <a:extLst>
                  <a:ext uri="{FF2B5EF4-FFF2-40B4-BE49-F238E27FC236}">
                    <a16:creationId xmlns:a16="http://schemas.microsoft.com/office/drawing/2014/main" id="{D89B573B-2BF4-309D-850A-CE1791C2BDB5}"/>
                  </a:ext>
                </a:extLst>
              </p:cNvPr>
              <p:cNvGrpSpPr/>
              <p:nvPr/>
            </p:nvGrpSpPr>
            <p:grpSpPr>
              <a:xfrm>
                <a:off x="6942984" y="418162"/>
                <a:ext cx="1684972" cy="366787"/>
                <a:chOff x="4455937" y="3736992"/>
                <a:chExt cx="1684972" cy="366787"/>
              </a:xfrm>
            </p:grpSpPr>
            <p:cxnSp>
              <p:nvCxnSpPr>
                <p:cNvPr id="2274" name="Google Shape;1486;p114">
                  <a:extLst>
                    <a:ext uri="{FF2B5EF4-FFF2-40B4-BE49-F238E27FC236}">
                      <a16:creationId xmlns:a16="http://schemas.microsoft.com/office/drawing/2014/main" id="{189BEB14-1DC7-A780-1A06-5C4E8A6E2E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5779" y="3736992"/>
                  <a:ext cx="0" cy="366787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75" name="Google Shape;1487;p114">
                  <a:extLst>
                    <a:ext uri="{FF2B5EF4-FFF2-40B4-BE49-F238E27FC236}">
                      <a16:creationId xmlns:a16="http://schemas.microsoft.com/office/drawing/2014/main" id="{774FE5C4-220B-1404-B79E-E7D90252189C}"/>
                    </a:ext>
                  </a:extLst>
                </p:cNvPr>
                <p:cNvCxnSpPr/>
                <p:nvPr/>
              </p:nvCxnSpPr>
              <p:spPr>
                <a:xfrm flipH="1">
                  <a:off x="4461969" y="4100359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76" name="Google Shape;1487;p114">
                  <a:extLst>
                    <a:ext uri="{FF2B5EF4-FFF2-40B4-BE49-F238E27FC236}">
                      <a16:creationId xmlns:a16="http://schemas.microsoft.com/office/drawing/2014/main" id="{EB9DE253-349F-AC9A-1614-F7B7CEE16DB8}"/>
                    </a:ext>
                  </a:extLst>
                </p:cNvPr>
                <p:cNvCxnSpPr/>
                <p:nvPr/>
              </p:nvCxnSpPr>
              <p:spPr>
                <a:xfrm flipH="1">
                  <a:off x="4455937" y="3736992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273" name="Freeform: Shape 2272">
                <a:extLst>
                  <a:ext uri="{FF2B5EF4-FFF2-40B4-BE49-F238E27FC236}">
                    <a16:creationId xmlns:a16="http://schemas.microsoft.com/office/drawing/2014/main" id="{EB498BEB-96CF-6184-7D87-0DFFE2FF4665}"/>
                  </a:ext>
                </a:extLst>
              </p:cNvPr>
              <p:cNvSpPr/>
              <p:nvPr/>
            </p:nvSpPr>
            <p:spPr>
              <a:xfrm>
                <a:off x="6958127" y="726716"/>
                <a:ext cx="1648367" cy="15306"/>
              </a:xfrm>
              <a:custGeom>
                <a:avLst/>
                <a:gdLst>
                  <a:gd name="connsiteX0" fmla="*/ 0 w 1648366"/>
                  <a:gd name="connsiteY0" fmla="*/ 12233 h 15306"/>
                  <a:gd name="connsiteX1" fmla="*/ 339459 w 1648366"/>
                  <a:gd name="connsiteY1" fmla="*/ 3058 h 15306"/>
                  <a:gd name="connsiteX2" fmla="*/ 721734 w 1648366"/>
                  <a:gd name="connsiteY2" fmla="*/ 15291 h 15306"/>
                  <a:gd name="connsiteX3" fmla="*/ 1204928 w 1648366"/>
                  <a:gd name="connsiteY3" fmla="*/ 0 h 15306"/>
                  <a:gd name="connsiteX4" fmla="*/ 1648366 w 1648366"/>
                  <a:gd name="connsiteY4" fmla="*/ 3058 h 1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8366" h="15306">
                    <a:moveTo>
                      <a:pt x="0" y="12233"/>
                    </a:moveTo>
                    <a:cubicBezTo>
                      <a:pt x="109585" y="7390"/>
                      <a:pt x="339459" y="3058"/>
                      <a:pt x="339459" y="3058"/>
                    </a:cubicBezTo>
                    <a:cubicBezTo>
                      <a:pt x="459748" y="3568"/>
                      <a:pt x="577489" y="15801"/>
                      <a:pt x="721734" y="15291"/>
                    </a:cubicBezTo>
                    <a:cubicBezTo>
                      <a:pt x="865979" y="14781"/>
                      <a:pt x="1204928" y="0"/>
                      <a:pt x="1204928" y="0"/>
                    </a:cubicBezTo>
                    <a:lnTo>
                      <a:pt x="1648366" y="3058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2" name="Left Brace 61">
            <a:extLst>
              <a:ext uri="{FF2B5EF4-FFF2-40B4-BE49-F238E27FC236}">
                <a16:creationId xmlns:a16="http://schemas.microsoft.com/office/drawing/2014/main" id="{30DBE0B0-D8D2-882B-D747-55A7BC3E99C5}"/>
              </a:ext>
            </a:extLst>
          </p:cNvPr>
          <p:cNvSpPr/>
          <p:nvPr/>
        </p:nvSpPr>
        <p:spPr>
          <a:xfrm rot="10800000">
            <a:off x="7806983" y="1219054"/>
            <a:ext cx="257684" cy="1225696"/>
          </a:xfrm>
          <a:prstGeom prst="leftBrac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AAFF8DE-DF15-E52E-543B-E014B22B101D}"/>
              </a:ext>
            </a:extLst>
          </p:cNvPr>
          <p:cNvGrpSpPr/>
          <p:nvPr/>
        </p:nvGrpSpPr>
        <p:grpSpPr>
          <a:xfrm>
            <a:off x="8150272" y="3192434"/>
            <a:ext cx="644634" cy="553717"/>
            <a:chOff x="6732165" y="410902"/>
            <a:chExt cx="644634" cy="553717"/>
          </a:xfrm>
        </p:grpSpPr>
        <p:sp>
          <p:nvSpPr>
            <p:cNvPr id="2255" name="Google Shape;898;p88">
              <a:extLst>
                <a:ext uri="{FF2B5EF4-FFF2-40B4-BE49-F238E27FC236}">
                  <a16:creationId xmlns:a16="http://schemas.microsoft.com/office/drawing/2014/main" id="{03F7E606-0DCC-DA32-8CA6-6DE185ABC733}"/>
                </a:ext>
              </a:extLst>
            </p:cNvPr>
            <p:cNvSpPr txBox="1"/>
            <p:nvPr/>
          </p:nvSpPr>
          <p:spPr>
            <a:xfrm>
              <a:off x="6999609" y="770309"/>
              <a:ext cx="377190" cy="194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Time</a:t>
              </a:r>
            </a:p>
          </p:txBody>
        </p:sp>
        <p:sp>
          <p:nvSpPr>
            <p:cNvPr id="2261" name="Google Shape;898;p88">
              <a:extLst>
                <a:ext uri="{FF2B5EF4-FFF2-40B4-BE49-F238E27FC236}">
                  <a16:creationId xmlns:a16="http://schemas.microsoft.com/office/drawing/2014/main" id="{133DB537-8BBC-2B1E-2B9F-BBE17112AED8}"/>
                </a:ext>
              </a:extLst>
            </p:cNvPr>
            <p:cNvSpPr txBox="1"/>
            <p:nvPr/>
          </p:nvSpPr>
          <p:spPr>
            <a:xfrm>
              <a:off x="6732165" y="410902"/>
              <a:ext cx="263041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tx1"/>
                  </a:solidFill>
                  <a:latin typeface="+mj-lt"/>
                  <a:ea typeface="Montserrat"/>
                  <a:cs typeface="+mj-lt"/>
                  <a:sym typeface="Montserrat"/>
                </a:rPr>
                <a:t>Avg</a:t>
              </a:r>
            </a:p>
          </p:txBody>
        </p:sp>
        <p:grpSp>
          <p:nvGrpSpPr>
            <p:cNvPr id="2262" name="Group 2261">
              <a:extLst>
                <a:ext uri="{FF2B5EF4-FFF2-40B4-BE49-F238E27FC236}">
                  <a16:creationId xmlns:a16="http://schemas.microsoft.com/office/drawing/2014/main" id="{93A3C659-276B-31A0-830C-9813B54D7126}"/>
                </a:ext>
              </a:extLst>
            </p:cNvPr>
            <p:cNvGrpSpPr/>
            <p:nvPr/>
          </p:nvGrpSpPr>
          <p:grpSpPr>
            <a:xfrm>
              <a:off x="6942984" y="418162"/>
              <a:ext cx="432837" cy="366787"/>
              <a:chOff x="6942984" y="418162"/>
              <a:chExt cx="1684972" cy="366787"/>
            </a:xfrm>
          </p:grpSpPr>
          <p:grpSp>
            <p:nvGrpSpPr>
              <p:cNvPr id="2263" name="Group 2262">
                <a:extLst>
                  <a:ext uri="{FF2B5EF4-FFF2-40B4-BE49-F238E27FC236}">
                    <a16:creationId xmlns:a16="http://schemas.microsoft.com/office/drawing/2014/main" id="{82F4D775-5AC7-CC15-7D97-F13F307F8864}"/>
                  </a:ext>
                </a:extLst>
              </p:cNvPr>
              <p:cNvGrpSpPr/>
              <p:nvPr/>
            </p:nvGrpSpPr>
            <p:grpSpPr>
              <a:xfrm>
                <a:off x="6942984" y="418162"/>
                <a:ext cx="1684972" cy="366787"/>
                <a:chOff x="4455937" y="3736992"/>
                <a:chExt cx="1684972" cy="366787"/>
              </a:xfrm>
            </p:grpSpPr>
            <p:cxnSp>
              <p:nvCxnSpPr>
                <p:cNvPr id="2265" name="Google Shape;1486;p114">
                  <a:extLst>
                    <a:ext uri="{FF2B5EF4-FFF2-40B4-BE49-F238E27FC236}">
                      <a16:creationId xmlns:a16="http://schemas.microsoft.com/office/drawing/2014/main" id="{96429D3F-4C8B-F9D9-5F1A-CE54F8E5FF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5778" y="3736992"/>
                  <a:ext cx="0" cy="366787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66" name="Google Shape;1487;p114">
                  <a:extLst>
                    <a:ext uri="{FF2B5EF4-FFF2-40B4-BE49-F238E27FC236}">
                      <a16:creationId xmlns:a16="http://schemas.microsoft.com/office/drawing/2014/main" id="{164564E0-6690-51EB-8E41-E6BDEBDD6BE8}"/>
                    </a:ext>
                  </a:extLst>
                </p:cNvPr>
                <p:cNvCxnSpPr/>
                <p:nvPr/>
              </p:nvCxnSpPr>
              <p:spPr>
                <a:xfrm flipH="1">
                  <a:off x="4461969" y="4100359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67" name="Google Shape;1487;p114">
                  <a:extLst>
                    <a:ext uri="{FF2B5EF4-FFF2-40B4-BE49-F238E27FC236}">
                      <a16:creationId xmlns:a16="http://schemas.microsoft.com/office/drawing/2014/main" id="{33BC9163-13DD-09BA-9F51-775FF64DFF7A}"/>
                    </a:ext>
                  </a:extLst>
                </p:cNvPr>
                <p:cNvCxnSpPr/>
                <p:nvPr/>
              </p:nvCxnSpPr>
              <p:spPr>
                <a:xfrm flipH="1">
                  <a:off x="4455937" y="3736992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264" name="Freeform: Shape 2263">
                <a:extLst>
                  <a:ext uri="{FF2B5EF4-FFF2-40B4-BE49-F238E27FC236}">
                    <a16:creationId xmlns:a16="http://schemas.microsoft.com/office/drawing/2014/main" id="{D4084D94-2BDB-F9FD-6891-00772603AAB2}"/>
                  </a:ext>
                </a:extLst>
              </p:cNvPr>
              <p:cNvSpPr/>
              <p:nvPr/>
            </p:nvSpPr>
            <p:spPr>
              <a:xfrm>
                <a:off x="6958127" y="467698"/>
                <a:ext cx="1648367" cy="15306"/>
              </a:xfrm>
              <a:custGeom>
                <a:avLst/>
                <a:gdLst>
                  <a:gd name="connsiteX0" fmla="*/ 0 w 1648366"/>
                  <a:gd name="connsiteY0" fmla="*/ 12233 h 15306"/>
                  <a:gd name="connsiteX1" fmla="*/ 339459 w 1648366"/>
                  <a:gd name="connsiteY1" fmla="*/ 3058 h 15306"/>
                  <a:gd name="connsiteX2" fmla="*/ 721734 w 1648366"/>
                  <a:gd name="connsiteY2" fmla="*/ 15291 h 15306"/>
                  <a:gd name="connsiteX3" fmla="*/ 1204928 w 1648366"/>
                  <a:gd name="connsiteY3" fmla="*/ 0 h 15306"/>
                  <a:gd name="connsiteX4" fmla="*/ 1648366 w 1648366"/>
                  <a:gd name="connsiteY4" fmla="*/ 3058 h 1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8366" h="15306">
                    <a:moveTo>
                      <a:pt x="0" y="12233"/>
                    </a:moveTo>
                    <a:cubicBezTo>
                      <a:pt x="109585" y="7390"/>
                      <a:pt x="339459" y="3058"/>
                      <a:pt x="339459" y="3058"/>
                    </a:cubicBezTo>
                    <a:cubicBezTo>
                      <a:pt x="459748" y="3568"/>
                      <a:pt x="577489" y="15801"/>
                      <a:pt x="721734" y="15291"/>
                    </a:cubicBezTo>
                    <a:cubicBezTo>
                      <a:pt x="865979" y="14781"/>
                      <a:pt x="1204928" y="0"/>
                      <a:pt x="1204928" y="0"/>
                    </a:cubicBezTo>
                    <a:lnTo>
                      <a:pt x="1648366" y="3058"/>
                    </a:lnTo>
                  </a:path>
                </a:pathLst>
              </a:cu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40" name="Left Brace 2239">
            <a:extLst>
              <a:ext uri="{FF2B5EF4-FFF2-40B4-BE49-F238E27FC236}">
                <a16:creationId xmlns:a16="http://schemas.microsoft.com/office/drawing/2014/main" id="{17A2959B-D2CE-DF99-9D99-2470CA13FAA0}"/>
              </a:ext>
            </a:extLst>
          </p:cNvPr>
          <p:cNvSpPr/>
          <p:nvPr/>
        </p:nvSpPr>
        <p:spPr>
          <a:xfrm rot="10800000">
            <a:off x="7806983" y="2775629"/>
            <a:ext cx="257684" cy="1225696"/>
          </a:xfrm>
          <a:prstGeom prst="leftBrac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41" name="Straight Arrow Connector 2240">
            <a:extLst>
              <a:ext uri="{FF2B5EF4-FFF2-40B4-BE49-F238E27FC236}">
                <a16:creationId xmlns:a16="http://schemas.microsoft.com/office/drawing/2014/main" id="{016A341D-2EC1-CEA4-06A1-6699A95E0AC8}"/>
              </a:ext>
            </a:extLst>
          </p:cNvPr>
          <p:cNvCxnSpPr>
            <a:cxnSpLocks/>
            <a:stCxn id="46" idx="2"/>
            <a:endCxn id="38" idx="1"/>
          </p:cNvCxnSpPr>
          <p:nvPr/>
        </p:nvCxnSpPr>
        <p:spPr>
          <a:xfrm>
            <a:off x="5068632" y="2464531"/>
            <a:ext cx="421579" cy="507691"/>
          </a:xfrm>
          <a:prstGeom prst="straightConnector1">
            <a:avLst/>
          </a:prstGeom>
          <a:ln w="6350">
            <a:solidFill>
              <a:schemeClr val="tx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2" name="Straight Arrow Connector 2241">
            <a:extLst>
              <a:ext uri="{FF2B5EF4-FFF2-40B4-BE49-F238E27FC236}">
                <a16:creationId xmlns:a16="http://schemas.microsoft.com/office/drawing/2014/main" id="{BBF959D7-61CD-8797-35DA-65DE111BE767}"/>
              </a:ext>
            </a:extLst>
          </p:cNvPr>
          <p:cNvCxnSpPr>
            <a:cxnSpLocks/>
            <a:stCxn id="41" idx="1"/>
            <a:endCxn id="37" idx="3"/>
          </p:cNvCxnSpPr>
          <p:nvPr/>
        </p:nvCxnSpPr>
        <p:spPr>
          <a:xfrm flipH="1">
            <a:off x="2184573" y="1826607"/>
            <a:ext cx="373520" cy="274974"/>
          </a:xfrm>
          <a:prstGeom prst="straightConnector1">
            <a:avLst/>
          </a:prstGeom>
          <a:ln w="6350">
            <a:solidFill>
              <a:schemeClr val="tx2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5" name="Straight Arrow Connector 2244">
            <a:extLst>
              <a:ext uri="{FF2B5EF4-FFF2-40B4-BE49-F238E27FC236}">
                <a16:creationId xmlns:a16="http://schemas.microsoft.com/office/drawing/2014/main" id="{F06D0A7B-F63D-6222-6BDB-C28C5678662F}"/>
              </a:ext>
            </a:extLst>
          </p:cNvPr>
          <p:cNvCxnSpPr>
            <a:cxnSpLocks/>
            <a:stCxn id="38" idx="1"/>
            <a:endCxn id="47" idx="3"/>
          </p:cNvCxnSpPr>
          <p:nvPr/>
        </p:nvCxnSpPr>
        <p:spPr>
          <a:xfrm flipH="1">
            <a:off x="4283899" y="2972222"/>
            <a:ext cx="1206312" cy="268758"/>
          </a:xfrm>
          <a:prstGeom prst="straightConnector1">
            <a:avLst/>
          </a:prstGeom>
          <a:ln w="6350">
            <a:solidFill>
              <a:schemeClr val="tx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3" name="Straight Arrow Connector 2252">
            <a:extLst>
              <a:ext uri="{FF2B5EF4-FFF2-40B4-BE49-F238E27FC236}">
                <a16:creationId xmlns:a16="http://schemas.microsoft.com/office/drawing/2014/main" id="{B3A9A722-47F1-3467-B276-D9A7F0A1663D}"/>
              </a:ext>
            </a:extLst>
          </p:cNvPr>
          <p:cNvCxnSpPr>
            <a:cxnSpLocks/>
            <a:stCxn id="37" idx="3"/>
            <a:endCxn id="44" idx="1"/>
          </p:cNvCxnSpPr>
          <p:nvPr/>
        </p:nvCxnSpPr>
        <p:spPr>
          <a:xfrm>
            <a:off x="2184573" y="2101581"/>
            <a:ext cx="379872" cy="802706"/>
          </a:xfrm>
          <a:prstGeom prst="straightConnector1">
            <a:avLst/>
          </a:prstGeom>
          <a:ln w="6350">
            <a:solidFill>
              <a:schemeClr val="tx2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4" name="Straight Arrow Connector 2253">
            <a:extLst>
              <a:ext uri="{FF2B5EF4-FFF2-40B4-BE49-F238E27FC236}">
                <a16:creationId xmlns:a16="http://schemas.microsoft.com/office/drawing/2014/main" id="{D88AF360-DB11-FB64-AFFC-27EC3A1F97D8}"/>
              </a:ext>
            </a:extLst>
          </p:cNvPr>
          <p:cNvCxnSpPr>
            <a:cxnSpLocks/>
          </p:cNvCxnSpPr>
          <p:nvPr/>
        </p:nvCxnSpPr>
        <p:spPr>
          <a:xfrm flipV="1">
            <a:off x="8600863" y="3298115"/>
            <a:ext cx="0" cy="240463"/>
          </a:xfrm>
          <a:prstGeom prst="straightConnector1">
            <a:avLst/>
          </a:prstGeom>
          <a:ln w="12700">
            <a:solidFill>
              <a:schemeClr val="bg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409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Gains in GPU Utilization with </a:t>
            </a:r>
            <a:r>
              <a:rPr lang="en-US" dirty="0" err="1">
                <a:solidFill>
                  <a:schemeClr val="bg2"/>
                </a:solidFill>
              </a:rPr>
              <a:t>run:ai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A75F3F0-62B7-BC4C-FA64-37F0CCB1C69E}"/>
              </a:ext>
            </a:extLst>
          </p:cNvPr>
          <p:cNvGrpSpPr/>
          <p:nvPr/>
        </p:nvGrpSpPr>
        <p:grpSpPr>
          <a:xfrm>
            <a:off x="561652" y="1009488"/>
            <a:ext cx="8233254" cy="3047365"/>
            <a:chOff x="561652" y="1009488"/>
            <a:chExt cx="8233254" cy="3047365"/>
          </a:xfrm>
        </p:grpSpPr>
        <p:sp>
          <p:nvSpPr>
            <p:cNvPr id="9" name="Google Shape;898;p88">
              <a:extLst>
                <a:ext uri="{FF2B5EF4-FFF2-40B4-BE49-F238E27FC236}">
                  <a16:creationId xmlns:a16="http://schemas.microsoft.com/office/drawing/2014/main" id="{2A7BDAAF-4F4D-7FB3-B4FD-6B0388D290D5}"/>
                </a:ext>
              </a:extLst>
            </p:cNvPr>
            <p:cNvSpPr txBox="1"/>
            <p:nvPr/>
          </p:nvSpPr>
          <p:spPr>
            <a:xfrm>
              <a:off x="2523291" y="1009488"/>
              <a:ext cx="2146329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Utilization over time without </a:t>
              </a:r>
              <a:r>
                <a:rPr lang="en-US" sz="1000" dirty="0" err="1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run:ai</a:t>
              </a:r>
              <a:endPara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sp>
          <p:nvSpPr>
            <p:cNvPr id="11" name="Google Shape;898;p88">
              <a:extLst>
                <a:ext uri="{FF2B5EF4-FFF2-40B4-BE49-F238E27FC236}">
                  <a16:creationId xmlns:a16="http://schemas.microsoft.com/office/drawing/2014/main" id="{44203245-E294-A4A1-A9B7-1829A101BBB8}"/>
                </a:ext>
              </a:extLst>
            </p:cNvPr>
            <p:cNvSpPr txBox="1"/>
            <p:nvPr/>
          </p:nvSpPr>
          <p:spPr>
            <a:xfrm>
              <a:off x="2281266" y="1530565"/>
              <a:ext cx="377190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2</a:t>
              </a:r>
            </a:p>
          </p:txBody>
        </p:sp>
        <p:sp>
          <p:nvSpPr>
            <p:cNvPr id="12" name="Google Shape;898;p88">
              <a:extLst>
                <a:ext uri="{FF2B5EF4-FFF2-40B4-BE49-F238E27FC236}">
                  <a16:creationId xmlns:a16="http://schemas.microsoft.com/office/drawing/2014/main" id="{5241B45A-BAC9-72AD-5BD2-2F18509E4724}"/>
                </a:ext>
              </a:extLst>
            </p:cNvPr>
            <p:cNvSpPr txBox="1"/>
            <p:nvPr/>
          </p:nvSpPr>
          <p:spPr>
            <a:xfrm>
              <a:off x="2281266" y="1217800"/>
              <a:ext cx="377190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1</a:t>
              </a:r>
            </a:p>
          </p:txBody>
        </p:sp>
        <p:sp>
          <p:nvSpPr>
            <p:cNvPr id="15" name="Google Shape;898;p88">
              <a:extLst>
                <a:ext uri="{FF2B5EF4-FFF2-40B4-BE49-F238E27FC236}">
                  <a16:creationId xmlns:a16="http://schemas.microsoft.com/office/drawing/2014/main" id="{0F7C752B-414A-C7DD-0524-3FAA92829387}"/>
                </a:ext>
              </a:extLst>
            </p:cNvPr>
            <p:cNvSpPr txBox="1"/>
            <p:nvPr/>
          </p:nvSpPr>
          <p:spPr>
            <a:xfrm>
              <a:off x="2282856" y="1835806"/>
              <a:ext cx="377190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3</a:t>
              </a:r>
            </a:p>
          </p:txBody>
        </p:sp>
        <p:sp>
          <p:nvSpPr>
            <p:cNvPr id="17" name="Google Shape;898;p88">
              <a:extLst>
                <a:ext uri="{FF2B5EF4-FFF2-40B4-BE49-F238E27FC236}">
                  <a16:creationId xmlns:a16="http://schemas.microsoft.com/office/drawing/2014/main" id="{6FDD5F28-C346-C73F-5724-CB86C7676FBC}"/>
                </a:ext>
              </a:extLst>
            </p:cNvPr>
            <p:cNvSpPr txBox="1"/>
            <p:nvPr/>
          </p:nvSpPr>
          <p:spPr>
            <a:xfrm>
              <a:off x="2281266" y="2134832"/>
              <a:ext cx="377190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4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25E0849-26B3-18BD-577E-933FB87BAF45}"/>
                </a:ext>
              </a:extLst>
            </p:cNvPr>
            <p:cNvGrpSpPr/>
            <p:nvPr/>
          </p:nvGrpSpPr>
          <p:grpSpPr>
            <a:xfrm>
              <a:off x="2577440" y="1535867"/>
              <a:ext cx="4969748" cy="265210"/>
              <a:chOff x="1027138" y="1662867"/>
              <a:chExt cx="4969748" cy="265210"/>
            </a:xfrm>
          </p:grpSpPr>
          <p:sp>
            <p:nvSpPr>
              <p:cNvPr id="2372" name="Freeform: Shape 2371">
                <a:extLst>
                  <a:ext uri="{FF2B5EF4-FFF2-40B4-BE49-F238E27FC236}">
                    <a16:creationId xmlns:a16="http://schemas.microsoft.com/office/drawing/2014/main" id="{69112256-BA01-6DBB-F147-C4A5DF76EB8D}"/>
                  </a:ext>
                </a:extLst>
              </p:cNvPr>
              <p:cNvSpPr/>
              <p:nvPr/>
            </p:nvSpPr>
            <p:spPr>
              <a:xfrm>
                <a:off x="1043901" y="1690057"/>
                <a:ext cx="1654969" cy="234163"/>
              </a:xfrm>
              <a:custGeom>
                <a:avLst/>
                <a:gdLst>
                  <a:gd name="connsiteX0" fmla="*/ 0 w 1654969"/>
                  <a:gd name="connsiteY0" fmla="*/ 323850 h 323850"/>
                  <a:gd name="connsiteX1" fmla="*/ 526256 w 1654969"/>
                  <a:gd name="connsiteY1" fmla="*/ 323850 h 323850"/>
                  <a:gd name="connsiteX2" fmla="*/ 526256 w 1654969"/>
                  <a:gd name="connsiteY2" fmla="*/ 0 h 323850"/>
                  <a:gd name="connsiteX3" fmla="*/ 526256 w 1654969"/>
                  <a:gd name="connsiteY3" fmla="*/ 316707 h 323850"/>
                  <a:gd name="connsiteX4" fmla="*/ 866775 w 1654969"/>
                  <a:gd name="connsiteY4" fmla="*/ 316707 h 323850"/>
                  <a:gd name="connsiteX5" fmla="*/ 866775 w 1654969"/>
                  <a:gd name="connsiteY5" fmla="*/ 16669 h 323850"/>
                  <a:gd name="connsiteX6" fmla="*/ 866775 w 1654969"/>
                  <a:gd name="connsiteY6" fmla="*/ 314325 h 323850"/>
                  <a:gd name="connsiteX7" fmla="*/ 1500188 w 1654969"/>
                  <a:gd name="connsiteY7" fmla="*/ 314325 h 323850"/>
                  <a:gd name="connsiteX8" fmla="*/ 1500188 w 1654969"/>
                  <a:gd name="connsiteY8" fmla="*/ 9525 h 323850"/>
                  <a:gd name="connsiteX9" fmla="*/ 1500188 w 1654969"/>
                  <a:gd name="connsiteY9" fmla="*/ 321469 h 323850"/>
                  <a:gd name="connsiteX10" fmla="*/ 1654969 w 1654969"/>
                  <a:gd name="connsiteY10" fmla="*/ 321469 h 323850"/>
                  <a:gd name="connsiteX11" fmla="*/ 0 w 1654969"/>
                  <a:gd name="connsiteY11" fmla="*/ 323850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54969" h="323850">
                    <a:moveTo>
                      <a:pt x="0" y="323850"/>
                    </a:moveTo>
                    <a:lnTo>
                      <a:pt x="526256" y="323850"/>
                    </a:lnTo>
                    <a:lnTo>
                      <a:pt x="526256" y="0"/>
                    </a:lnTo>
                    <a:lnTo>
                      <a:pt x="526256" y="316707"/>
                    </a:lnTo>
                    <a:lnTo>
                      <a:pt x="866775" y="316707"/>
                    </a:lnTo>
                    <a:lnTo>
                      <a:pt x="866775" y="16669"/>
                    </a:lnTo>
                    <a:lnTo>
                      <a:pt x="866775" y="314325"/>
                    </a:lnTo>
                    <a:lnTo>
                      <a:pt x="1500188" y="314325"/>
                    </a:lnTo>
                    <a:lnTo>
                      <a:pt x="1500188" y="9525"/>
                    </a:lnTo>
                    <a:lnTo>
                      <a:pt x="1500188" y="321469"/>
                    </a:lnTo>
                    <a:lnTo>
                      <a:pt x="1654969" y="321469"/>
                    </a:lnTo>
                    <a:lnTo>
                      <a:pt x="0" y="32385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73" name="Google Shape;1486;p114">
                <a:extLst>
                  <a:ext uri="{FF2B5EF4-FFF2-40B4-BE49-F238E27FC236}">
                    <a16:creationId xmlns:a16="http://schemas.microsoft.com/office/drawing/2014/main" id="{390A3201-CE01-B08C-92AF-F25C8D3245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6980" y="1662868"/>
                <a:ext cx="0" cy="265209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4" name="Google Shape;1487;p114">
                <a:extLst>
                  <a:ext uri="{FF2B5EF4-FFF2-40B4-BE49-F238E27FC236}">
                    <a16:creationId xmlns:a16="http://schemas.microsoft.com/office/drawing/2014/main" id="{68EC70BC-18F4-7A1E-467B-F143D958F36D}"/>
                  </a:ext>
                </a:extLst>
              </p:cNvPr>
              <p:cNvCxnSpPr/>
              <p:nvPr/>
            </p:nvCxnSpPr>
            <p:spPr>
              <a:xfrm flipH="1">
                <a:off x="1033170" y="1925604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5" name="Google Shape;1487;p114">
                <a:extLst>
                  <a:ext uri="{FF2B5EF4-FFF2-40B4-BE49-F238E27FC236}">
                    <a16:creationId xmlns:a16="http://schemas.microsoft.com/office/drawing/2014/main" id="{14757EE2-9FF4-16E5-6386-B40371BA2925}"/>
                  </a:ext>
                </a:extLst>
              </p:cNvPr>
              <p:cNvCxnSpPr/>
              <p:nvPr/>
            </p:nvCxnSpPr>
            <p:spPr>
              <a:xfrm flipH="1">
                <a:off x="1027138" y="1662868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76" name="Freeform: Shape 2375">
                <a:extLst>
                  <a:ext uri="{FF2B5EF4-FFF2-40B4-BE49-F238E27FC236}">
                    <a16:creationId xmlns:a16="http://schemas.microsoft.com/office/drawing/2014/main" id="{F661421A-0286-297D-48CD-73037E41D7EB}"/>
                  </a:ext>
                </a:extLst>
              </p:cNvPr>
              <p:cNvSpPr/>
              <p:nvPr/>
            </p:nvSpPr>
            <p:spPr>
              <a:xfrm>
                <a:off x="5018243" y="1678292"/>
                <a:ext cx="232860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2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7" name="Freeform: Shape 2376">
                <a:extLst>
                  <a:ext uri="{FF2B5EF4-FFF2-40B4-BE49-F238E27FC236}">
                    <a16:creationId xmlns:a16="http://schemas.microsoft.com/office/drawing/2014/main" id="{91349051-907C-E5F1-BA11-9A571A6F9F7D}"/>
                  </a:ext>
                </a:extLst>
              </p:cNvPr>
              <p:cNvSpPr/>
              <p:nvPr/>
            </p:nvSpPr>
            <p:spPr>
              <a:xfrm>
                <a:off x="5488183" y="1678292"/>
                <a:ext cx="232860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2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8" name="Freeform: Shape 2377">
                <a:extLst>
                  <a:ext uri="{FF2B5EF4-FFF2-40B4-BE49-F238E27FC236}">
                    <a16:creationId xmlns:a16="http://schemas.microsoft.com/office/drawing/2014/main" id="{03BEC816-C9FC-BFB7-08E9-6CABEC6CFB76}"/>
                  </a:ext>
                </a:extLst>
              </p:cNvPr>
              <p:cNvSpPr/>
              <p:nvPr/>
            </p:nvSpPr>
            <p:spPr>
              <a:xfrm>
                <a:off x="4338087" y="1678292"/>
                <a:ext cx="456863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2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79" name="Google Shape;1487;p114">
                <a:extLst>
                  <a:ext uri="{FF2B5EF4-FFF2-40B4-BE49-F238E27FC236}">
                    <a16:creationId xmlns:a16="http://schemas.microsoft.com/office/drawing/2014/main" id="{081D4CCA-678A-D747-8E4C-A9C9D4A82D57}"/>
                  </a:ext>
                </a:extLst>
              </p:cNvPr>
              <p:cNvCxnSpPr/>
              <p:nvPr/>
            </p:nvCxnSpPr>
            <p:spPr>
              <a:xfrm flipH="1">
                <a:off x="4311914" y="1662868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80" name="Google Shape;1487;p114">
                <a:extLst>
                  <a:ext uri="{FF2B5EF4-FFF2-40B4-BE49-F238E27FC236}">
                    <a16:creationId xmlns:a16="http://schemas.microsoft.com/office/drawing/2014/main" id="{71ED5516-B113-6D8A-F474-FC1175448769}"/>
                  </a:ext>
                </a:extLst>
              </p:cNvPr>
              <p:cNvCxnSpPr/>
              <p:nvPr/>
            </p:nvCxnSpPr>
            <p:spPr>
              <a:xfrm flipH="1">
                <a:off x="4317946" y="1925604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81" name="Freeform: Shape 2380">
                <a:extLst>
                  <a:ext uri="{FF2B5EF4-FFF2-40B4-BE49-F238E27FC236}">
                    <a16:creationId xmlns:a16="http://schemas.microsoft.com/office/drawing/2014/main" id="{3790EE5E-C8A2-714E-46EB-878D22E98C92}"/>
                  </a:ext>
                </a:extLst>
              </p:cNvPr>
              <p:cNvSpPr/>
              <p:nvPr/>
            </p:nvSpPr>
            <p:spPr>
              <a:xfrm>
                <a:off x="2691876" y="1882548"/>
                <a:ext cx="1651000" cy="38386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82" name="Google Shape;1487;p114">
                <a:extLst>
                  <a:ext uri="{FF2B5EF4-FFF2-40B4-BE49-F238E27FC236}">
                    <a16:creationId xmlns:a16="http://schemas.microsoft.com/office/drawing/2014/main" id="{A81BC427-9D5F-2231-A5FC-D6ADC3CE6670}"/>
                  </a:ext>
                </a:extLst>
              </p:cNvPr>
              <p:cNvCxnSpPr/>
              <p:nvPr/>
            </p:nvCxnSpPr>
            <p:spPr>
              <a:xfrm flipH="1">
                <a:off x="2682352" y="1925603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83" name="Google Shape;1487;p114">
                <a:extLst>
                  <a:ext uri="{FF2B5EF4-FFF2-40B4-BE49-F238E27FC236}">
                    <a16:creationId xmlns:a16="http://schemas.microsoft.com/office/drawing/2014/main" id="{BDFDED0D-1615-D09E-2F72-636187A47EC8}"/>
                  </a:ext>
                </a:extLst>
              </p:cNvPr>
              <p:cNvCxnSpPr/>
              <p:nvPr/>
            </p:nvCxnSpPr>
            <p:spPr>
              <a:xfrm flipH="1">
                <a:off x="2676320" y="1662867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099A3C2-C95E-9E9A-1880-70C2432F9215}"/>
                </a:ext>
              </a:extLst>
            </p:cNvPr>
            <p:cNvGrpSpPr/>
            <p:nvPr/>
          </p:nvGrpSpPr>
          <p:grpSpPr>
            <a:xfrm>
              <a:off x="2577440" y="1223750"/>
              <a:ext cx="4969748" cy="266228"/>
              <a:chOff x="1027138" y="1350750"/>
              <a:chExt cx="4969748" cy="266228"/>
            </a:xfrm>
          </p:grpSpPr>
          <p:sp>
            <p:nvSpPr>
              <p:cNvPr id="2359" name="Freeform: Shape 2358">
                <a:extLst>
                  <a:ext uri="{FF2B5EF4-FFF2-40B4-BE49-F238E27FC236}">
                    <a16:creationId xmlns:a16="http://schemas.microsoft.com/office/drawing/2014/main" id="{503A1E90-E1EE-A2D1-D036-BE4CA276B2A1}"/>
                  </a:ext>
                </a:extLst>
              </p:cNvPr>
              <p:cNvSpPr/>
              <p:nvPr/>
            </p:nvSpPr>
            <p:spPr>
              <a:xfrm>
                <a:off x="1048664" y="1354679"/>
                <a:ext cx="1647825" cy="258268"/>
              </a:xfrm>
              <a:custGeom>
                <a:avLst/>
                <a:gdLst>
                  <a:gd name="connsiteX0" fmla="*/ 0 w 1647825"/>
                  <a:gd name="connsiteY0" fmla="*/ 347662 h 357187"/>
                  <a:gd name="connsiteX1" fmla="*/ 290512 w 1647825"/>
                  <a:gd name="connsiteY1" fmla="*/ 347662 h 357187"/>
                  <a:gd name="connsiteX2" fmla="*/ 290512 w 1647825"/>
                  <a:gd name="connsiteY2" fmla="*/ 0 h 357187"/>
                  <a:gd name="connsiteX3" fmla="*/ 290512 w 1647825"/>
                  <a:gd name="connsiteY3" fmla="*/ 357187 h 357187"/>
                  <a:gd name="connsiteX4" fmla="*/ 740568 w 1647825"/>
                  <a:gd name="connsiteY4" fmla="*/ 357187 h 357187"/>
                  <a:gd name="connsiteX5" fmla="*/ 740568 w 1647825"/>
                  <a:gd name="connsiteY5" fmla="*/ 4762 h 357187"/>
                  <a:gd name="connsiteX6" fmla="*/ 740568 w 1647825"/>
                  <a:gd name="connsiteY6" fmla="*/ 316706 h 357187"/>
                  <a:gd name="connsiteX7" fmla="*/ 740568 w 1647825"/>
                  <a:gd name="connsiteY7" fmla="*/ 347662 h 357187"/>
                  <a:gd name="connsiteX8" fmla="*/ 1288256 w 1647825"/>
                  <a:gd name="connsiteY8" fmla="*/ 347662 h 357187"/>
                  <a:gd name="connsiteX9" fmla="*/ 1288256 w 1647825"/>
                  <a:gd name="connsiteY9" fmla="*/ 19050 h 357187"/>
                  <a:gd name="connsiteX10" fmla="*/ 1288256 w 1647825"/>
                  <a:gd name="connsiteY10" fmla="*/ 340518 h 357187"/>
                  <a:gd name="connsiteX11" fmla="*/ 1647825 w 1647825"/>
                  <a:gd name="connsiteY11" fmla="*/ 340518 h 357187"/>
                  <a:gd name="connsiteX12" fmla="*/ 0 w 1647825"/>
                  <a:gd name="connsiteY12" fmla="*/ 347662 h 35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47825" h="357187">
                    <a:moveTo>
                      <a:pt x="0" y="347662"/>
                    </a:moveTo>
                    <a:lnTo>
                      <a:pt x="290512" y="347662"/>
                    </a:lnTo>
                    <a:lnTo>
                      <a:pt x="290512" y="0"/>
                    </a:lnTo>
                    <a:lnTo>
                      <a:pt x="290512" y="357187"/>
                    </a:lnTo>
                    <a:lnTo>
                      <a:pt x="740568" y="357187"/>
                    </a:lnTo>
                    <a:lnTo>
                      <a:pt x="740568" y="4762"/>
                    </a:lnTo>
                    <a:lnTo>
                      <a:pt x="740568" y="316706"/>
                    </a:lnTo>
                    <a:lnTo>
                      <a:pt x="740568" y="347662"/>
                    </a:lnTo>
                    <a:lnTo>
                      <a:pt x="1288256" y="347662"/>
                    </a:lnTo>
                    <a:lnTo>
                      <a:pt x="1288256" y="19050"/>
                    </a:lnTo>
                    <a:lnTo>
                      <a:pt x="1288256" y="340518"/>
                    </a:lnTo>
                    <a:lnTo>
                      <a:pt x="1647825" y="340518"/>
                    </a:lnTo>
                    <a:lnTo>
                      <a:pt x="0" y="34766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60" name="Google Shape;1486;p114">
                <a:extLst>
                  <a:ext uri="{FF2B5EF4-FFF2-40B4-BE49-F238E27FC236}">
                    <a16:creationId xmlns:a16="http://schemas.microsoft.com/office/drawing/2014/main" id="{F07FD97E-6772-FCE0-E0CE-42C7C9912F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6980" y="1351769"/>
                <a:ext cx="0" cy="265209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61" name="Google Shape;1487;p114">
                <a:extLst>
                  <a:ext uri="{FF2B5EF4-FFF2-40B4-BE49-F238E27FC236}">
                    <a16:creationId xmlns:a16="http://schemas.microsoft.com/office/drawing/2014/main" id="{030853A8-B670-AFBE-DCAA-901FA2AF0E31}"/>
                  </a:ext>
                </a:extLst>
              </p:cNvPr>
              <p:cNvCxnSpPr/>
              <p:nvPr/>
            </p:nvCxnSpPr>
            <p:spPr>
              <a:xfrm flipH="1">
                <a:off x="1033170" y="1614505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62" name="Google Shape;1487;p114">
                <a:extLst>
                  <a:ext uri="{FF2B5EF4-FFF2-40B4-BE49-F238E27FC236}">
                    <a16:creationId xmlns:a16="http://schemas.microsoft.com/office/drawing/2014/main" id="{F03F5C3A-925E-9770-FCBA-392B35FEA1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7138" y="1350751"/>
                <a:ext cx="1684972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63" name="Freeform: Shape 2362">
                <a:extLst>
                  <a:ext uri="{FF2B5EF4-FFF2-40B4-BE49-F238E27FC236}">
                    <a16:creationId xmlns:a16="http://schemas.microsoft.com/office/drawing/2014/main" id="{FAF4E696-54B0-D9B8-4F69-A43A21B9C15B}"/>
                  </a:ext>
                </a:extLst>
              </p:cNvPr>
              <p:cNvSpPr/>
              <p:nvPr/>
            </p:nvSpPr>
            <p:spPr>
              <a:xfrm>
                <a:off x="4798217" y="1366657"/>
                <a:ext cx="206323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bg2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64" name="Freeform: Shape 2363">
                <a:extLst>
                  <a:ext uri="{FF2B5EF4-FFF2-40B4-BE49-F238E27FC236}">
                    <a16:creationId xmlns:a16="http://schemas.microsoft.com/office/drawing/2014/main" id="{9A281506-AF37-8A23-BC80-1E9F3326E0BD}"/>
                  </a:ext>
                </a:extLst>
              </p:cNvPr>
              <p:cNvSpPr/>
              <p:nvPr/>
            </p:nvSpPr>
            <p:spPr>
              <a:xfrm>
                <a:off x="5257000" y="1366657"/>
                <a:ext cx="206323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bg2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65" name="Freeform: Shape 2364">
                <a:extLst>
                  <a:ext uri="{FF2B5EF4-FFF2-40B4-BE49-F238E27FC236}">
                    <a16:creationId xmlns:a16="http://schemas.microsoft.com/office/drawing/2014/main" id="{BD0E365C-F1F7-424A-5387-B03DC016B5BC}"/>
                  </a:ext>
                </a:extLst>
              </p:cNvPr>
              <p:cNvSpPr/>
              <p:nvPr/>
            </p:nvSpPr>
            <p:spPr>
              <a:xfrm>
                <a:off x="5726940" y="1366657"/>
                <a:ext cx="206323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bg2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66" name="Freeform: Shape 2365">
                <a:extLst>
                  <a:ext uri="{FF2B5EF4-FFF2-40B4-BE49-F238E27FC236}">
                    <a16:creationId xmlns:a16="http://schemas.microsoft.com/office/drawing/2014/main" id="{61098D52-F037-69B5-F419-73689CF5E675}"/>
                  </a:ext>
                </a:extLst>
              </p:cNvPr>
              <p:cNvSpPr/>
              <p:nvPr/>
            </p:nvSpPr>
            <p:spPr>
              <a:xfrm>
                <a:off x="4339434" y="1366657"/>
                <a:ext cx="206323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bg2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367" name="Google Shape;1487;p114">
                <a:extLst>
                  <a:ext uri="{FF2B5EF4-FFF2-40B4-BE49-F238E27FC236}">
                    <a16:creationId xmlns:a16="http://schemas.microsoft.com/office/drawing/2014/main" id="{8D70E084-B9AC-4D6F-8467-A18E3360AC3F}"/>
                  </a:ext>
                </a:extLst>
              </p:cNvPr>
              <p:cNvCxnSpPr/>
              <p:nvPr/>
            </p:nvCxnSpPr>
            <p:spPr>
              <a:xfrm flipH="1">
                <a:off x="4317946" y="1614505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68" name="Google Shape;1487;p114">
                <a:extLst>
                  <a:ext uri="{FF2B5EF4-FFF2-40B4-BE49-F238E27FC236}">
                    <a16:creationId xmlns:a16="http://schemas.microsoft.com/office/drawing/2014/main" id="{D33154F7-9974-62B7-7411-EF1FF58B27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11914" y="1350751"/>
                <a:ext cx="1684972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69" name="Freeform: Shape 2368">
                <a:extLst>
                  <a:ext uri="{FF2B5EF4-FFF2-40B4-BE49-F238E27FC236}">
                    <a16:creationId xmlns:a16="http://schemas.microsoft.com/office/drawing/2014/main" id="{49D9E6E8-D296-0A1B-A0A5-378904F2EBB4}"/>
                  </a:ext>
                </a:extLst>
              </p:cNvPr>
              <p:cNvSpPr/>
              <p:nvPr/>
            </p:nvSpPr>
            <p:spPr>
              <a:xfrm>
                <a:off x="2691876" y="1530580"/>
                <a:ext cx="1651000" cy="78720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bg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370" name="Google Shape;1487;p114">
                <a:extLst>
                  <a:ext uri="{FF2B5EF4-FFF2-40B4-BE49-F238E27FC236}">
                    <a16:creationId xmlns:a16="http://schemas.microsoft.com/office/drawing/2014/main" id="{218F1C2A-5E93-8DAA-81C1-CF6FB71E7AB8}"/>
                  </a:ext>
                </a:extLst>
              </p:cNvPr>
              <p:cNvCxnSpPr/>
              <p:nvPr/>
            </p:nvCxnSpPr>
            <p:spPr>
              <a:xfrm flipH="1">
                <a:off x="2682352" y="1614504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1" name="Google Shape;1487;p114">
                <a:extLst>
                  <a:ext uri="{FF2B5EF4-FFF2-40B4-BE49-F238E27FC236}">
                    <a16:creationId xmlns:a16="http://schemas.microsoft.com/office/drawing/2014/main" id="{5E324EA7-39D0-B05B-1396-4C2ADD89B8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76320" y="1350750"/>
                <a:ext cx="1684972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57286A8-AC42-35F6-D818-5336A9A67640}"/>
                </a:ext>
              </a:extLst>
            </p:cNvPr>
            <p:cNvGrpSpPr/>
            <p:nvPr/>
          </p:nvGrpSpPr>
          <p:grpSpPr>
            <a:xfrm>
              <a:off x="2577440" y="1836371"/>
              <a:ext cx="4969748" cy="265210"/>
              <a:chOff x="1027138" y="1963371"/>
              <a:chExt cx="4969748" cy="265210"/>
            </a:xfrm>
          </p:grpSpPr>
          <p:sp>
            <p:nvSpPr>
              <p:cNvPr id="2348" name="Freeform: Shape 2347">
                <a:extLst>
                  <a:ext uri="{FF2B5EF4-FFF2-40B4-BE49-F238E27FC236}">
                    <a16:creationId xmlns:a16="http://schemas.microsoft.com/office/drawing/2014/main" id="{E9767A18-8E8B-2540-A242-8EBDC238919E}"/>
                  </a:ext>
                </a:extLst>
              </p:cNvPr>
              <p:cNvSpPr/>
              <p:nvPr/>
            </p:nvSpPr>
            <p:spPr>
              <a:xfrm>
                <a:off x="1039139" y="1985083"/>
                <a:ext cx="1662112" cy="239329"/>
              </a:xfrm>
              <a:custGeom>
                <a:avLst/>
                <a:gdLst>
                  <a:gd name="connsiteX0" fmla="*/ 0 w 1662112"/>
                  <a:gd name="connsiteY0" fmla="*/ 330994 h 330994"/>
                  <a:gd name="connsiteX1" fmla="*/ 57150 w 1662112"/>
                  <a:gd name="connsiteY1" fmla="*/ 330994 h 330994"/>
                  <a:gd name="connsiteX2" fmla="*/ 57150 w 1662112"/>
                  <a:gd name="connsiteY2" fmla="*/ 0 h 330994"/>
                  <a:gd name="connsiteX3" fmla="*/ 57150 w 1662112"/>
                  <a:gd name="connsiteY3" fmla="*/ 326232 h 330994"/>
                  <a:gd name="connsiteX4" fmla="*/ 1381125 w 1662112"/>
                  <a:gd name="connsiteY4" fmla="*/ 326232 h 330994"/>
                  <a:gd name="connsiteX5" fmla="*/ 1381125 w 1662112"/>
                  <a:gd name="connsiteY5" fmla="*/ 4763 h 330994"/>
                  <a:gd name="connsiteX6" fmla="*/ 1381125 w 1662112"/>
                  <a:gd name="connsiteY6" fmla="*/ 330994 h 330994"/>
                  <a:gd name="connsiteX7" fmla="*/ 1662112 w 1662112"/>
                  <a:gd name="connsiteY7" fmla="*/ 330994 h 330994"/>
                  <a:gd name="connsiteX8" fmla="*/ 0 w 1662112"/>
                  <a:gd name="connsiteY8" fmla="*/ 330994 h 33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62112" h="330994">
                    <a:moveTo>
                      <a:pt x="0" y="330994"/>
                    </a:moveTo>
                    <a:lnTo>
                      <a:pt x="57150" y="330994"/>
                    </a:lnTo>
                    <a:lnTo>
                      <a:pt x="57150" y="0"/>
                    </a:lnTo>
                    <a:lnTo>
                      <a:pt x="57150" y="326232"/>
                    </a:lnTo>
                    <a:lnTo>
                      <a:pt x="1381125" y="326232"/>
                    </a:lnTo>
                    <a:lnTo>
                      <a:pt x="1381125" y="4763"/>
                    </a:lnTo>
                    <a:lnTo>
                      <a:pt x="1381125" y="330994"/>
                    </a:lnTo>
                    <a:lnTo>
                      <a:pt x="1662112" y="330994"/>
                    </a:lnTo>
                    <a:lnTo>
                      <a:pt x="0" y="33099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49" name="Google Shape;1486;p114">
                <a:extLst>
                  <a:ext uri="{FF2B5EF4-FFF2-40B4-BE49-F238E27FC236}">
                    <a16:creationId xmlns:a16="http://schemas.microsoft.com/office/drawing/2014/main" id="{0545905D-BF6F-0345-9FB8-C74081774F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6980" y="1963372"/>
                <a:ext cx="0" cy="265209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50" name="Google Shape;1487;p114">
                <a:extLst>
                  <a:ext uri="{FF2B5EF4-FFF2-40B4-BE49-F238E27FC236}">
                    <a16:creationId xmlns:a16="http://schemas.microsoft.com/office/drawing/2014/main" id="{88450BC2-69C2-B29B-1EF6-EA31AF1AD6EC}"/>
                  </a:ext>
                </a:extLst>
              </p:cNvPr>
              <p:cNvCxnSpPr/>
              <p:nvPr/>
            </p:nvCxnSpPr>
            <p:spPr>
              <a:xfrm flipH="1">
                <a:off x="1033170" y="2226108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51" name="Google Shape;1487;p114">
                <a:extLst>
                  <a:ext uri="{FF2B5EF4-FFF2-40B4-BE49-F238E27FC236}">
                    <a16:creationId xmlns:a16="http://schemas.microsoft.com/office/drawing/2014/main" id="{3DAE12D0-FB3C-4468-C874-0B44621046EE}"/>
                  </a:ext>
                </a:extLst>
              </p:cNvPr>
              <p:cNvCxnSpPr/>
              <p:nvPr/>
            </p:nvCxnSpPr>
            <p:spPr>
              <a:xfrm flipH="1">
                <a:off x="1027138" y="1963372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52" name="Freeform: Shape 2351">
                <a:extLst>
                  <a:ext uri="{FF2B5EF4-FFF2-40B4-BE49-F238E27FC236}">
                    <a16:creationId xmlns:a16="http://schemas.microsoft.com/office/drawing/2014/main" id="{DBACB422-A7DE-E8C4-31EF-55C7DAAE7E81}"/>
                  </a:ext>
                </a:extLst>
              </p:cNvPr>
              <p:cNvSpPr/>
              <p:nvPr/>
            </p:nvSpPr>
            <p:spPr>
              <a:xfrm>
                <a:off x="4340866" y="1977206"/>
                <a:ext cx="414339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4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53" name="Freeform: Shape 2352">
                <a:extLst>
                  <a:ext uri="{FF2B5EF4-FFF2-40B4-BE49-F238E27FC236}">
                    <a16:creationId xmlns:a16="http://schemas.microsoft.com/office/drawing/2014/main" id="{AA8A61FE-BA6A-6EBD-65FD-63EB899111D4}"/>
                  </a:ext>
                </a:extLst>
              </p:cNvPr>
              <p:cNvSpPr/>
              <p:nvPr/>
            </p:nvSpPr>
            <p:spPr>
              <a:xfrm>
                <a:off x="5193135" y="1977206"/>
                <a:ext cx="398883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4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354" name="Google Shape;1487;p114">
                <a:extLst>
                  <a:ext uri="{FF2B5EF4-FFF2-40B4-BE49-F238E27FC236}">
                    <a16:creationId xmlns:a16="http://schemas.microsoft.com/office/drawing/2014/main" id="{41222415-E081-F280-C72A-C81A54BDE903}"/>
                  </a:ext>
                </a:extLst>
              </p:cNvPr>
              <p:cNvCxnSpPr/>
              <p:nvPr/>
            </p:nvCxnSpPr>
            <p:spPr>
              <a:xfrm flipH="1">
                <a:off x="4311914" y="1963372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55" name="Google Shape;1487;p114">
                <a:extLst>
                  <a:ext uri="{FF2B5EF4-FFF2-40B4-BE49-F238E27FC236}">
                    <a16:creationId xmlns:a16="http://schemas.microsoft.com/office/drawing/2014/main" id="{2196DA6A-485C-AC1F-AA04-9B80C0D851AE}"/>
                  </a:ext>
                </a:extLst>
              </p:cNvPr>
              <p:cNvCxnSpPr/>
              <p:nvPr/>
            </p:nvCxnSpPr>
            <p:spPr>
              <a:xfrm flipH="1">
                <a:off x="4317946" y="2226108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56" name="Freeform: Shape 2355">
                <a:extLst>
                  <a:ext uri="{FF2B5EF4-FFF2-40B4-BE49-F238E27FC236}">
                    <a16:creationId xmlns:a16="http://schemas.microsoft.com/office/drawing/2014/main" id="{5AF8EB19-D08F-4E15-FF02-3F0862D86B07}"/>
                  </a:ext>
                </a:extLst>
              </p:cNvPr>
              <p:cNvSpPr/>
              <p:nvPr/>
            </p:nvSpPr>
            <p:spPr>
              <a:xfrm>
                <a:off x="2691876" y="2119986"/>
                <a:ext cx="1651000" cy="99863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57" name="Google Shape;1487;p114">
                <a:extLst>
                  <a:ext uri="{FF2B5EF4-FFF2-40B4-BE49-F238E27FC236}">
                    <a16:creationId xmlns:a16="http://schemas.microsoft.com/office/drawing/2014/main" id="{FC9150FE-6737-8B4B-AEC9-1AD9ACBA9376}"/>
                  </a:ext>
                </a:extLst>
              </p:cNvPr>
              <p:cNvCxnSpPr/>
              <p:nvPr/>
            </p:nvCxnSpPr>
            <p:spPr>
              <a:xfrm flipH="1">
                <a:off x="2682352" y="2226107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58" name="Google Shape;1487;p114">
                <a:extLst>
                  <a:ext uri="{FF2B5EF4-FFF2-40B4-BE49-F238E27FC236}">
                    <a16:creationId xmlns:a16="http://schemas.microsoft.com/office/drawing/2014/main" id="{750DF0C8-0C01-DCDB-A5AC-93CBC625285D}"/>
                  </a:ext>
                </a:extLst>
              </p:cNvPr>
              <p:cNvCxnSpPr/>
              <p:nvPr/>
            </p:nvCxnSpPr>
            <p:spPr>
              <a:xfrm flipH="1">
                <a:off x="2676320" y="1963371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04201F6-AF97-83C7-6F77-103FF877C15B}"/>
                </a:ext>
              </a:extLst>
            </p:cNvPr>
            <p:cNvGrpSpPr/>
            <p:nvPr/>
          </p:nvGrpSpPr>
          <p:grpSpPr>
            <a:xfrm>
              <a:off x="2577440" y="2146416"/>
              <a:ext cx="4969748" cy="265210"/>
              <a:chOff x="1027138" y="2273416"/>
              <a:chExt cx="4969748" cy="265210"/>
            </a:xfrm>
          </p:grpSpPr>
          <p:sp>
            <p:nvSpPr>
              <p:cNvPr id="2336" name="Freeform: Shape 2335">
                <a:extLst>
                  <a:ext uri="{FF2B5EF4-FFF2-40B4-BE49-F238E27FC236}">
                    <a16:creationId xmlns:a16="http://schemas.microsoft.com/office/drawing/2014/main" id="{294C20E4-403D-2A51-0F60-F3EB2C185597}"/>
                  </a:ext>
                </a:extLst>
              </p:cNvPr>
              <p:cNvSpPr/>
              <p:nvPr/>
            </p:nvSpPr>
            <p:spPr>
              <a:xfrm>
                <a:off x="1043901" y="2297471"/>
                <a:ext cx="1640681" cy="239329"/>
              </a:xfrm>
              <a:custGeom>
                <a:avLst/>
                <a:gdLst>
                  <a:gd name="connsiteX0" fmla="*/ 0 w 1640681"/>
                  <a:gd name="connsiteY0" fmla="*/ 323850 h 330994"/>
                  <a:gd name="connsiteX1" fmla="*/ 188119 w 1640681"/>
                  <a:gd name="connsiteY1" fmla="*/ 323850 h 330994"/>
                  <a:gd name="connsiteX2" fmla="*/ 188119 w 1640681"/>
                  <a:gd name="connsiteY2" fmla="*/ 2381 h 330994"/>
                  <a:gd name="connsiteX3" fmla="*/ 188119 w 1640681"/>
                  <a:gd name="connsiteY3" fmla="*/ 316706 h 330994"/>
                  <a:gd name="connsiteX4" fmla="*/ 450056 w 1640681"/>
                  <a:gd name="connsiteY4" fmla="*/ 316706 h 330994"/>
                  <a:gd name="connsiteX5" fmla="*/ 681038 w 1640681"/>
                  <a:gd name="connsiteY5" fmla="*/ 316706 h 330994"/>
                  <a:gd name="connsiteX6" fmla="*/ 681038 w 1640681"/>
                  <a:gd name="connsiteY6" fmla="*/ 0 h 330994"/>
                  <a:gd name="connsiteX7" fmla="*/ 681038 w 1640681"/>
                  <a:gd name="connsiteY7" fmla="*/ 314325 h 330994"/>
                  <a:gd name="connsiteX8" fmla="*/ 1107281 w 1640681"/>
                  <a:gd name="connsiteY8" fmla="*/ 314325 h 330994"/>
                  <a:gd name="connsiteX9" fmla="*/ 1107281 w 1640681"/>
                  <a:gd name="connsiteY9" fmla="*/ 2381 h 330994"/>
                  <a:gd name="connsiteX10" fmla="*/ 1107281 w 1640681"/>
                  <a:gd name="connsiteY10" fmla="*/ 314325 h 330994"/>
                  <a:gd name="connsiteX11" fmla="*/ 1640681 w 1640681"/>
                  <a:gd name="connsiteY11" fmla="*/ 314325 h 330994"/>
                  <a:gd name="connsiteX12" fmla="*/ 1640681 w 1640681"/>
                  <a:gd name="connsiteY12" fmla="*/ 2381 h 330994"/>
                  <a:gd name="connsiteX13" fmla="*/ 1640681 w 1640681"/>
                  <a:gd name="connsiteY13" fmla="*/ 330994 h 330994"/>
                  <a:gd name="connsiteX14" fmla="*/ 0 w 1640681"/>
                  <a:gd name="connsiteY14" fmla="*/ 323850 h 33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40681" h="330994">
                    <a:moveTo>
                      <a:pt x="0" y="323850"/>
                    </a:moveTo>
                    <a:lnTo>
                      <a:pt x="188119" y="323850"/>
                    </a:lnTo>
                    <a:lnTo>
                      <a:pt x="188119" y="2381"/>
                    </a:lnTo>
                    <a:lnTo>
                      <a:pt x="188119" y="316706"/>
                    </a:lnTo>
                    <a:lnTo>
                      <a:pt x="450056" y="316706"/>
                    </a:lnTo>
                    <a:lnTo>
                      <a:pt x="681038" y="316706"/>
                    </a:lnTo>
                    <a:lnTo>
                      <a:pt x="681038" y="0"/>
                    </a:lnTo>
                    <a:lnTo>
                      <a:pt x="681038" y="314325"/>
                    </a:lnTo>
                    <a:lnTo>
                      <a:pt x="1107281" y="314325"/>
                    </a:lnTo>
                    <a:lnTo>
                      <a:pt x="1107281" y="2381"/>
                    </a:lnTo>
                    <a:lnTo>
                      <a:pt x="1107281" y="314325"/>
                    </a:lnTo>
                    <a:lnTo>
                      <a:pt x="1640681" y="314325"/>
                    </a:lnTo>
                    <a:lnTo>
                      <a:pt x="1640681" y="2381"/>
                    </a:lnTo>
                    <a:lnTo>
                      <a:pt x="1640681" y="330994"/>
                    </a:lnTo>
                    <a:lnTo>
                      <a:pt x="0" y="32385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37" name="Google Shape;1486;p114">
                <a:extLst>
                  <a:ext uri="{FF2B5EF4-FFF2-40B4-BE49-F238E27FC236}">
                    <a16:creationId xmlns:a16="http://schemas.microsoft.com/office/drawing/2014/main" id="{06BED650-E666-3FAB-865F-12BEC590D1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6980" y="2273417"/>
                <a:ext cx="0" cy="265209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8" name="Google Shape;1487;p114">
                <a:extLst>
                  <a:ext uri="{FF2B5EF4-FFF2-40B4-BE49-F238E27FC236}">
                    <a16:creationId xmlns:a16="http://schemas.microsoft.com/office/drawing/2014/main" id="{436A7BF0-768C-F379-986C-6035DB209EDA}"/>
                  </a:ext>
                </a:extLst>
              </p:cNvPr>
              <p:cNvCxnSpPr/>
              <p:nvPr/>
            </p:nvCxnSpPr>
            <p:spPr>
              <a:xfrm flipH="1">
                <a:off x="1033170" y="2536153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9" name="Google Shape;1487;p114">
                <a:extLst>
                  <a:ext uri="{FF2B5EF4-FFF2-40B4-BE49-F238E27FC236}">
                    <a16:creationId xmlns:a16="http://schemas.microsoft.com/office/drawing/2014/main" id="{66105740-CAE8-A452-C727-F96A963146F5}"/>
                  </a:ext>
                </a:extLst>
              </p:cNvPr>
              <p:cNvCxnSpPr/>
              <p:nvPr/>
            </p:nvCxnSpPr>
            <p:spPr>
              <a:xfrm flipH="1">
                <a:off x="1027138" y="2273417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40" name="Freeform: Shape 2339">
                <a:extLst>
                  <a:ext uri="{FF2B5EF4-FFF2-40B4-BE49-F238E27FC236}">
                    <a16:creationId xmlns:a16="http://schemas.microsoft.com/office/drawing/2014/main" id="{4A4C2D62-0328-C168-1F04-D521B8D75F53}"/>
                  </a:ext>
                </a:extLst>
              </p:cNvPr>
              <p:cNvSpPr/>
              <p:nvPr/>
            </p:nvSpPr>
            <p:spPr>
              <a:xfrm>
                <a:off x="4794951" y="2287251"/>
                <a:ext cx="209589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5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1" name="Freeform: Shape 2340">
                <a:extLst>
                  <a:ext uri="{FF2B5EF4-FFF2-40B4-BE49-F238E27FC236}">
                    <a16:creationId xmlns:a16="http://schemas.microsoft.com/office/drawing/2014/main" id="{B02699E3-938C-0D9A-D85C-A2E71C11D2A3}"/>
                  </a:ext>
                </a:extLst>
              </p:cNvPr>
              <p:cNvSpPr/>
              <p:nvPr/>
            </p:nvSpPr>
            <p:spPr>
              <a:xfrm>
                <a:off x="4325567" y="2287251"/>
                <a:ext cx="209589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5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2" name="Freeform: Shape 2341">
                <a:extLst>
                  <a:ext uri="{FF2B5EF4-FFF2-40B4-BE49-F238E27FC236}">
                    <a16:creationId xmlns:a16="http://schemas.microsoft.com/office/drawing/2014/main" id="{4E01493F-FB6F-962A-BD54-ED6199C846B7}"/>
                  </a:ext>
                </a:extLst>
              </p:cNvPr>
              <p:cNvSpPr/>
              <p:nvPr/>
            </p:nvSpPr>
            <p:spPr>
              <a:xfrm>
                <a:off x="5607624" y="2287251"/>
                <a:ext cx="379225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5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43" name="Google Shape;1487;p114">
                <a:extLst>
                  <a:ext uri="{FF2B5EF4-FFF2-40B4-BE49-F238E27FC236}">
                    <a16:creationId xmlns:a16="http://schemas.microsoft.com/office/drawing/2014/main" id="{BBB9AE9C-F234-3024-1F24-DD122D444F6F}"/>
                  </a:ext>
                </a:extLst>
              </p:cNvPr>
              <p:cNvCxnSpPr/>
              <p:nvPr/>
            </p:nvCxnSpPr>
            <p:spPr>
              <a:xfrm flipH="1">
                <a:off x="4317946" y="2536153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4" name="Google Shape;1487;p114">
                <a:extLst>
                  <a:ext uri="{FF2B5EF4-FFF2-40B4-BE49-F238E27FC236}">
                    <a16:creationId xmlns:a16="http://schemas.microsoft.com/office/drawing/2014/main" id="{6FEF542E-78BD-DFE6-85A7-D800CCFC1D78}"/>
                  </a:ext>
                </a:extLst>
              </p:cNvPr>
              <p:cNvCxnSpPr/>
              <p:nvPr/>
            </p:nvCxnSpPr>
            <p:spPr>
              <a:xfrm flipH="1">
                <a:off x="4311914" y="2273417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45" name="Freeform: Shape 2344">
                <a:extLst>
                  <a:ext uri="{FF2B5EF4-FFF2-40B4-BE49-F238E27FC236}">
                    <a16:creationId xmlns:a16="http://schemas.microsoft.com/office/drawing/2014/main" id="{8554259F-40AD-763B-E8C7-92A188F11059}"/>
                  </a:ext>
                </a:extLst>
              </p:cNvPr>
              <p:cNvSpPr/>
              <p:nvPr/>
            </p:nvSpPr>
            <p:spPr>
              <a:xfrm>
                <a:off x="2691876" y="2472471"/>
                <a:ext cx="1640681" cy="57413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346" name="Google Shape;1487;p114">
                <a:extLst>
                  <a:ext uri="{FF2B5EF4-FFF2-40B4-BE49-F238E27FC236}">
                    <a16:creationId xmlns:a16="http://schemas.microsoft.com/office/drawing/2014/main" id="{3A801A52-08D7-A080-1837-A5574C9CEC96}"/>
                  </a:ext>
                </a:extLst>
              </p:cNvPr>
              <p:cNvCxnSpPr/>
              <p:nvPr/>
            </p:nvCxnSpPr>
            <p:spPr>
              <a:xfrm flipH="1">
                <a:off x="2682352" y="2536152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7" name="Google Shape;1487;p114">
                <a:extLst>
                  <a:ext uri="{FF2B5EF4-FFF2-40B4-BE49-F238E27FC236}">
                    <a16:creationId xmlns:a16="http://schemas.microsoft.com/office/drawing/2014/main" id="{5C354F6D-119E-6395-3850-6B0F10C5AC0E}"/>
                  </a:ext>
                </a:extLst>
              </p:cNvPr>
              <p:cNvCxnSpPr/>
              <p:nvPr/>
            </p:nvCxnSpPr>
            <p:spPr>
              <a:xfrm flipH="1">
                <a:off x="2676320" y="2273416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2" name="Google Shape;898;p88">
              <a:extLst>
                <a:ext uri="{FF2B5EF4-FFF2-40B4-BE49-F238E27FC236}">
                  <a16:creationId xmlns:a16="http://schemas.microsoft.com/office/drawing/2014/main" id="{D0545AD3-BB6C-4DA3-6EAD-6BE43300C062}"/>
                </a:ext>
              </a:extLst>
            </p:cNvPr>
            <p:cNvSpPr txBox="1"/>
            <p:nvPr/>
          </p:nvSpPr>
          <p:spPr>
            <a:xfrm>
              <a:off x="2281266" y="3106962"/>
              <a:ext cx="377190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2</a:t>
              </a:r>
            </a:p>
          </p:txBody>
        </p:sp>
        <p:sp>
          <p:nvSpPr>
            <p:cNvPr id="23" name="Google Shape;898;p88">
              <a:extLst>
                <a:ext uri="{FF2B5EF4-FFF2-40B4-BE49-F238E27FC236}">
                  <a16:creationId xmlns:a16="http://schemas.microsoft.com/office/drawing/2014/main" id="{2581F8F0-F286-FF67-3F86-4022F1F71AAD}"/>
                </a:ext>
              </a:extLst>
            </p:cNvPr>
            <p:cNvSpPr txBox="1"/>
            <p:nvPr/>
          </p:nvSpPr>
          <p:spPr>
            <a:xfrm>
              <a:off x="2281266" y="2775629"/>
              <a:ext cx="377190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1</a:t>
              </a:r>
            </a:p>
          </p:txBody>
        </p:sp>
        <p:sp>
          <p:nvSpPr>
            <p:cNvPr id="24" name="Google Shape;898;p88">
              <a:extLst>
                <a:ext uri="{FF2B5EF4-FFF2-40B4-BE49-F238E27FC236}">
                  <a16:creationId xmlns:a16="http://schemas.microsoft.com/office/drawing/2014/main" id="{DE8C4BF2-E403-849C-9F5E-60683690FF9B}"/>
                </a:ext>
              </a:extLst>
            </p:cNvPr>
            <p:cNvSpPr txBox="1"/>
            <p:nvPr/>
          </p:nvSpPr>
          <p:spPr>
            <a:xfrm>
              <a:off x="2282856" y="3435413"/>
              <a:ext cx="377190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3</a:t>
              </a:r>
            </a:p>
          </p:txBody>
        </p:sp>
        <p:sp>
          <p:nvSpPr>
            <p:cNvPr id="30" name="Google Shape;898;p88">
              <a:extLst>
                <a:ext uri="{FF2B5EF4-FFF2-40B4-BE49-F238E27FC236}">
                  <a16:creationId xmlns:a16="http://schemas.microsoft.com/office/drawing/2014/main" id="{9D35229A-815D-B66C-291B-81A70FF45272}"/>
                </a:ext>
              </a:extLst>
            </p:cNvPr>
            <p:cNvSpPr txBox="1"/>
            <p:nvPr/>
          </p:nvSpPr>
          <p:spPr>
            <a:xfrm>
              <a:off x="2281266" y="3753007"/>
              <a:ext cx="377190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4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895DCCB-75E3-E7C8-FF1E-21B7BA588F88}"/>
                </a:ext>
              </a:extLst>
            </p:cNvPr>
            <p:cNvGrpSpPr/>
            <p:nvPr/>
          </p:nvGrpSpPr>
          <p:grpSpPr>
            <a:xfrm>
              <a:off x="2577440" y="2781580"/>
              <a:ext cx="2401760" cy="266227"/>
              <a:chOff x="2271093" y="2908580"/>
              <a:chExt cx="2401760" cy="266227"/>
            </a:xfrm>
          </p:grpSpPr>
          <p:sp>
            <p:nvSpPr>
              <p:cNvPr id="2329" name="Freeform: Shape 2328">
                <a:extLst>
                  <a:ext uri="{FF2B5EF4-FFF2-40B4-BE49-F238E27FC236}">
                    <a16:creationId xmlns:a16="http://schemas.microsoft.com/office/drawing/2014/main" id="{EC588162-8262-CB11-99A2-280021CD5E6B}"/>
                  </a:ext>
                </a:extLst>
              </p:cNvPr>
              <p:cNvSpPr/>
              <p:nvPr/>
            </p:nvSpPr>
            <p:spPr>
              <a:xfrm>
                <a:off x="2287856" y="2934141"/>
                <a:ext cx="1640681" cy="239329"/>
              </a:xfrm>
              <a:custGeom>
                <a:avLst/>
                <a:gdLst>
                  <a:gd name="connsiteX0" fmla="*/ 0 w 1640681"/>
                  <a:gd name="connsiteY0" fmla="*/ 323850 h 330994"/>
                  <a:gd name="connsiteX1" fmla="*/ 188119 w 1640681"/>
                  <a:gd name="connsiteY1" fmla="*/ 323850 h 330994"/>
                  <a:gd name="connsiteX2" fmla="*/ 188119 w 1640681"/>
                  <a:gd name="connsiteY2" fmla="*/ 2381 h 330994"/>
                  <a:gd name="connsiteX3" fmla="*/ 188119 w 1640681"/>
                  <a:gd name="connsiteY3" fmla="*/ 316706 h 330994"/>
                  <a:gd name="connsiteX4" fmla="*/ 450056 w 1640681"/>
                  <a:gd name="connsiteY4" fmla="*/ 316706 h 330994"/>
                  <a:gd name="connsiteX5" fmla="*/ 681038 w 1640681"/>
                  <a:gd name="connsiteY5" fmla="*/ 316706 h 330994"/>
                  <a:gd name="connsiteX6" fmla="*/ 681038 w 1640681"/>
                  <a:gd name="connsiteY6" fmla="*/ 0 h 330994"/>
                  <a:gd name="connsiteX7" fmla="*/ 681038 w 1640681"/>
                  <a:gd name="connsiteY7" fmla="*/ 314325 h 330994"/>
                  <a:gd name="connsiteX8" fmla="*/ 1107281 w 1640681"/>
                  <a:gd name="connsiteY8" fmla="*/ 314325 h 330994"/>
                  <a:gd name="connsiteX9" fmla="*/ 1107281 w 1640681"/>
                  <a:gd name="connsiteY9" fmla="*/ 2381 h 330994"/>
                  <a:gd name="connsiteX10" fmla="*/ 1107281 w 1640681"/>
                  <a:gd name="connsiteY10" fmla="*/ 314325 h 330994"/>
                  <a:gd name="connsiteX11" fmla="*/ 1640681 w 1640681"/>
                  <a:gd name="connsiteY11" fmla="*/ 314325 h 330994"/>
                  <a:gd name="connsiteX12" fmla="*/ 1640681 w 1640681"/>
                  <a:gd name="connsiteY12" fmla="*/ 2381 h 330994"/>
                  <a:gd name="connsiteX13" fmla="*/ 1640681 w 1640681"/>
                  <a:gd name="connsiteY13" fmla="*/ 330994 h 330994"/>
                  <a:gd name="connsiteX14" fmla="*/ 0 w 1640681"/>
                  <a:gd name="connsiteY14" fmla="*/ 323850 h 33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40681" h="330994">
                    <a:moveTo>
                      <a:pt x="0" y="323850"/>
                    </a:moveTo>
                    <a:lnTo>
                      <a:pt x="188119" y="323850"/>
                    </a:lnTo>
                    <a:lnTo>
                      <a:pt x="188119" y="2381"/>
                    </a:lnTo>
                    <a:lnTo>
                      <a:pt x="188119" y="316706"/>
                    </a:lnTo>
                    <a:lnTo>
                      <a:pt x="450056" y="316706"/>
                    </a:lnTo>
                    <a:lnTo>
                      <a:pt x="681038" y="316706"/>
                    </a:lnTo>
                    <a:lnTo>
                      <a:pt x="681038" y="0"/>
                    </a:lnTo>
                    <a:lnTo>
                      <a:pt x="681038" y="314325"/>
                    </a:lnTo>
                    <a:lnTo>
                      <a:pt x="1107281" y="314325"/>
                    </a:lnTo>
                    <a:lnTo>
                      <a:pt x="1107281" y="2381"/>
                    </a:lnTo>
                    <a:lnTo>
                      <a:pt x="1107281" y="314325"/>
                    </a:lnTo>
                    <a:lnTo>
                      <a:pt x="1640681" y="314325"/>
                    </a:lnTo>
                    <a:lnTo>
                      <a:pt x="1640681" y="2381"/>
                    </a:lnTo>
                    <a:lnTo>
                      <a:pt x="1640681" y="330994"/>
                    </a:lnTo>
                    <a:lnTo>
                      <a:pt x="0" y="32385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0" name="Freeform: Shape 2329">
                <a:extLst>
                  <a:ext uri="{FF2B5EF4-FFF2-40B4-BE49-F238E27FC236}">
                    <a16:creationId xmlns:a16="http://schemas.microsoft.com/office/drawing/2014/main" id="{C2D34289-14DF-1C55-0909-05A1DB91D1E4}"/>
                  </a:ext>
                </a:extLst>
              </p:cNvPr>
              <p:cNvSpPr/>
              <p:nvPr/>
            </p:nvSpPr>
            <p:spPr>
              <a:xfrm>
                <a:off x="2283094" y="2931270"/>
                <a:ext cx="1662112" cy="239329"/>
              </a:xfrm>
              <a:custGeom>
                <a:avLst/>
                <a:gdLst>
                  <a:gd name="connsiteX0" fmla="*/ 0 w 1662112"/>
                  <a:gd name="connsiteY0" fmla="*/ 330994 h 330994"/>
                  <a:gd name="connsiteX1" fmla="*/ 57150 w 1662112"/>
                  <a:gd name="connsiteY1" fmla="*/ 330994 h 330994"/>
                  <a:gd name="connsiteX2" fmla="*/ 57150 w 1662112"/>
                  <a:gd name="connsiteY2" fmla="*/ 0 h 330994"/>
                  <a:gd name="connsiteX3" fmla="*/ 57150 w 1662112"/>
                  <a:gd name="connsiteY3" fmla="*/ 326232 h 330994"/>
                  <a:gd name="connsiteX4" fmla="*/ 1381125 w 1662112"/>
                  <a:gd name="connsiteY4" fmla="*/ 326232 h 330994"/>
                  <a:gd name="connsiteX5" fmla="*/ 1381125 w 1662112"/>
                  <a:gd name="connsiteY5" fmla="*/ 4763 h 330994"/>
                  <a:gd name="connsiteX6" fmla="*/ 1381125 w 1662112"/>
                  <a:gd name="connsiteY6" fmla="*/ 330994 h 330994"/>
                  <a:gd name="connsiteX7" fmla="*/ 1662112 w 1662112"/>
                  <a:gd name="connsiteY7" fmla="*/ 330994 h 330994"/>
                  <a:gd name="connsiteX8" fmla="*/ 0 w 1662112"/>
                  <a:gd name="connsiteY8" fmla="*/ 330994 h 33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62112" h="330994">
                    <a:moveTo>
                      <a:pt x="0" y="330994"/>
                    </a:moveTo>
                    <a:lnTo>
                      <a:pt x="57150" y="330994"/>
                    </a:lnTo>
                    <a:lnTo>
                      <a:pt x="57150" y="0"/>
                    </a:lnTo>
                    <a:lnTo>
                      <a:pt x="57150" y="326232"/>
                    </a:lnTo>
                    <a:lnTo>
                      <a:pt x="1381125" y="326232"/>
                    </a:lnTo>
                    <a:lnTo>
                      <a:pt x="1381125" y="4763"/>
                    </a:lnTo>
                    <a:lnTo>
                      <a:pt x="1381125" y="330994"/>
                    </a:lnTo>
                    <a:lnTo>
                      <a:pt x="1662112" y="330994"/>
                    </a:lnTo>
                    <a:lnTo>
                      <a:pt x="0" y="33099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1" name="Freeform: Shape 2330">
                <a:extLst>
                  <a:ext uri="{FF2B5EF4-FFF2-40B4-BE49-F238E27FC236}">
                    <a16:creationId xmlns:a16="http://schemas.microsoft.com/office/drawing/2014/main" id="{7310EFBF-FB99-FBC0-BAD2-88353CC2AEFC}"/>
                  </a:ext>
                </a:extLst>
              </p:cNvPr>
              <p:cNvSpPr/>
              <p:nvPr/>
            </p:nvSpPr>
            <p:spPr>
              <a:xfrm>
                <a:off x="2287856" y="2936613"/>
                <a:ext cx="1654969" cy="234163"/>
              </a:xfrm>
              <a:custGeom>
                <a:avLst/>
                <a:gdLst>
                  <a:gd name="connsiteX0" fmla="*/ 0 w 1654969"/>
                  <a:gd name="connsiteY0" fmla="*/ 323850 h 323850"/>
                  <a:gd name="connsiteX1" fmla="*/ 526256 w 1654969"/>
                  <a:gd name="connsiteY1" fmla="*/ 323850 h 323850"/>
                  <a:gd name="connsiteX2" fmla="*/ 526256 w 1654969"/>
                  <a:gd name="connsiteY2" fmla="*/ 0 h 323850"/>
                  <a:gd name="connsiteX3" fmla="*/ 526256 w 1654969"/>
                  <a:gd name="connsiteY3" fmla="*/ 316707 h 323850"/>
                  <a:gd name="connsiteX4" fmla="*/ 866775 w 1654969"/>
                  <a:gd name="connsiteY4" fmla="*/ 316707 h 323850"/>
                  <a:gd name="connsiteX5" fmla="*/ 866775 w 1654969"/>
                  <a:gd name="connsiteY5" fmla="*/ 16669 h 323850"/>
                  <a:gd name="connsiteX6" fmla="*/ 866775 w 1654969"/>
                  <a:gd name="connsiteY6" fmla="*/ 314325 h 323850"/>
                  <a:gd name="connsiteX7" fmla="*/ 1500188 w 1654969"/>
                  <a:gd name="connsiteY7" fmla="*/ 314325 h 323850"/>
                  <a:gd name="connsiteX8" fmla="*/ 1500188 w 1654969"/>
                  <a:gd name="connsiteY8" fmla="*/ 9525 h 323850"/>
                  <a:gd name="connsiteX9" fmla="*/ 1500188 w 1654969"/>
                  <a:gd name="connsiteY9" fmla="*/ 321469 h 323850"/>
                  <a:gd name="connsiteX10" fmla="*/ 1654969 w 1654969"/>
                  <a:gd name="connsiteY10" fmla="*/ 321469 h 323850"/>
                  <a:gd name="connsiteX11" fmla="*/ 0 w 1654969"/>
                  <a:gd name="connsiteY11" fmla="*/ 323850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54969" h="323850">
                    <a:moveTo>
                      <a:pt x="0" y="323850"/>
                    </a:moveTo>
                    <a:lnTo>
                      <a:pt x="526256" y="323850"/>
                    </a:lnTo>
                    <a:lnTo>
                      <a:pt x="526256" y="0"/>
                    </a:lnTo>
                    <a:lnTo>
                      <a:pt x="526256" y="316707"/>
                    </a:lnTo>
                    <a:lnTo>
                      <a:pt x="866775" y="316707"/>
                    </a:lnTo>
                    <a:lnTo>
                      <a:pt x="866775" y="16669"/>
                    </a:lnTo>
                    <a:lnTo>
                      <a:pt x="866775" y="314325"/>
                    </a:lnTo>
                    <a:lnTo>
                      <a:pt x="1500188" y="314325"/>
                    </a:lnTo>
                    <a:lnTo>
                      <a:pt x="1500188" y="9525"/>
                    </a:lnTo>
                    <a:lnTo>
                      <a:pt x="1500188" y="321469"/>
                    </a:lnTo>
                    <a:lnTo>
                      <a:pt x="1654969" y="321469"/>
                    </a:lnTo>
                    <a:lnTo>
                      <a:pt x="0" y="32385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2" name="Freeform: Shape 2331">
                <a:extLst>
                  <a:ext uri="{FF2B5EF4-FFF2-40B4-BE49-F238E27FC236}">
                    <a16:creationId xmlns:a16="http://schemas.microsoft.com/office/drawing/2014/main" id="{EA4E8DCF-0BCA-B5C1-B9F9-AA3BEC61BD93}"/>
                  </a:ext>
                </a:extLst>
              </p:cNvPr>
              <p:cNvSpPr/>
              <p:nvPr/>
            </p:nvSpPr>
            <p:spPr>
              <a:xfrm>
                <a:off x="2292619" y="2912508"/>
                <a:ext cx="1647825" cy="258268"/>
              </a:xfrm>
              <a:custGeom>
                <a:avLst/>
                <a:gdLst>
                  <a:gd name="connsiteX0" fmla="*/ 0 w 1647825"/>
                  <a:gd name="connsiteY0" fmla="*/ 347662 h 357187"/>
                  <a:gd name="connsiteX1" fmla="*/ 290512 w 1647825"/>
                  <a:gd name="connsiteY1" fmla="*/ 347662 h 357187"/>
                  <a:gd name="connsiteX2" fmla="*/ 290512 w 1647825"/>
                  <a:gd name="connsiteY2" fmla="*/ 0 h 357187"/>
                  <a:gd name="connsiteX3" fmla="*/ 290512 w 1647825"/>
                  <a:gd name="connsiteY3" fmla="*/ 357187 h 357187"/>
                  <a:gd name="connsiteX4" fmla="*/ 740568 w 1647825"/>
                  <a:gd name="connsiteY4" fmla="*/ 357187 h 357187"/>
                  <a:gd name="connsiteX5" fmla="*/ 740568 w 1647825"/>
                  <a:gd name="connsiteY5" fmla="*/ 4762 h 357187"/>
                  <a:gd name="connsiteX6" fmla="*/ 740568 w 1647825"/>
                  <a:gd name="connsiteY6" fmla="*/ 316706 h 357187"/>
                  <a:gd name="connsiteX7" fmla="*/ 740568 w 1647825"/>
                  <a:gd name="connsiteY7" fmla="*/ 347662 h 357187"/>
                  <a:gd name="connsiteX8" fmla="*/ 1288256 w 1647825"/>
                  <a:gd name="connsiteY8" fmla="*/ 347662 h 357187"/>
                  <a:gd name="connsiteX9" fmla="*/ 1288256 w 1647825"/>
                  <a:gd name="connsiteY9" fmla="*/ 19050 h 357187"/>
                  <a:gd name="connsiteX10" fmla="*/ 1288256 w 1647825"/>
                  <a:gd name="connsiteY10" fmla="*/ 340518 h 357187"/>
                  <a:gd name="connsiteX11" fmla="*/ 1647825 w 1647825"/>
                  <a:gd name="connsiteY11" fmla="*/ 340518 h 357187"/>
                  <a:gd name="connsiteX12" fmla="*/ 0 w 1647825"/>
                  <a:gd name="connsiteY12" fmla="*/ 347662 h 35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47825" h="357187">
                    <a:moveTo>
                      <a:pt x="0" y="347662"/>
                    </a:moveTo>
                    <a:lnTo>
                      <a:pt x="290512" y="347662"/>
                    </a:lnTo>
                    <a:lnTo>
                      <a:pt x="290512" y="0"/>
                    </a:lnTo>
                    <a:lnTo>
                      <a:pt x="290512" y="357187"/>
                    </a:lnTo>
                    <a:lnTo>
                      <a:pt x="740568" y="357187"/>
                    </a:lnTo>
                    <a:lnTo>
                      <a:pt x="740568" y="4762"/>
                    </a:lnTo>
                    <a:lnTo>
                      <a:pt x="740568" y="316706"/>
                    </a:lnTo>
                    <a:lnTo>
                      <a:pt x="740568" y="347662"/>
                    </a:lnTo>
                    <a:lnTo>
                      <a:pt x="1288256" y="347662"/>
                    </a:lnTo>
                    <a:lnTo>
                      <a:pt x="1288256" y="19050"/>
                    </a:lnTo>
                    <a:lnTo>
                      <a:pt x="1288256" y="340518"/>
                    </a:lnTo>
                    <a:lnTo>
                      <a:pt x="1647825" y="340518"/>
                    </a:lnTo>
                    <a:lnTo>
                      <a:pt x="0" y="34766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33" name="Google Shape;1486;p114">
                <a:extLst>
                  <a:ext uri="{FF2B5EF4-FFF2-40B4-BE49-F238E27FC236}">
                    <a16:creationId xmlns:a16="http://schemas.microsoft.com/office/drawing/2014/main" id="{A72FD3A7-1EF1-2D74-5F74-613DB94E72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0935" y="2909598"/>
                <a:ext cx="0" cy="265209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4" name="Google Shape;1487;p114">
                <a:extLst>
                  <a:ext uri="{FF2B5EF4-FFF2-40B4-BE49-F238E27FC236}">
                    <a16:creationId xmlns:a16="http://schemas.microsoft.com/office/drawing/2014/main" id="{FF1434F5-4316-5C76-3701-6E1D54E8AB93}"/>
                  </a:ext>
                </a:extLst>
              </p:cNvPr>
              <p:cNvCxnSpPr/>
              <p:nvPr/>
            </p:nvCxnSpPr>
            <p:spPr>
              <a:xfrm flipH="1">
                <a:off x="2277125" y="3172334"/>
                <a:ext cx="2395728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5" name="Google Shape;1487;p114">
                <a:extLst>
                  <a:ext uri="{FF2B5EF4-FFF2-40B4-BE49-F238E27FC236}">
                    <a16:creationId xmlns:a16="http://schemas.microsoft.com/office/drawing/2014/main" id="{E8910F59-8E85-27B5-9852-4D9A5EB01C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71093" y="2908580"/>
                <a:ext cx="2393776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3632420-E02D-109E-4EDD-BF76B34C7A31}"/>
                </a:ext>
              </a:extLst>
            </p:cNvPr>
            <p:cNvGrpSpPr/>
            <p:nvPr/>
          </p:nvGrpSpPr>
          <p:grpSpPr>
            <a:xfrm>
              <a:off x="2577439" y="3435979"/>
              <a:ext cx="2401761" cy="270450"/>
              <a:chOff x="2271092" y="3521201"/>
              <a:chExt cx="2401761" cy="270450"/>
            </a:xfrm>
          </p:grpSpPr>
          <p:sp>
            <p:nvSpPr>
              <p:cNvPr id="2319" name="Freeform: Shape 2318">
                <a:extLst>
                  <a:ext uri="{FF2B5EF4-FFF2-40B4-BE49-F238E27FC236}">
                    <a16:creationId xmlns:a16="http://schemas.microsoft.com/office/drawing/2014/main" id="{9FDE84B2-860A-2F5C-E93A-5540B9AED666}"/>
                  </a:ext>
                </a:extLst>
              </p:cNvPr>
              <p:cNvSpPr/>
              <p:nvPr/>
            </p:nvSpPr>
            <p:spPr>
              <a:xfrm>
                <a:off x="3150938" y="3542316"/>
                <a:ext cx="232860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2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0" name="Freeform: Shape 2319">
                <a:extLst>
                  <a:ext uri="{FF2B5EF4-FFF2-40B4-BE49-F238E27FC236}">
                    <a16:creationId xmlns:a16="http://schemas.microsoft.com/office/drawing/2014/main" id="{3E616350-C7D3-B9EF-DD4D-217637D65FDC}"/>
                  </a:ext>
                </a:extLst>
              </p:cNvPr>
              <p:cNvSpPr/>
              <p:nvPr/>
            </p:nvSpPr>
            <p:spPr>
              <a:xfrm>
                <a:off x="3586867" y="3542316"/>
                <a:ext cx="232860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2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1" name="Freeform: Shape 2320">
                <a:extLst>
                  <a:ext uri="{FF2B5EF4-FFF2-40B4-BE49-F238E27FC236}">
                    <a16:creationId xmlns:a16="http://schemas.microsoft.com/office/drawing/2014/main" id="{78DC2740-9A05-D19D-D38C-877C5A838A6C}"/>
                  </a:ext>
                </a:extLst>
              </p:cNvPr>
              <p:cNvSpPr/>
              <p:nvPr/>
            </p:nvSpPr>
            <p:spPr>
              <a:xfrm>
                <a:off x="2284746" y="3549007"/>
                <a:ext cx="456863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2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2" name="Freeform: Shape 2321">
                <a:extLst>
                  <a:ext uri="{FF2B5EF4-FFF2-40B4-BE49-F238E27FC236}">
                    <a16:creationId xmlns:a16="http://schemas.microsoft.com/office/drawing/2014/main" id="{584406F7-463D-5BA8-DAC0-B21F57E78C27}"/>
                  </a:ext>
                </a:extLst>
              </p:cNvPr>
              <p:cNvSpPr/>
              <p:nvPr/>
            </p:nvSpPr>
            <p:spPr>
              <a:xfrm>
                <a:off x="2945993" y="3539400"/>
                <a:ext cx="206323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bg2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23" name="Freeform: Shape 2322">
                <a:extLst>
                  <a:ext uri="{FF2B5EF4-FFF2-40B4-BE49-F238E27FC236}">
                    <a16:creationId xmlns:a16="http://schemas.microsoft.com/office/drawing/2014/main" id="{A92705D5-E5F4-DE86-E623-31208C57B6B9}"/>
                  </a:ext>
                </a:extLst>
              </p:cNvPr>
              <p:cNvSpPr/>
              <p:nvPr/>
            </p:nvSpPr>
            <p:spPr>
              <a:xfrm>
                <a:off x="3382551" y="3539400"/>
                <a:ext cx="206323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bg2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24" name="Freeform: Shape 2323">
                <a:extLst>
                  <a:ext uri="{FF2B5EF4-FFF2-40B4-BE49-F238E27FC236}">
                    <a16:creationId xmlns:a16="http://schemas.microsoft.com/office/drawing/2014/main" id="{6465AF4C-05D5-563F-87F3-403C30DEF6D7}"/>
                  </a:ext>
                </a:extLst>
              </p:cNvPr>
              <p:cNvSpPr/>
              <p:nvPr/>
            </p:nvSpPr>
            <p:spPr>
              <a:xfrm>
                <a:off x="3821655" y="3539400"/>
                <a:ext cx="206323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bg2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25" name="Freeform: Shape 2324">
                <a:extLst>
                  <a:ext uri="{FF2B5EF4-FFF2-40B4-BE49-F238E27FC236}">
                    <a16:creationId xmlns:a16="http://schemas.microsoft.com/office/drawing/2014/main" id="{C24CF7FC-BF40-9188-E261-327FF09F7DA7}"/>
                  </a:ext>
                </a:extLst>
              </p:cNvPr>
              <p:cNvSpPr/>
              <p:nvPr/>
            </p:nvSpPr>
            <p:spPr>
              <a:xfrm>
                <a:off x="2741341" y="3539400"/>
                <a:ext cx="206323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bg2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326" name="Google Shape;1486;p114">
                <a:extLst>
                  <a:ext uri="{FF2B5EF4-FFF2-40B4-BE49-F238E27FC236}">
                    <a16:creationId xmlns:a16="http://schemas.microsoft.com/office/drawing/2014/main" id="{F48ADCC4-629E-703E-75A0-19F2AABC71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0935" y="3521201"/>
                <a:ext cx="0" cy="265209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27" name="Google Shape;1487;p114">
                <a:extLst>
                  <a:ext uri="{FF2B5EF4-FFF2-40B4-BE49-F238E27FC236}">
                    <a16:creationId xmlns:a16="http://schemas.microsoft.com/office/drawing/2014/main" id="{27A827B5-1659-6289-66FB-CB8629377A3B}"/>
                  </a:ext>
                </a:extLst>
              </p:cNvPr>
              <p:cNvCxnSpPr/>
              <p:nvPr/>
            </p:nvCxnSpPr>
            <p:spPr>
              <a:xfrm flipH="1">
                <a:off x="2277125" y="3783937"/>
                <a:ext cx="2395728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28" name="Google Shape;1487;p114">
                <a:extLst>
                  <a:ext uri="{FF2B5EF4-FFF2-40B4-BE49-F238E27FC236}">
                    <a16:creationId xmlns:a16="http://schemas.microsoft.com/office/drawing/2014/main" id="{F6EF6C8D-E907-5EEB-0F3E-BB877D7762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71092" y="3521201"/>
                <a:ext cx="2395728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26E1D1F-9576-AEC3-52B0-FE767E383B1F}"/>
                </a:ext>
              </a:extLst>
            </p:cNvPr>
            <p:cNvGrpSpPr/>
            <p:nvPr/>
          </p:nvGrpSpPr>
          <p:grpSpPr>
            <a:xfrm>
              <a:off x="2577440" y="3764592"/>
              <a:ext cx="2401760" cy="269781"/>
              <a:chOff x="2271093" y="3831246"/>
              <a:chExt cx="2401760" cy="269781"/>
            </a:xfrm>
          </p:grpSpPr>
          <p:sp>
            <p:nvSpPr>
              <p:cNvPr id="2289" name="Freeform: Shape 2288">
                <a:extLst>
                  <a:ext uri="{FF2B5EF4-FFF2-40B4-BE49-F238E27FC236}">
                    <a16:creationId xmlns:a16="http://schemas.microsoft.com/office/drawing/2014/main" id="{6A5EE7C2-8CD6-E871-BD4A-6118A6E0A655}"/>
                  </a:ext>
                </a:extLst>
              </p:cNvPr>
              <p:cNvSpPr/>
              <p:nvPr/>
            </p:nvSpPr>
            <p:spPr>
              <a:xfrm>
                <a:off x="2501785" y="3850685"/>
                <a:ext cx="414339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4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91" name="Freeform: Shape 2290">
                <a:extLst>
                  <a:ext uri="{FF2B5EF4-FFF2-40B4-BE49-F238E27FC236}">
                    <a16:creationId xmlns:a16="http://schemas.microsoft.com/office/drawing/2014/main" id="{FA417DF5-B87B-57C7-2524-70A4C3E7C475}"/>
                  </a:ext>
                </a:extLst>
              </p:cNvPr>
              <p:cNvSpPr/>
              <p:nvPr/>
            </p:nvSpPr>
            <p:spPr>
              <a:xfrm>
                <a:off x="3505022" y="3858383"/>
                <a:ext cx="398883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4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313" name="Google Shape;1486;p114">
                <a:extLst>
                  <a:ext uri="{FF2B5EF4-FFF2-40B4-BE49-F238E27FC236}">
                    <a16:creationId xmlns:a16="http://schemas.microsoft.com/office/drawing/2014/main" id="{F9D8C083-5EA8-CCB8-067C-F3472C347F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0935" y="3831246"/>
                <a:ext cx="0" cy="265209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14" name="Google Shape;1487;p114">
                <a:extLst>
                  <a:ext uri="{FF2B5EF4-FFF2-40B4-BE49-F238E27FC236}">
                    <a16:creationId xmlns:a16="http://schemas.microsoft.com/office/drawing/2014/main" id="{1EE320E4-8D51-60E4-05FB-73A232D79273}"/>
                  </a:ext>
                </a:extLst>
              </p:cNvPr>
              <p:cNvCxnSpPr/>
              <p:nvPr/>
            </p:nvCxnSpPr>
            <p:spPr>
              <a:xfrm flipH="1">
                <a:off x="2277125" y="4093982"/>
                <a:ext cx="2395728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15" name="Google Shape;1487;p114">
                <a:extLst>
                  <a:ext uri="{FF2B5EF4-FFF2-40B4-BE49-F238E27FC236}">
                    <a16:creationId xmlns:a16="http://schemas.microsoft.com/office/drawing/2014/main" id="{245BF366-EA13-CBE3-9427-F1D1788FBB98}"/>
                  </a:ext>
                </a:extLst>
              </p:cNvPr>
              <p:cNvCxnSpPr/>
              <p:nvPr/>
            </p:nvCxnSpPr>
            <p:spPr>
              <a:xfrm flipH="1">
                <a:off x="2271093" y="3831246"/>
                <a:ext cx="2395728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16" name="Freeform: Shape 2315">
                <a:extLst>
                  <a:ext uri="{FF2B5EF4-FFF2-40B4-BE49-F238E27FC236}">
                    <a16:creationId xmlns:a16="http://schemas.microsoft.com/office/drawing/2014/main" id="{402CA232-9366-D1FB-F2EC-2F6DFF0CF375}"/>
                  </a:ext>
                </a:extLst>
              </p:cNvPr>
              <p:cNvSpPr/>
              <p:nvPr/>
            </p:nvSpPr>
            <p:spPr>
              <a:xfrm>
                <a:off x="3295433" y="3855604"/>
                <a:ext cx="209589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5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7" name="Freeform: Shape 2316">
                <a:extLst>
                  <a:ext uri="{FF2B5EF4-FFF2-40B4-BE49-F238E27FC236}">
                    <a16:creationId xmlns:a16="http://schemas.microsoft.com/office/drawing/2014/main" id="{1B77CA4F-5B8A-BFDF-0DFD-A51BC9CAA486}"/>
                  </a:ext>
                </a:extLst>
              </p:cNvPr>
              <p:cNvSpPr/>
              <p:nvPr/>
            </p:nvSpPr>
            <p:spPr>
              <a:xfrm>
                <a:off x="2293190" y="3848790"/>
                <a:ext cx="209589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5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8" name="Freeform: Shape 2317">
                <a:extLst>
                  <a:ext uri="{FF2B5EF4-FFF2-40B4-BE49-F238E27FC236}">
                    <a16:creationId xmlns:a16="http://schemas.microsoft.com/office/drawing/2014/main" id="{80933AD6-EF16-F0AD-7C46-A1B74F286DA8}"/>
                  </a:ext>
                </a:extLst>
              </p:cNvPr>
              <p:cNvSpPr/>
              <p:nvPr/>
            </p:nvSpPr>
            <p:spPr>
              <a:xfrm>
                <a:off x="2918583" y="3845080"/>
                <a:ext cx="379225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5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794EE7F-BFDA-9A46-1ACB-FF8D0E3B1791}"/>
                </a:ext>
              </a:extLst>
            </p:cNvPr>
            <p:cNvGrpSpPr/>
            <p:nvPr/>
          </p:nvGrpSpPr>
          <p:grpSpPr>
            <a:xfrm>
              <a:off x="2577440" y="3112265"/>
              <a:ext cx="2401760" cy="265209"/>
              <a:chOff x="2271093" y="3220697"/>
              <a:chExt cx="2401760" cy="265209"/>
            </a:xfrm>
          </p:grpSpPr>
          <p:sp>
            <p:nvSpPr>
              <p:cNvPr id="2277" name="Freeform: Shape 2276">
                <a:extLst>
                  <a:ext uri="{FF2B5EF4-FFF2-40B4-BE49-F238E27FC236}">
                    <a16:creationId xmlns:a16="http://schemas.microsoft.com/office/drawing/2014/main" id="{30FAE7D5-B8B7-9718-D0D5-8A1CADD5E1A5}"/>
                  </a:ext>
                </a:extLst>
              </p:cNvPr>
              <p:cNvSpPr/>
              <p:nvPr/>
            </p:nvSpPr>
            <p:spPr>
              <a:xfrm>
                <a:off x="2287857" y="3225403"/>
                <a:ext cx="1651000" cy="71195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bg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278" name="Google Shape;1486;p114">
                <a:extLst>
                  <a:ext uri="{FF2B5EF4-FFF2-40B4-BE49-F238E27FC236}">
                    <a16:creationId xmlns:a16="http://schemas.microsoft.com/office/drawing/2014/main" id="{F0B1DDA4-1068-622E-8423-ACBFDC6E15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0935" y="3220697"/>
                <a:ext cx="0" cy="265209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79" name="Google Shape;1487;p114">
                <a:extLst>
                  <a:ext uri="{FF2B5EF4-FFF2-40B4-BE49-F238E27FC236}">
                    <a16:creationId xmlns:a16="http://schemas.microsoft.com/office/drawing/2014/main" id="{B826E524-5BA1-D603-AE52-45A03EF7749B}"/>
                  </a:ext>
                </a:extLst>
              </p:cNvPr>
              <p:cNvCxnSpPr/>
              <p:nvPr/>
            </p:nvCxnSpPr>
            <p:spPr>
              <a:xfrm flipH="1">
                <a:off x="2277125" y="3483433"/>
                <a:ext cx="2395728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81" name="Google Shape;1487;p114">
                <a:extLst>
                  <a:ext uri="{FF2B5EF4-FFF2-40B4-BE49-F238E27FC236}">
                    <a16:creationId xmlns:a16="http://schemas.microsoft.com/office/drawing/2014/main" id="{4920A3A7-227D-7464-3D2B-20FAEF1B0C15}"/>
                  </a:ext>
                </a:extLst>
              </p:cNvPr>
              <p:cNvCxnSpPr/>
              <p:nvPr/>
            </p:nvCxnSpPr>
            <p:spPr>
              <a:xfrm flipH="1">
                <a:off x="2271093" y="3220697"/>
                <a:ext cx="2395728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285" name="Freeform: Shape 2284">
                <a:extLst>
                  <a:ext uri="{FF2B5EF4-FFF2-40B4-BE49-F238E27FC236}">
                    <a16:creationId xmlns:a16="http://schemas.microsoft.com/office/drawing/2014/main" id="{BF28BAF0-E805-7471-2A71-874088F9D682}"/>
                  </a:ext>
                </a:extLst>
              </p:cNvPr>
              <p:cNvSpPr/>
              <p:nvPr/>
            </p:nvSpPr>
            <p:spPr>
              <a:xfrm>
                <a:off x="2289687" y="3293811"/>
                <a:ext cx="1651000" cy="38386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6" name="Freeform: Shape 2285">
                <a:extLst>
                  <a:ext uri="{FF2B5EF4-FFF2-40B4-BE49-F238E27FC236}">
                    <a16:creationId xmlns:a16="http://schemas.microsoft.com/office/drawing/2014/main" id="{7BEA463E-502B-ADAB-E7F4-93F937AA49CA}"/>
                  </a:ext>
                </a:extLst>
              </p:cNvPr>
              <p:cNvSpPr/>
              <p:nvPr/>
            </p:nvSpPr>
            <p:spPr>
              <a:xfrm>
                <a:off x="2289687" y="3327436"/>
                <a:ext cx="1651000" cy="93430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7" name="Freeform: Shape 2286">
                <a:extLst>
                  <a:ext uri="{FF2B5EF4-FFF2-40B4-BE49-F238E27FC236}">
                    <a16:creationId xmlns:a16="http://schemas.microsoft.com/office/drawing/2014/main" id="{B87E33E1-5C18-E425-78C8-C59EAA9A9F06}"/>
                  </a:ext>
                </a:extLst>
              </p:cNvPr>
              <p:cNvSpPr/>
              <p:nvPr/>
            </p:nvSpPr>
            <p:spPr>
              <a:xfrm>
                <a:off x="2289687" y="3418485"/>
                <a:ext cx="1640681" cy="57413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7" name="Google Shape;898;p88">
              <a:extLst>
                <a:ext uri="{FF2B5EF4-FFF2-40B4-BE49-F238E27FC236}">
                  <a16:creationId xmlns:a16="http://schemas.microsoft.com/office/drawing/2014/main" id="{77B1AF1E-61BA-81B4-0DA0-8881EFE82A22}"/>
                </a:ext>
              </a:extLst>
            </p:cNvPr>
            <p:cNvSpPr txBox="1"/>
            <p:nvPr/>
          </p:nvSpPr>
          <p:spPr>
            <a:xfrm>
              <a:off x="561652" y="1826890"/>
              <a:ext cx="1622921" cy="5493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‘Analysis’ work to be done concurrently on one GPU with the </a:t>
              </a:r>
              <a:r>
                <a:rPr lang="en-US" sz="10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fractional GPUs </a:t>
              </a:r>
              <a:r>
                <a:rPr lang="en-US" sz="10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feature</a:t>
              </a:r>
            </a:p>
          </p:txBody>
        </p:sp>
        <p:sp>
          <p:nvSpPr>
            <p:cNvPr id="38" name="Google Shape;898;p88">
              <a:extLst>
                <a:ext uri="{FF2B5EF4-FFF2-40B4-BE49-F238E27FC236}">
                  <a16:creationId xmlns:a16="http://schemas.microsoft.com/office/drawing/2014/main" id="{534EE471-16E1-2E05-7610-2B7EFE10651D}"/>
                </a:ext>
              </a:extLst>
            </p:cNvPr>
            <p:cNvSpPr txBox="1"/>
            <p:nvPr/>
          </p:nvSpPr>
          <p:spPr>
            <a:xfrm>
              <a:off x="5490211" y="2609045"/>
              <a:ext cx="1056590" cy="7263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Smaller jobs can share GPUs using </a:t>
              </a:r>
              <a:r>
                <a:rPr lang="en-US" sz="10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fractional GPUs</a:t>
              </a:r>
              <a:r>
                <a:rPr lang="en-US" sz="10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 and </a:t>
              </a:r>
              <a:r>
                <a:rPr lang="en-US" sz="10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dynamic scheduler</a:t>
              </a:r>
            </a:p>
          </p:txBody>
        </p:sp>
        <p:sp>
          <p:nvSpPr>
            <p:cNvPr id="39" name="Google Shape;898;p88">
              <a:extLst>
                <a:ext uri="{FF2B5EF4-FFF2-40B4-BE49-F238E27FC236}">
                  <a16:creationId xmlns:a16="http://schemas.microsoft.com/office/drawing/2014/main" id="{F0981881-610A-2046-CA2E-0FF43000DD7F}"/>
                </a:ext>
              </a:extLst>
            </p:cNvPr>
            <p:cNvSpPr txBox="1"/>
            <p:nvPr/>
          </p:nvSpPr>
          <p:spPr>
            <a:xfrm>
              <a:off x="6207097" y="3303448"/>
              <a:ext cx="1344237" cy="7263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The </a:t>
              </a:r>
              <a:r>
                <a:rPr lang="en-US" sz="10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dynamic scheduler </a:t>
              </a:r>
              <a:r>
                <a:rPr lang="en-US" sz="10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makes sure all GPUs are being used whenever there’s jobs to be done.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2ECE647-35F4-3E8E-4322-38D44E9FD7CE}"/>
                </a:ext>
              </a:extLst>
            </p:cNvPr>
            <p:cNvSpPr/>
            <p:nvPr/>
          </p:nvSpPr>
          <p:spPr>
            <a:xfrm>
              <a:off x="2558093" y="1188683"/>
              <a:ext cx="1668464" cy="1275848"/>
            </a:xfrm>
            <a:prstGeom prst="roundRect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4090789614">
                    <a:custGeom>
                      <a:avLst/>
                      <a:gdLst>
                        <a:gd name="connsiteX0" fmla="*/ 0 w 1710410"/>
                        <a:gd name="connsiteY0" fmla="*/ 212646 h 1275848"/>
                        <a:gd name="connsiteX1" fmla="*/ 212646 w 1710410"/>
                        <a:gd name="connsiteY1" fmla="*/ 0 h 1275848"/>
                        <a:gd name="connsiteX2" fmla="*/ 653870 w 1710410"/>
                        <a:gd name="connsiteY2" fmla="*/ 0 h 1275848"/>
                        <a:gd name="connsiteX3" fmla="*/ 1107945 w 1710410"/>
                        <a:gd name="connsiteY3" fmla="*/ 0 h 1275848"/>
                        <a:gd name="connsiteX4" fmla="*/ 1497764 w 1710410"/>
                        <a:gd name="connsiteY4" fmla="*/ 0 h 1275848"/>
                        <a:gd name="connsiteX5" fmla="*/ 1710410 w 1710410"/>
                        <a:gd name="connsiteY5" fmla="*/ 212646 h 1275848"/>
                        <a:gd name="connsiteX6" fmla="*/ 1710410 w 1710410"/>
                        <a:gd name="connsiteY6" fmla="*/ 629418 h 1275848"/>
                        <a:gd name="connsiteX7" fmla="*/ 1710410 w 1710410"/>
                        <a:gd name="connsiteY7" fmla="*/ 1063202 h 1275848"/>
                        <a:gd name="connsiteX8" fmla="*/ 1497764 w 1710410"/>
                        <a:gd name="connsiteY8" fmla="*/ 1275848 h 1275848"/>
                        <a:gd name="connsiteX9" fmla="*/ 1095094 w 1710410"/>
                        <a:gd name="connsiteY9" fmla="*/ 1275848 h 1275848"/>
                        <a:gd name="connsiteX10" fmla="*/ 692423 w 1710410"/>
                        <a:gd name="connsiteY10" fmla="*/ 1275848 h 1275848"/>
                        <a:gd name="connsiteX11" fmla="*/ 212646 w 1710410"/>
                        <a:gd name="connsiteY11" fmla="*/ 1275848 h 1275848"/>
                        <a:gd name="connsiteX12" fmla="*/ 0 w 1710410"/>
                        <a:gd name="connsiteY12" fmla="*/ 1063202 h 1275848"/>
                        <a:gd name="connsiteX13" fmla="*/ 0 w 1710410"/>
                        <a:gd name="connsiteY13" fmla="*/ 629418 h 1275848"/>
                        <a:gd name="connsiteX14" fmla="*/ 0 w 1710410"/>
                        <a:gd name="connsiteY14" fmla="*/ 212646 h 12758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710410" h="1275848" extrusionOk="0">
                          <a:moveTo>
                            <a:pt x="0" y="212646"/>
                          </a:moveTo>
                          <a:cubicBezTo>
                            <a:pt x="3350" y="94566"/>
                            <a:pt x="75131" y="18388"/>
                            <a:pt x="212646" y="0"/>
                          </a:cubicBezTo>
                          <a:cubicBezTo>
                            <a:pt x="304982" y="-33183"/>
                            <a:pt x="558025" y="5958"/>
                            <a:pt x="653870" y="0"/>
                          </a:cubicBezTo>
                          <a:cubicBezTo>
                            <a:pt x="749715" y="-5958"/>
                            <a:pt x="1013839" y="54315"/>
                            <a:pt x="1107945" y="0"/>
                          </a:cubicBezTo>
                          <a:cubicBezTo>
                            <a:pt x="1202052" y="-54315"/>
                            <a:pt x="1327023" y="27667"/>
                            <a:pt x="1497764" y="0"/>
                          </a:cubicBezTo>
                          <a:cubicBezTo>
                            <a:pt x="1626929" y="1024"/>
                            <a:pt x="1697682" y="80822"/>
                            <a:pt x="1710410" y="212646"/>
                          </a:cubicBezTo>
                          <a:cubicBezTo>
                            <a:pt x="1734700" y="398257"/>
                            <a:pt x="1663568" y="470819"/>
                            <a:pt x="1710410" y="629418"/>
                          </a:cubicBezTo>
                          <a:cubicBezTo>
                            <a:pt x="1757252" y="788017"/>
                            <a:pt x="1680201" y="968842"/>
                            <a:pt x="1710410" y="1063202"/>
                          </a:cubicBezTo>
                          <a:cubicBezTo>
                            <a:pt x="1720903" y="1185824"/>
                            <a:pt x="1596284" y="1301968"/>
                            <a:pt x="1497764" y="1275848"/>
                          </a:cubicBezTo>
                          <a:cubicBezTo>
                            <a:pt x="1398219" y="1277065"/>
                            <a:pt x="1207725" y="1252719"/>
                            <a:pt x="1095094" y="1275848"/>
                          </a:cubicBezTo>
                          <a:cubicBezTo>
                            <a:pt x="982463" y="1298977"/>
                            <a:pt x="878600" y="1260708"/>
                            <a:pt x="692423" y="1275848"/>
                          </a:cubicBezTo>
                          <a:cubicBezTo>
                            <a:pt x="506246" y="1290988"/>
                            <a:pt x="384781" y="1240328"/>
                            <a:pt x="212646" y="1275848"/>
                          </a:cubicBezTo>
                          <a:cubicBezTo>
                            <a:pt x="109814" y="1305144"/>
                            <a:pt x="-194" y="1197336"/>
                            <a:pt x="0" y="1063202"/>
                          </a:cubicBezTo>
                          <a:cubicBezTo>
                            <a:pt x="-5037" y="876917"/>
                            <a:pt x="35622" y="792328"/>
                            <a:pt x="0" y="629418"/>
                          </a:cubicBezTo>
                          <a:cubicBezTo>
                            <a:pt x="-35622" y="466508"/>
                            <a:pt x="22072" y="316352"/>
                            <a:pt x="0" y="2126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5A5B5988-1DA4-93FF-3CFC-A0F5677C35CB}"/>
                </a:ext>
              </a:extLst>
            </p:cNvPr>
            <p:cNvSpPr/>
            <p:nvPr/>
          </p:nvSpPr>
          <p:spPr>
            <a:xfrm>
              <a:off x="2564445" y="2740239"/>
              <a:ext cx="1719454" cy="328096"/>
            </a:xfrm>
            <a:prstGeom prst="roundRect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839707939">
                    <a:custGeom>
                      <a:avLst/>
                      <a:gdLst>
                        <a:gd name="connsiteX0" fmla="*/ 0 w 1719454"/>
                        <a:gd name="connsiteY0" fmla="*/ 55299 h 331789"/>
                        <a:gd name="connsiteX1" fmla="*/ 55299 w 1719454"/>
                        <a:gd name="connsiteY1" fmla="*/ 0 h 331789"/>
                        <a:gd name="connsiteX2" fmla="*/ 543319 w 1719454"/>
                        <a:gd name="connsiteY2" fmla="*/ 0 h 331789"/>
                        <a:gd name="connsiteX3" fmla="*/ 1047427 w 1719454"/>
                        <a:gd name="connsiteY3" fmla="*/ 0 h 331789"/>
                        <a:gd name="connsiteX4" fmla="*/ 1664155 w 1719454"/>
                        <a:gd name="connsiteY4" fmla="*/ 0 h 331789"/>
                        <a:gd name="connsiteX5" fmla="*/ 1719454 w 1719454"/>
                        <a:gd name="connsiteY5" fmla="*/ 55299 h 331789"/>
                        <a:gd name="connsiteX6" fmla="*/ 1719454 w 1719454"/>
                        <a:gd name="connsiteY6" fmla="*/ 276490 h 331789"/>
                        <a:gd name="connsiteX7" fmla="*/ 1664155 w 1719454"/>
                        <a:gd name="connsiteY7" fmla="*/ 331789 h 331789"/>
                        <a:gd name="connsiteX8" fmla="*/ 1160047 w 1719454"/>
                        <a:gd name="connsiteY8" fmla="*/ 331789 h 331789"/>
                        <a:gd name="connsiteX9" fmla="*/ 607673 w 1719454"/>
                        <a:gd name="connsiteY9" fmla="*/ 331789 h 331789"/>
                        <a:gd name="connsiteX10" fmla="*/ 55299 w 1719454"/>
                        <a:gd name="connsiteY10" fmla="*/ 331789 h 331789"/>
                        <a:gd name="connsiteX11" fmla="*/ 0 w 1719454"/>
                        <a:gd name="connsiteY11" fmla="*/ 276490 h 331789"/>
                        <a:gd name="connsiteX12" fmla="*/ 0 w 1719454"/>
                        <a:gd name="connsiteY12" fmla="*/ 55299 h 3317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1719454" h="331789" extrusionOk="0">
                          <a:moveTo>
                            <a:pt x="0" y="55299"/>
                          </a:moveTo>
                          <a:cubicBezTo>
                            <a:pt x="-866" y="25070"/>
                            <a:pt x="25622" y="393"/>
                            <a:pt x="55299" y="0"/>
                          </a:cubicBezTo>
                          <a:cubicBezTo>
                            <a:pt x="253376" y="-26310"/>
                            <a:pt x="381631" y="53488"/>
                            <a:pt x="543319" y="0"/>
                          </a:cubicBezTo>
                          <a:cubicBezTo>
                            <a:pt x="705007" y="-53488"/>
                            <a:pt x="921894" y="16891"/>
                            <a:pt x="1047427" y="0"/>
                          </a:cubicBezTo>
                          <a:cubicBezTo>
                            <a:pt x="1172960" y="-16891"/>
                            <a:pt x="1370080" y="27623"/>
                            <a:pt x="1664155" y="0"/>
                          </a:cubicBezTo>
                          <a:cubicBezTo>
                            <a:pt x="1695158" y="-6576"/>
                            <a:pt x="1716479" y="22629"/>
                            <a:pt x="1719454" y="55299"/>
                          </a:cubicBezTo>
                          <a:cubicBezTo>
                            <a:pt x="1744471" y="114582"/>
                            <a:pt x="1711733" y="213834"/>
                            <a:pt x="1719454" y="276490"/>
                          </a:cubicBezTo>
                          <a:cubicBezTo>
                            <a:pt x="1726956" y="309894"/>
                            <a:pt x="1699351" y="332792"/>
                            <a:pt x="1664155" y="331789"/>
                          </a:cubicBezTo>
                          <a:cubicBezTo>
                            <a:pt x="1453163" y="351188"/>
                            <a:pt x="1316777" y="313682"/>
                            <a:pt x="1160047" y="331789"/>
                          </a:cubicBezTo>
                          <a:cubicBezTo>
                            <a:pt x="1003317" y="349896"/>
                            <a:pt x="861471" y="278261"/>
                            <a:pt x="607673" y="331789"/>
                          </a:cubicBezTo>
                          <a:cubicBezTo>
                            <a:pt x="353875" y="385317"/>
                            <a:pt x="318126" y="315197"/>
                            <a:pt x="55299" y="331789"/>
                          </a:cubicBezTo>
                          <a:cubicBezTo>
                            <a:pt x="25855" y="330736"/>
                            <a:pt x="-3680" y="310874"/>
                            <a:pt x="0" y="276490"/>
                          </a:cubicBezTo>
                          <a:cubicBezTo>
                            <a:pt x="-7400" y="219380"/>
                            <a:pt x="21340" y="158084"/>
                            <a:pt x="0" y="5529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Google Shape;898;p88">
              <a:extLst>
                <a:ext uri="{FF2B5EF4-FFF2-40B4-BE49-F238E27FC236}">
                  <a16:creationId xmlns:a16="http://schemas.microsoft.com/office/drawing/2014/main" id="{98AEEE4E-443D-7039-88AC-BBAA1E53494A}"/>
                </a:ext>
              </a:extLst>
            </p:cNvPr>
            <p:cNvSpPr txBox="1"/>
            <p:nvPr/>
          </p:nvSpPr>
          <p:spPr>
            <a:xfrm>
              <a:off x="2523291" y="2560964"/>
              <a:ext cx="2146329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Utilization over time with </a:t>
              </a:r>
              <a:r>
                <a:rPr lang="en-US" sz="1000" b="1" dirty="0" err="1">
                  <a:solidFill>
                    <a:schemeClr val="bg2"/>
                  </a:solidFill>
                  <a:latin typeface="+mj-lt"/>
                  <a:ea typeface="Montserrat"/>
                  <a:cs typeface="+mj-lt"/>
                  <a:sym typeface="Montserrat"/>
                </a:rPr>
                <a:t>run:ai</a:t>
              </a:r>
              <a:endParaRPr lang="en-US" sz="1000" b="1" dirty="0">
                <a:solidFill>
                  <a:schemeClr val="bg2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2D4CC601-D310-4DF7-ED9B-E068BCD5C1E5}"/>
                </a:ext>
              </a:extLst>
            </p:cNvPr>
            <p:cNvSpPr/>
            <p:nvPr/>
          </p:nvSpPr>
          <p:spPr>
            <a:xfrm>
              <a:off x="4229975" y="1188683"/>
              <a:ext cx="1677313" cy="1275848"/>
            </a:xfrm>
            <a:prstGeom prst="roundRect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4090789614">
                    <a:custGeom>
                      <a:avLst/>
                      <a:gdLst>
                        <a:gd name="connsiteX0" fmla="*/ 0 w 1710410"/>
                        <a:gd name="connsiteY0" fmla="*/ 212646 h 1275848"/>
                        <a:gd name="connsiteX1" fmla="*/ 212646 w 1710410"/>
                        <a:gd name="connsiteY1" fmla="*/ 0 h 1275848"/>
                        <a:gd name="connsiteX2" fmla="*/ 653870 w 1710410"/>
                        <a:gd name="connsiteY2" fmla="*/ 0 h 1275848"/>
                        <a:gd name="connsiteX3" fmla="*/ 1107945 w 1710410"/>
                        <a:gd name="connsiteY3" fmla="*/ 0 h 1275848"/>
                        <a:gd name="connsiteX4" fmla="*/ 1497764 w 1710410"/>
                        <a:gd name="connsiteY4" fmla="*/ 0 h 1275848"/>
                        <a:gd name="connsiteX5" fmla="*/ 1710410 w 1710410"/>
                        <a:gd name="connsiteY5" fmla="*/ 212646 h 1275848"/>
                        <a:gd name="connsiteX6" fmla="*/ 1710410 w 1710410"/>
                        <a:gd name="connsiteY6" fmla="*/ 629418 h 1275848"/>
                        <a:gd name="connsiteX7" fmla="*/ 1710410 w 1710410"/>
                        <a:gd name="connsiteY7" fmla="*/ 1063202 h 1275848"/>
                        <a:gd name="connsiteX8" fmla="*/ 1497764 w 1710410"/>
                        <a:gd name="connsiteY8" fmla="*/ 1275848 h 1275848"/>
                        <a:gd name="connsiteX9" fmla="*/ 1095094 w 1710410"/>
                        <a:gd name="connsiteY9" fmla="*/ 1275848 h 1275848"/>
                        <a:gd name="connsiteX10" fmla="*/ 692423 w 1710410"/>
                        <a:gd name="connsiteY10" fmla="*/ 1275848 h 1275848"/>
                        <a:gd name="connsiteX11" fmla="*/ 212646 w 1710410"/>
                        <a:gd name="connsiteY11" fmla="*/ 1275848 h 1275848"/>
                        <a:gd name="connsiteX12" fmla="*/ 0 w 1710410"/>
                        <a:gd name="connsiteY12" fmla="*/ 1063202 h 1275848"/>
                        <a:gd name="connsiteX13" fmla="*/ 0 w 1710410"/>
                        <a:gd name="connsiteY13" fmla="*/ 629418 h 1275848"/>
                        <a:gd name="connsiteX14" fmla="*/ 0 w 1710410"/>
                        <a:gd name="connsiteY14" fmla="*/ 212646 h 12758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710410" h="1275848" extrusionOk="0">
                          <a:moveTo>
                            <a:pt x="0" y="212646"/>
                          </a:moveTo>
                          <a:cubicBezTo>
                            <a:pt x="3350" y="94566"/>
                            <a:pt x="75131" y="18388"/>
                            <a:pt x="212646" y="0"/>
                          </a:cubicBezTo>
                          <a:cubicBezTo>
                            <a:pt x="304982" y="-33183"/>
                            <a:pt x="558025" y="5958"/>
                            <a:pt x="653870" y="0"/>
                          </a:cubicBezTo>
                          <a:cubicBezTo>
                            <a:pt x="749715" y="-5958"/>
                            <a:pt x="1013839" y="54315"/>
                            <a:pt x="1107945" y="0"/>
                          </a:cubicBezTo>
                          <a:cubicBezTo>
                            <a:pt x="1202052" y="-54315"/>
                            <a:pt x="1327023" y="27667"/>
                            <a:pt x="1497764" y="0"/>
                          </a:cubicBezTo>
                          <a:cubicBezTo>
                            <a:pt x="1626929" y="1024"/>
                            <a:pt x="1697682" y="80822"/>
                            <a:pt x="1710410" y="212646"/>
                          </a:cubicBezTo>
                          <a:cubicBezTo>
                            <a:pt x="1734700" y="398257"/>
                            <a:pt x="1663568" y="470819"/>
                            <a:pt x="1710410" y="629418"/>
                          </a:cubicBezTo>
                          <a:cubicBezTo>
                            <a:pt x="1757252" y="788017"/>
                            <a:pt x="1680201" y="968842"/>
                            <a:pt x="1710410" y="1063202"/>
                          </a:cubicBezTo>
                          <a:cubicBezTo>
                            <a:pt x="1720903" y="1185824"/>
                            <a:pt x="1596284" y="1301968"/>
                            <a:pt x="1497764" y="1275848"/>
                          </a:cubicBezTo>
                          <a:cubicBezTo>
                            <a:pt x="1398219" y="1277065"/>
                            <a:pt x="1207725" y="1252719"/>
                            <a:pt x="1095094" y="1275848"/>
                          </a:cubicBezTo>
                          <a:cubicBezTo>
                            <a:pt x="982463" y="1298977"/>
                            <a:pt x="878600" y="1260708"/>
                            <a:pt x="692423" y="1275848"/>
                          </a:cubicBezTo>
                          <a:cubicBezTo>
                            <a:pt x="506246" y="1290988"/>
                            <a:pt x="384781" y="1240328"/>
                            <a:pt x="212646" y="1275848"/>
                          </a:cubicBezTo>
                          <a:cubicBezTo>
                            <a:pt x="109814" y="1305144"/>
                            <a:pt x="-194" y="1197336"/>
                            <a:pt x="0" y="1063202"/>
                          </a:cubicBezTo>
                          <a:cubicBezTo>
                            <a:pt x="-5037" y="876917"/>
                            <a:pt x="35622" y="792328"/>
                            <a:pt x="0" y="629418"/>
                          </a:cubicBezTo>
                          <a:cubicBezTo>
                            <a:pt x="-35622" y="466508"/>
                            <a:pt x="22072" y="316352"/>
                            <a:pt x="0" y="2126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9249417A-7319-B5D0-5FF4-70FDB1F772D5}"/>
                </a:ext>
              </a:extLst>
            </p:cNvPr>
            <p:cNvSpPr/>
            <p:nvPr/>
          </p:nvSpPr>
          <p:spPr>
            <a:xfrm>
              <a:off x="2564445" y="3085014"/>
              <a:ext cx="1719454" cy="311932"/>
            </a:xfrm>
            <a:prstGeom prst="roundRect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839707939">
                    <a:custGeom>
                      <a:avLst/>
                      <a:gdLst>
                        <a:gd name="connsiteX0" fmla="*/ 0 w 1719454"/>
                        <a:gd name="connsiteY0" fmla="*/ 55299 h 331789"/>
                        <a:gd name="connsiteX1" fmla="*/ 55299 w 1719454"/>
                        <a:gd name="connsiteY1" fmla="*/ 0 h 331789"/>
                        <a:gd name="connsiteX2" fmla="*/ 543319 w 1719454"/>
                        <a:gd name="connsiteY2" fmla="*/ 0 h 331789"/>
                        <a:gd name="connsiteX3" fmla="*/ 1047427 w 1719454"/>
                        <a:gd name="connsiteY3" fmla="*/ 0 h 331789"/>
                        <a:gd name="connsiteX4" fmla="*/ 1664155 w 1719454"/>
                        <a:gd name="connsiteY4" fmla="*/ 0 h 331789"/>
                        <a:gd name="connsiteX5" fmla="*/ 1719454 w 1719454"/>
                        <a:gd name="connsiteY5" fmla="*/ 55299 h 331789"/>
                        <a:gd name="connsiteX6" fmla="*/ 1719454 w 1719454"/>
                        <a:gd name="connsiteY6" fmla="*/ 276490 h 331789"/>
                        <a:gd name="connsiteX7" fmla="*/ 1664155 w 1719454"/>
                        <a:gd name="connsiteY7" fmla="*/ 331789 h 331789"/>
                        <a:gd name="connsiteX8" fmla="*/ 1160047 w 1719454"/>
                        <a:gd name="connsiteY8" fmla="*/ 331789 h 331789"/>
                        <a:gd name="connsiteX9" fmla="*/ 607673 w 1719454"/>
                        <a:gd name="connsiteY9" fmla="*/ 331789 h 331789"/>
                        <a:gd name="connsiteX10" fmla="*/ 55299 w 1719454"/>
                        <a:gd name="connsiteY10" fmla="*/ 331789 h 331789"/>
                        <a:gd name="connsiteX11" fmla="*/ 0 w 1719454"/>
                        <a:gd name="connsiteY11" fmla="*/ 276490 h 331789"/>
                        <a:gd name="connsiteX12" fmla="*/ 0 w 1719454"/>
                        <a:gd name="connsiteY12" fmla="*/ 55299 h 3317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1719454" h="331789" extrusionOk="0">
                          <a:moveTo>
                            <a:pt x="0" y="55299"/>
                          </a:moveTo>
                          <a:cubicBezTo>
                            <a:pt x="-866" y="25070"/>
                            <a:pt x="25622" y="393"/>
                            <a:pt x="55299" y="0"/>
                          </a:cubicBezTo>
                          <a:cubicBezTo>
                            <a:pt x="253376" y="-26310"/>
                            <a:pt x="381631" y="53488"/>
                            <a:pt x="543319" y="0"/>
                          </a:cubicBezTo>
                          <a:cubicBezTo>
                            <a:pt x="705007" y="-53488"/>
                            <a:pt x="921894" y="16891"/>
                            <a:pt x="1047427" y="0"/>
                          </a:cubicBezTo>
                          <a:cubicBezTo>
                            <a:pt x="1172960" y="-16891"/>
                            <a:pt x="1370080" y="27623"/>
                            <a:pt x="1664155" y="0"/>
                          </a:cubicBezTo>
                          <a:cubicBezTo>
                            <a:pt x="1695158" y="-6576"/>
                            <a:pt x="1716479" y="22629"/>
                            <a:pt x="1719454" y="55299"/>
                          </a:cubicBezTo>
                          <a:cubicBezTo>
                            <a:pt x="1744471" y="114582"/>
                            <a:pt x="1711733" y="213834"/>
                            <a:pt x="1719454" y="276490"/>
                          </a:cubicBezTo>
                          <a:cubicBezTo>
                            <a:pt x="1726956" y="309894"/>
                            <a:pt x="1699351" y="332792"/>
                            <a:pt x="1664155" y="331789"/>
                          </a:cubicBezTo>
                          <a:cubicBezTo>
                            <a:pt x="1453163" y="351188"/>
                            <a:pt x="1316777" y="313682"/>
                            <a:pt x="1160047" y="331789"/>
                          </a:cubicBezTo>
                          <a:cubicBezTo>
                            <a:pt x="1003317" y="349896"/>
                            <a:pt x="861471" y="278261"/>
                            <a:pt x="607673" y="331789"/>
                          </a:cubicBezTo>
                          <a:cubicBezTo>
                            <a:pt x="353875" y="385317"/>
                            <a:pt x="318126" y="315197"/>
                            <a:pt x="55299" y="331789"/>
                          </a:cubicBezTo>
                          <a:cubicBezTo>
                            <a:pt x="25855" y="330736"/>
                            <a:pt x="-3680" y="310874"/>
                            <a:pt x="0" y="276490"/>
                          </a:cubicBezTo>
                          <a:cubicBezTo>
                            <a:pt x="-7400" y="219380"/>
                            <a:pt x="21340" y="158084"/>
                            <a:pt x="0" y="5529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211F554C-3B7D-46A8-863E-87B6FEA41DE6}"/>
                </a:ext>
              </a:extLst>
            </p:cNvPr>
            <p:cNvSpPr/>
            <p:nvPr/>
          </p:nvSpPr>
          <p:spPr>
            <a:xfrm>
              <a:off x="5889222" y="1188683"/>
              <a:ext cx="1677313" cy="1275848"/>
            </a:xfrm>
            <a:prstGeom prst="roundRect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prstDash val="lgDashDot"/>
              <a:extLst>
                <a:ext uri="{C807C97D-BFC1-408E-A445-0C87EB9F89A2}">
                  <ask:lineSketchStyleProps xmlns:ask="http://schemas.microsoft.com/office/drawing/2018/sketchyshapes" sd="4090789614">
                    <a:custGeom>
                      <a:avLst/>
                      <a:gdLst>
                        <a:gd name="connsiteX0" fmla="*/ 0 w 1710410"/>
                        <a:gd name="connsiteY0" fmla="*/ 212646 h 1275848"/>
                        <a:gd name="connsiteX1" fmla="*/ 212646 w 1710410"/>
                        <a:gd name="connsiteY1" fmla="*/ 0 h 1275848"/>
                        <a:gd name="connsiteX2" fmla="*/ 653870 w 1710410"/>
                        <a:gd name="connsiteY2" fmla="*/ 0 h 1275848"/>
                        <a:gd name="connsiteX3" fmla="*/ 1107945 w 1710410"/>
                        <a:gd name="connsiteY3" fmla="*/ 0 h 1275848"/>
                        <a:gd name="connsiteX4" fmla="*/ 1497764 w 1710410"/>
                        <a:gd name="connsiteY4" fmla="*/ 0 h 1275848"/>
                        <a:gd name="connsiteX5" fmla="*/ 1710410 w 1710410"/>
                        <a:gd name="connsiteY5" fmla="*/ 212646 h 1275848"/>
                        <a:gd name="connsiteX6" fmla="*/ 1710410 w 1710410"/>
                        <a:gd name="connsiteY6" fmla="*/ 629418 h 1275848"/>
                        <a:gd name="connsiteX7" fmla="*/ 1710410 w 1710410"/>
                        <a:gd name="connsiteY7" fmla="*/ 1063202 h 1275848"/>
                        <a:gd name="connsiteX8" fmla="*/ 1497764 w 1710410"/>
                        <a:gd name="connsiteY8" fmla="*/ 1275848 h 1275848"/>
                        <a:gd name="connsiteX9" fmla="*/ 1095094 w 1710410"/>
                        <a:gd name="connsiteY9" fmla="*/ 1275848 h 1275848"/>
                        <a:gd name="connsiteX10" fmla="*/ 692423 w 1710410"/>
                        <a:gd name="connsiteY10" fmla="*/ 1275848 h 1275848"/>
                        <a:gd name="connsiteX11" fmla="*/ 212646 w 1710410"/>
                        <a:gd name="connsiteY11" fmla="*/ 1275848 h 1275848"/>
                        <a:gd name="connsiteX12" fmla="*/ 0 w 1710410"/>
                        <a:gd name="connsiteY12" fmla="*/ 1063202 h 1275848"/>
                        <a:gd name="connsiteX13" fmla="*/ 0 w 1710410"/>
                        <a:gd name="connsiteY13" fmla="*/ 629418 h 1275848"/>
                        <a:gd name="connsiteX14" fmla="*/ 0 w 1710410"/>
                        <a:gd name="connsiteY14" fmla="*/ 212646 h 12758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710410" h="1275848" extrusionOk="0">
                          <a:moveTo>
                            <a:pt x="0" y="212646"/>
                          </a:moveTo>
                          <a:cubicBezTo>
                            <a:pt x="3350" y="94566"/>
                            <a:pt x="75131" y="18388"/>
                            <a:pt x="212646" y="0"/>
                          </a:cubicBezTo>
                          <a:cubicBezTo>
                            <a:pt x="304982" y="-33183"/>
                            <a:pt x="558025" y="5958"/>
                            <a:pt x="653870" y="0"/>
                          </a:cubicBezTo>
                          <a:cubicBezTo>
                            <a:pt x="749715" y="-5958"/>
                            <a:pt x="1013839" y="54315"/>
                            <a:pt x="1107945" y="0"/>
                          </a:cubicBezTo>
                          <a:cubicBezTo>
                            <a:pt x="1202052" y="-54315"/>
                            <a:pt x="1327023" y="27667"/>
                            <a:pt x="1497764" y="0"/>
                          </a:cubicBezTo>
                          <a:cubicBezTo>
                            <a:pt x="1626929" y="1024"/>
                            <a:pt x="1697682" y="80822"/>
                            <a:pt x="1710410" y="212646"/>
                          </a:cubicBezTo>
                          <a:cubicBezTo>
                            <a:pt x="1734700" y="398257"/>
                            <a:pt x="1663568" y="470819"/>
                            <a:pt x="1710410" y="629418"/>
                          </a:cubicBezTo>
                          <a:cubicBezTo>
                            <a:pt x="1757252" y="788017"/>
                            <a:pt x="1680201" y="968842"/>
                            <a:pt x="1710410" y="1063202"/>
                          </a:cubicBezTo>
                          <a:cubicBezTo>
                            <a:pt x="1720903" y="1185824"/>
                            <a:pt x="1596284" y="1301968"/>
                            <a:pt x="1497764" y="1275848"/>
                          </a:cubicBezTo>
                          <a:cubicBezTo>
                            <a:pt x="1398219" y="1277065"/>
                            <a:pt x="1207725" y="1252719"/>
                            <a:pt x="1095094" y="1275848"/>
                          </a:cubicBezTo>
                          <a:cubicBezTo>
                            <a:pt x="982463" y="1298977"/>
                            <a:pt x="878600" y="1260708"/>
                            <a:pt x="692423" y="1275848"/>
                          </a:cubicBezTo>
                          <a:cubicBezTo>
                            <a:pt x="506246" y="1290988"/>
                            <a:pt x="384781" y="1240328"/>
                            <a:pt x="212646" y="1275848"/>
                          </a:cubicBezTo>
                          <a:cubicBezTo>
                            <a:pt x="109814" y="1305144"/>
                            <a:pt x="-194" y="1197336"/>
                            <a:pt x="0" y="1063202"/>
                          </a:cubicBezTo>
                          <a:cubicBezTo>
                            <a:pt x="-5037" y="876917"/>
                            <a:pt x="35622" y="792328"/>
                            <a:pt x="0" y="629418"/>
                          </a:cubicBezTo>
                          <a:cubicBezTo>
                            <a:pt x="-35622" y="466508"/>
                            <a:pt x="22072" y="316352"/>
                            <a:pt x="0" y="2126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6F27DC80-5525-8D91-813B-AB44B904CC35}"/>
                </a:ext>
              </a:extLst>
            </p:cNvPr>
            <p:cNvSpPr/>
            <p:nvPr/>
          </p:nvSpPr>
          <p:spPr>
            <a:xfrm>
              <a:off x="2564446" y="3413625"/>
              <a:ext cx="1803323" cy="643228"/>
            </a:xfrm>
            <a:prstGeom prst="roundRect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prstDash val="lgDashDot"/>
              <a:extLst>
                <a:ext uri="{C807C97D-BFC1-408E-A445-0C87EB9F89A2}">
                  <ask:lineSketchStyleProps xmlns:ask="http://schemas.microsoft.com/office/drawing/2018/sketchyshapes" sd="4090789614">
                    <a:custGeom>
                      <a:avLst/>
                      <a:gdLst>
                        <a:gd name="connsiteX0" fmla="*/ 0 w 1710410"/>
                        <a:gd name="connsiteY0" fmla="*/ 212646 h 1275848"/>
                        <a:gd name="connsiteX1" fmla="*/ 212646 w 1710410"/>
                        <a:gd name="connsiteY1" fmla="*/ 0 h 1275848"/>
                        <a:gd name="connsiteX2" fmla="*/ 653870 w 1710410"/>
                        <a:gd name="connsiteY2" fmla="*/ 0 h 1275848"/>
                        <a:gd name="connsiteX3" fmla="*/ 1107945 w 1710410"/>
                        <a:gd name="connsiteY3" fmla="*/ 0 h 1275848"/>
                        <a:gd name="connsiteX4" fmla="*/ 1497764 w 1710410"/>
                        <a:gd name="connsiteY4" fmla="*/ 0 h 1275848"/>
                        <a:gd name="connsiteX5" fmla="*/ 1710410 w 1710410"/>
                        <a:gd name="connsiteY5" fmla="*/ 212646 h 1275848"/>
                        <a:gd name="connsiteX6" fmla="*/ 1710410 w 1710410"/>
                        <a:gd name="connsiteY6" fmla="*/ 629418 h 1275848"/>
                        <a:gd name="connsiteX7" fmla="*/ 1710410 w 1710410"/>
                        <a:gd name="connsiteY7" fmla="*/ 1063202 h 1275848"/>
                        <a:gd name="connsiteX8" fmla="*/ 1497764 w 1710410"/>
                        <a:gd name="connsiteY8" fmla="*/ 1275848 h 1275848"/>
                        <a:gd name="connsiteX9" fmla="*/ 1095094 w 1710410"/>
                        <a:gd name="connsiteY9" fmla="*/ 1275848 h 1275848"/>
                        <a:gd name="connsiteX10" fmla="*/ 692423 w 1710410"/>
                        <a:gd name="connsiteY10" fmla="*/ 1275848 h 1275848"/>
                        <a:gd name="connsiteX11" fmla="*/ 212646 w 1710410"/>
                        <a:gd name="connsiteY11" fmla="*/ 1275848 h 1275848"/>
                        <a:gd name="connsiteX12" fmla="*/ 0 w 1710410"/>
                        <a:gd name="connsiteY12" fmla="*/ 1063202 h 1275848"/>
                        <a:gd name="connsiteX13" fmla="*/ 0 w 1710410"/>
                        <a:gd name="connsiteY13" fmla="*/ 629418 h 1275848"/>
                        <a:gd name="connsiteX14" fmla="*/ 0 w 1710410"/>
                        <a:gd name="connsiteY14" fmla="*/ 212646 h 12758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710410" h="1275848" extrusionOk="0">
                          <a:moveTo>
                            <a:pt x="0" y="212646"/>
                          </a:moveTo>
                          <a:cubicBezTo>
                            <a:pt x="3350" y="94566"/>
                            <a:pt x="75131" y="18388"/>
                            <a:pt x="212646" y="0"/>
                          </a:cubicBezTo>
                          <a:cubicBezTo>
                            <a:pt x="304982" y="-33183"/>
                            <a:pt x="558025" y="5958"/>
                            <a:pt x="653870" y="0"/>
                          </a:cubicBezTo>
                          <a:cubicBezTo>
                            <a:pt x="749715" y="-5958"/>
                            <a:pt x="1013839" y="54315"/>
                            <a:pt x="1107945" y="0"/>
                          </a:cubicBezTo>
                          <a:cubicBezTo>
                            <a:pt x="1202052" y="-54315"/>
                            <a:pt x="1327023" y="27667"/>
                            <a:pt x="1497764" y="0"/>
                          </a:cubicBezTo>
                          <a:cubicBezTo>
                            <a:pt x="1626929" y="1024"/>
                            <a:pt x="1697682" y="80822"/>
                            <a:pt x="1710410" y="212646"/>
                          </a:cubicBezTo>
                          <a:cubicBezTo>
                            <a:pt x="1734700" y="398257"/>
                            <a:pt x="1663568" y="470819"/>
                            <a:pt x="1710410" y="629418"/>
                          </a:cubicBezTo>
                          <a:cubicBezTo>
                            <a:pt x="1757252" y="788017"/>
                            <a:pt x="1680201" y="968842"/>
                            <a:pt x="1710410" y="1063202"/>
                          </a:cubicBezTo>
                          <a:cubicBezTo>
                            <a:pt x="1720903" y="1185824"/>
                            <a:pt x="1596284" y="1301968"/>
                            <a:pt x="1497764" y="1275848"/>
                          </a:cubicBezTo>
                          <a:cubicBezTo>
                            <a:pt x="1398219" y="1277065"/>
                            <a:pt x="1207725" y="1252719"/>
                            <a:pt x="1095094" y="1275848"/>
                          </a:cubicBezTo>
                          <a:cubicBezTo>
                            <a:pt x="982463" y="1298977"/>
                            <a:pt x="878600" y="1260708"/>
                            <a:pt x="692423" y="1275848"/>
                          </a:cubicBezTo>
                          <a:cubicBezTo>
                            <a:pt x="506246" y="1290988"/>
                            <a:pt x="384781" y="1240328"/>
                            <a:pt x="212646" y="1275848"/>
                          </a:cubicBezTo>
                          <a:cubicBezTo>
                            <a:pt x="109814" y="1305144"/>
                            <a:pt x="-194" y="1197336"/>
                            <a:pt x="0" y="1063202"/>
                          </a:cubicBezTo>
                          <a:cubicBezTo>
                            <a:pt x="-5037" y="876917"/>
                            <a:pt x="35622" y="792328"/>
                            <a:pt x="0" y="629418"/>
                          </a:cubicBezTo>
                          <a:cubicBezTo>
                            <a:pt x="-35622" y="466508"/>
                            <a:pt x="22072" y="316352"/>
                            <a:pt x="0" y="2126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85412A1C-709E-DA64-4CD3-2616340AEA9B}"/>
                </a:ext>
              </a:extLst>
            </p:cNvPr>
            <p:cNvGrpSpPr/>
            <p:nvPr/>
          </p:nvGrpSpPr>
          <p:grpSpPr>
            <a:xfrm>
              <a:off x="8150272" y="1643119"/>
              <a:ext cx="644634" cy="546457"/>
              <a:chOff x="6732165" y="418162"/>
              <a:chExt cx="644634" cy="546457"/>
            </a:xfrm>
          </p:grpSpPr>
          <p:sp>
            <p:nvSpPr>
              <p:cNvPr id="2268" name="Google Shape;898;p88">
                <a:extLst>
                  <a:ext uri="{FF2B5EF4-FFF2-40B4-BE49-F238E27FC236}">
                    <a16:creationId xmlns:a16="http://schemas.microsoft.com/office/drawing/2014/main" id="{70038F67-7983-EA52-8037-54B08EADF98F}"/>
                  </a:ext>
                </a:extLst>
              </p:cNvPr>
              <p:cNvSpPr txBox="1"/>
              <p:nvPr/>
            </p:nvSpPr>
            <p:spPr>
              <a:xfrm>
                <a:off x="6999609" y="770309"/>
                <a:ext cx="377190" cy="1943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Time</a:t>
                </a:r>
              </a:p>
            </p:txBody>
          </p:sp>
          <p:sp>
            <p:nvSpPr>
              <p:cNvPr id="2270" name="Google Shape;898;p88">
                <a:extLst>
                  <a:ext uri="{FF2B5EF4-FFF2-40B4-BE49-F238E27FC236}">
                    <a16:creationId xmlns:a16="http://schemas.microsoft.com/office/drawing/2014/main" id="{68BD2DC0-1323-1303-51ED-44105C1A887C}"/>
                  </a:ext>
                </a:extLst>
              </p:cNvPr>
              <p:cNvSpPr txBox="1"/>
              <p:nvPr/>
            </p:nvSpPr>
            <p:spPr>
              <a:xfrm>
                <a:off x="6732165" y="618066"/>
                <a:ext cx="263041" cy="1600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 dirty="0">
                    <a:solidFill>
                      <a:schemeClr val="tx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Avg</a:t>
                </a:r>
              </a:p>
            </p:txBody>
          </p:sp>
          <p:grpSp>
            <p:nvGrpSpPr>
              <p:cNvPr id="2271" name="Group 2270">
                <a:extLst>
                  <a:ext uri="{FF2B5EF4-FFF2-40B4-BE49-F238E27FC236}">
                    <a16:creationId xmlns:a16="http://schemas.microsoft.com/office/drawing/2014/main" id="{88C4E266-65D3-BE68-C73B-B6972C40089C}"/>
                  </a:ext>
                </a:extLst>
              </p:cNvPr>
              <p:cNvGrpSpPr/>
              <p:nvPr/>
            </p:nvGrpSpPr>
            <p:grpSpPr>
              <a:xfrm>
                <a:off x="6942984" y="418162"/>
                <a:ext cx="432837" cy="366787"/>
                <a:chOff x="6942984" y="418162"/>
                <a:chExt cx="1684972" cy="366787"/>
              </a:xfrm>
            </p:grpSpPr>
            <p:grpSp>
              <p:nvGrpSpPr>
                <p:cNvPr id="2272" name="Group 2271">
                  <a:extLst>
                    <a:ext uri="{FF2B5EF4-FFF2-40B4-BE49-F238E27FC236}">
                      <a16:creationId xmlns:a16="http://schemas.microsoft.com/office/drawing/2014/main" id="{D89B573B-2BF4-309D-850A-CE1791C2BDB5}"/>
                    </a:ext>
                  </a:extLst>
                </p:cNvPr>
                <p:cNvGrpSpPr/>
                <p:nvPr/>
              </p:nvGrpSpPr>
              <p:grpSpPr>
                <a:xfrm>
                  <a:off x="6942984" y="418162"/>
                  <a:ext cx="1684972" cy="366787"/>
                  <a:chOff x="4455937" y="3736992"/>
                  <a:chExt cx="1684972" cy="366787"/>
                </a:xfrm>
              </p:grpSpPr>
              <p:cxnSp>
                <p:nvCxnSpPr>
                  <p:cNvPr id="2274" name="Google Shape;1486;p114">
                    <a:extLst>
                      <a:ext uri="{FF2B5EF4-FFF2-40B4-BE49-F238E27FC236}">
                        <a16:creationId xmlns:a16="http://schemas.microsoft.com/office/drawing/2014/main" id="{189BEB14-1DC7-A780-1A06-5C4E8A6E2E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465779" y="3736992"/>
                    <a:ext cx="0" cy="366787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275" name="Google Shape;1487;p114">
                    <a:extLst>
                      <a:ext uri="{FF2B5EF4-FFF2-40B4-BE49-F238E27FC236}">
                        <a16:creationId xmlns:a16="http://schemas.microsoft.com/office/drawing/2014/main" id="{774FE5C4-220B-1404-B79E-E7D90252189C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4461969" y="4100359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276" name="Google Shape;1487;p114">
                    <a:extLst>
                      <a:ext uri="{FF2B5EF4-FFF2-40B4-BE49-F238E27FC236}">
                        <a16:creationId xmlns:a16="http://schemas.microsoft.com/office/drawing/2014/main" id="{EB9DE253-349F-AC9A-1614-F7B7CEE16DB8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4455937" y="3736992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2273" name="Freeform: Shape 2272">
                  <a:extLst>
                    <a:ext uri="{FF2B5EF4-FFF2-40B4-BE49-F238E27FC236}">
                      <a16:creationId xmlns:a16="http://schemas.microsoft.com/office/drawing/2014/main" id="{EB498BEB-96CF-6184-7D87-0DFFE2FF4665}"/>
                    </a:ext>
                  </a:extLst>
                </p:cNvPr>
                <p:cNvSpPr/>
                <p:nvPr/>
              </p:nvSpPr>
              <p:spPr>
                <a:xfrm>
                  <a:off x="6958127" y="726716"/>
                  <a:ext cx="1648367" cy="15306"/>
                </a:xfrm>
                <a:custGeom>
                  <a:avLst/>
                  <a:gdLst>
                    <a:gd name="connsiteX0" fmla="*/ 0 w 1648366"/>
                    <a:gd name="connsiteY0" fmla="*/ 12233 h 15306"/>
                    <a:gd name="connsiteX1" fmla="*/ 339459 w 1648366"/>
                    <a:gd name="connsiteY1" fmla="*/ 3058 h 15306"/>
                    <a:gd name="connsiteX2" fmla="*/ 721734 w 1648366"/>
                    <a:gd name="connsiteY2" fmla="*/ 15291 h 15306"/>
                    <a:gd name="connsiteX3" fmla="*/ 1204928 w 1648366"/>
                    <a:gd name="connsiteY3" fmla="*/ 0 h 15306"/>
                    <a:gd name="connsiteX4" fmla="*/ 1648366 w 1648366"/>
                    <a:gd name="connsiteY4" fmla="*/ 3058 h 15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8366" h="15306">
                      <a:moveTo>
                        <a:pt x="0" y="12233"/>
                      </a:moveTo>
                      <a:cubicBezTo>
                        <a:pt x="109585" y="7390"/>
                        <a:pt x="339459" y="3058"/>
                        <a:pt x="339459" y="3058"/>
                      </a:cubicBezTo>
                      <a:cubicBezTo>
                        <a:pt x="459748" y="3568"/>
                        <a:pt x="577489" y="15801"/>
                        <a:pt x="721734" y="15291"/>
                      </a:cubicBezTo>
                      <a:cubicBezTo>
                        <a:pt x="865979" y="14781"/>
                        <a:pt x="1204928" y="0"/>
                        <a:pt x="1204928" y="0"/>
                      </a:cubicBezTo>
                      <a:lnTo>
                        <a:pt x="1648366" y="3058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2" name="Left Brace 61">
              <a:extLst>
                <a:ext uri="{FF2B5EF4-FFF2-40B4-BE49-F238E27FC236}">
                  <a16:creationId xmlns:a16="http://schemas.microsoft.com/office/drawing/2014/main" id="{30DBE0B0-D8D2-882B-D747-55A7BC3E99C5}"/>
                </a:ext>
              </a:extLst>
            </p:cNvPr>
            <p:cNvSpPr/>
            <p:nvPr/>
          </p:nvSpPr>
          <p:spPr>
            <a:xfrm rot="10800000">
              <a:off x="7806983" y="1219054"/>
              <a:ext cx="257684" cy="1225696"/>
            </a:xfrm>
            <a:prstGeom prst="leftBrac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AAFF8DE-DF15-E52E-543B-E014B22B101D}"/>
                </a:ext>
              </a:extLst>
            </p:cNvPr>
            <p:cNvGrpSpPr/>
            <p:nvPr/>
          </p:nvGrpSpPr>
          <p:grpSpPr>
            <a:xfrm>
              <a:off x="8150272" y="3192434"/>
              <a:ext cx="644634" cy="553717"/>
              <a:chOff x="6732165" y="410902"/>
              <a:chExt cx="644634" cy="553717"/>
            </a:xfrm>
          </p:grpSpPr>
          <p:sp>
            <p:nvSpPr>
              <p:cNvPr id="2255" name="Google Shape;898;p88">
                <a:extLst>
                  <a:ext uri="{FF2B5EF4-FFF2-40B4-BE49-F238E27FC236}">
                    <a16:creationId xmlns:a16="http://schemas.microsoft.com/office/drawing/2014/main" id="{03F7E606-0DCC-DA32-8CA6-6DE185ABC733}"/>
                  </a:ext>
                </a:extLst>
              </p:cNvPr>
              <p:cNvSpPr txBox="1"/>
              <p:nvPr/>
            </p:nvSpPr>
            <p:spPr>
              <a:xfrm>
                <a:off x="6999609" y="770309"/>
                <a:ext cx="377190" cy="1943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Time</a:t>
                </a:r>
              </a:p>
            </p:txBody>
          </p:sp>
          <p:sp>
            <p:nvSpPr>
              <p:cNvPr id="2261" name="Google Shape;898;p88">
                <a:extLst>
                  <a:ext uri="{FF2B5EF4-FFF2-40B4-BE49-F238E27FC236}">
                    <a16:creationId xmlns:a16="http://schemas.microsoft.com/office/drawing/2014/main" id="{133DB537-8BBC-2B1E-2B9F-BBE17112AED8}"/>
                  </a:ext>
                </a:extLst>
              </p:cNvPr>
              <p:cNvSpPr txBox="1"/>
              <p:nvPr/>
            </p:nvSpPr>
            <p:spPr>
              <a:xfrm>
                <a:off x="6732165" y="410902"/>
                <a:ext cx="263041" cy="1600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 dirty="0">
                    <a:solidFill>
                      <a:schemeClr val="tx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Avg</a:t>
                </a:r>
              </a:p>
            </p:txBody>
          </p:sp>
          <p:grpSp>
            <p:nvGrpSpPr>
              <p:cNvPr id="2262" name="Group 2261">
                <a:extLst>
                  <a:ext uri="{FF2B5EF4-FFF2-40B4-BE49-F238E27FC236}">
                    <a16:creationId xmlns:a16="http://schemas.microsoft.com/office/drawing/2014/main" id="{93A3C659-276B-31A0-830C-9813B54D7126}"/>
                  </a:ext>
                </a:extLst>
              </p:cNvPr>
              <p:cNvGrpSpPr/>
              <p:nvPr/>
            </p:nvGrpSpPr>
            <p:grpSpPr>
              <a:xfrm>
                <a:off x="6942984" y="418162"/>
                <a:ext cx="432837" cy="366787"/>
                <a:chOff x="6942984" y="418162"/>
                <a:chExt cx="1684972" cy="366787"/>
              </a:xfrm>
            </p:grpSpPr>
            <p:grpSp>
              <p:nvGrpSpPr>
                <p:cNvPr id="2263" name="Group 2262">
                  <a:extLst>
                    <a:ext uri="{FF2B5EF4-FFF2-40B4-BE49-F238E27FC236}">
                      <a16:creationId xmlns:a16="http://schemas.microsoft.com/office/drawing/2014/main" id="{82F4D775-5AC7-CC15-7D97-F13F307F8864}"/>
                    </a:ext>
                  </a:extLst>
                </p:cNvPr>
                <p:cNvGrpSpPr/>
                <p:nvPr/>
              </p:nvGrpSpPr>
              <p:grpSpPr>
                <a:xfrm>
                  <a:off x="6942984" y="418162"/>
                  <a:ext cx="1684972" cy="366787"/>
                  <a:chOff x="4455937" y="3736992"/>
                  <a:chExt cx="1684972" cy="366787"/>
                </a:xfrm>
              </p:grpSpPr>
              <p:cxnSp>
                <p:nvCxnSpPr>
                  <p:cNvPr id="2265" name="Google Shape;1486;p114">
                    <a:extLst>
                      <a:ext uri="{FF2B5EF4-FFF2-40B4-BE49-F238E27FC236}">
                        <a16:creationId xmlns:a16="http://schemas.microsoft.com/office/drawing/2014/main" id="{96429D3F-4C8B-F9D9-5F1A-CE54F8E5FF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465778" y="3736992"/>
                    <a:ext cx="0" cy="366787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266" name="Google Shape;1487;p114">
                    <a:extLst>
                      <a:ext uri="{FF2B5EF4-FFF2-40B4-BE49-F238E27FC236}">
                        <a16:creationId xmlns:a16="http://schemas.microsoft.com/office/drawing/2014/main" id="{164564E0-6690-51EB-8E41-E6BDEBDD6BE8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4461969" y="4100359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267" name="Google Shape;1487;p114">
                    <a:extLst>
                      <a:ext uri="{FF2B5EF4-FFF2-40B4-BE49-F238E27FC236}">
                        <a16:creationId xmlns:a16="http://schemas.microsoft.com/office/drawing/2014/main" id="{33BC9163-13DD-09BA-9F51-775FF64DFF7A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4455937" y="3736992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2264" name="Freeform: Shape 2263">
                  <a:extLst>
                    <a:ext uri="{FF2B5EF4-FFF2-40B4-BE49-F238E27FC236}">
                      <a16:creationId xmlns:a16="http://schemas.microsoft.com/office/drawing/2014/main" id="{D4084D94-2BDB-F9FD-6891-00772603AAB2}"/>
                    </a:ext>
                  </a:extLst>
                </p:cNvPr>
                <p:cNvSpPr/>
                <p:nvPr/>
              </p:nvSpPr>
              <p:spPr>
                <a:xfrm>
                  <a:off x="6958127" y="467698"/>
                  <a:ext cx="1648367" cy="15306"/>
                </a:xfrm>
                <a:custGeom>
                  <a:avLst/>
                  <a:gdLst>
                    <a:gd name="connsiteX0" fmla="*/ 0 w 1648366"/>
                    <a:gd name="connsiteY0" fmla="*/ 12233 h 15306"/>
                    <a:gd name="connsiteX1" fmla="*/ 339459 w 1648366"/>
                    <a:gd name="connsiteY1" fmla="*/ 3058 h 15306"/>
                    <a:gd name="connsiteX2" fmla="*/ 721734 w 1648366"/>
                    <a:gd name="connsiteY2" fmla="*/ 15291 h 15306"/>
                    <a:gd name="connsiteX3" fmla="*/ 1204928 w 1648366"/>
                    <a:gd name="connsiteY3" fmla="*/ 0 h 15306"/>
                    <a:gd name="connsiteX4" fmla="*/ 1648366 w 1648366"/>
                    <a:gd name="connsiteY4" fmla="*/ 3058 h 15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8366" h="15306">
                      <a:moveTo>
                        <a:pt x="0" y="12233"/>
                      </a:moveTo>
                      <a:cubicBezTo>
                        <a:pt x="109585" y="7390"/>
                        <a:pt x="339459" y="3058"/>
                        <a:pt x="339459" y="3058"/>
                      </a:cubicBezTo>
                      <a:cubicBezTo>
                        <a:pt x="459748" y="3568"/>
                        <a:pt x="577489" y="15801"/>
                        <a:pt x="721734" y="15291"/>
                      </a:cubicBezTo>
                      <a:cubicBezTo>
                        <a:pt x="865979" y="14781"/>
                        <a:pt x="1204928" y="0"/>
                        <a:pt x="1204928" y="0"/>
                      </a:cubicBezTo>
                      <a:lnTo>
                        <a:pt x="1648366" y="3058"/>
                      </a:lnTo>
                    </a:path>
                  </a:pathLst>
                </a:custGeom>
                <a:no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240" name="Left Brace 2239">
              <a:extLst>
                <a:ext uri="{FF2B5EF4-FFF2-40B4-BE49-F238E27FC236}">
                  <a16:creationId xmlns:a16="http://schemas.microsoft.com/office/drawing/2014/main" id="{17A2959B-D2CE-DF99-9D99-2470CA13FAA0}"/>
                </a:ext>
              </a:extLst>
            </p:cNvPr>
            <p:cNvSpPr/>
            <p:nvPr/>
          </p:nvSpPr>
          <p:spPr>
            <a:xfrm rot="10800000">
              <a:off x="7806983" y="2775629"/>
              <a:ext cx="257684" cy="1225696"/>
            </a:xfrm>
            <a:prstGeom prst="leftBrac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41" name="Straight Arrow Connector 2240">
              <a:extLst>
                <a:ext uri="{FF2B5EF4-FFF2-40B4-BE49-F238E27FC236}">
                  <a16:creationId xmlns:a16="http://schemas.microsoft.com/office/drawing/2014/main" id="{016A341D-2EC1-CEA4-06A1-6699A95E0AC8}"/>
                </a:ext>
              </a:extLst>
            </p:cNvPr>
            <p:cNvCxnSpPr>
              <a:cxnSpLocks/>
              <a:stCxn id="46" idx="2"/>
              <a:endCxn id="38" idx="1"/>
            </p:cNvCxnSpPr>
            <p:nvPr/>
          </p:nvCxnSpPr>
          <p:spPr>
            <a:xfrm>
              <a:off x="5068632" y="2464531"/>
              <a:ext cx="421579" cy="507691"/>
            </a:xfrm>
            <a:prstGeom prst="straightConnector1">
              <a:avLst/>
            </a:prstGeom>
            <a:ln w="6350">
              <a:solidFill>
                <a:schemeClr val="tx2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2" name="Straight Arrow Connector 2241">
              <a:extLst>
                <a:ext uri="{FF2B5EF4-FFF2-40B4-BE49-F238E27FC236}">
                  <a16:creationId xmlns:a16="http://schemas.microsoft.com/office/drawing/2014/main" id="{BBF959D7-61CD-8797-35DA-65DE111BE767}"/>
                </a:ext>
              </a:extLst>
            </p:cNvPr>
            <p:cNvCxnSpPr>
              <a:cxnSpLocks/>
              <a:stCxn id="41" idx="1"/>
              <a:endCxn id="37" idx="3"/>
            </p:cNvCxnSpPr>
            <p:nvPr/>
          </p:nvCxnSpPr>
          <p:spPr>
            <a:xfrm flipH="1">
              <a:off x="2184573" y="1826607"/>
              <a:ext cx="373520" cy="274974"/>
            </a:xfrm>
            <a:prstGeom prst="straightConnector1">
              <a:avLst/>
            </a:prstGeom>
            <a:ln w="6350">
              <a:solidFill>
                <a:schemeClr val="tx2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3" name="Straight Arrow Connector 2242">
              <a:extLst>
                <a:ext uri="{FF2B5EF4-FFF2-40B4-BE49-F238E27FC236}">
                  <a16:creationId xmlns:a16="http://schemas.microsoft.com/office/drawing/2014/main" id="{D8F138CE-ACDA-4B76-7194-F8CD367C6A22}"/>
                </a:ext>
              </a:extLst>
            </p:cNvPr>
            <p:cNvCxnSpPr>
              <a:cxnSpLocks/>
              <a:stCxn id="49" idx="2"/>
              <a:endCxn id="39" idx="0"/>
            </p:cNvCxnSpPr>
            <p:nvPr/>
          </p:nvCxnSpPr>
          <p:spPr>
            <a:xfrm>
              <a:off x="6727879" y="2464531"/>
              <a:ext cx="151337" cy="838917"/>
            </a:xfrm>
            <a:prstGeom prst="straightConnector1">
              <a:avLst/>
            </a:prstGeom>
            <a:ln w="6350">
              <a:solidFill>
                <a:schemeClr val="tx2">
                  <a:lumMod val="50000"/>
                </a:schemeClr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4" name="Straight Arrow Connector 2243">
              <a:extLst>
                <a:ext uri="{FF2B5EF4-FFF2-40B4-BE49-F238E27FC236}">
                  <a16:creationId xmlns:a16="http://schemas.microsoft.com/office/drawing/2014/main" id="{5B1ACE72-D6D2-2560-2528-9B40C31253F0}"/>
                </a:ext>
              </a:extLst>
            </p:cNvPr>
            <p:cNvCxnSpPr>
              <a:cxnSpLocks/>
              <a:stCxn id="39" idx="1"/>
              <a:endCxn id="51" idx="3"/>
            </p:cNvCxnSpPr>
            <p:nvPr/>
          </p:nvCxnSpPr>
          <p:spPr>
            <a:xfrm flipH="1">
              <a:off x="4367769" y="3666625"/>
              <a:ext cx="1839328" cy="68614"/>
            </a:xfrm>
            <a:prstGeom prst="straightConnector1">
              <a:avLst/>
            </a:prstGeom>
            <a:ln w="6350">
              <a:solidFill>
                <a:schemeClr val="tx2">
                  <a:lumMod val="50000"/>
                </a:schemeClr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5" name="Straight Arrow Connector 2244">
              <a:extLst>
                <a:ext uri="{FF2B5EF4-FFF2-40B4-BE49-F238E27FC236}">
                  <a16:creationId xmlns:a16="http://schemas.microsoft.com/office/drawing/2014/main" id="{F06D0A7B-F63D-6222-6BDB-C28C5678662F}"/>
                </a:ext>
              </a:extLst>
            </p:cNvPr>
            <p:cNvCxnSpPr>
              <a:cxnSpLocks/>
              <a:stCxn id="38" idx="1"/>
              <a:endCxn id="47" idx="3"/>
            </p:cNvCxnSpPr>
            <p:nvPr/>
          </p:nvCxnSpPr>
          <p:spPr>
            <a:xfrm flipH="1">
              <a:off x="4283899" y="2972222"/>
              <a:ext cx="1206312" cy="268758"/>
            </a:xfrm>
            <a:prstGeom prst="straightConnector1">
              <a:avLst/>
            </a:prstGeom>
            <a:ln w="6350">
              <a:solidFill>
                <a:schemeClr val="tx2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3" name="Straight Arrow Connector 2252">
              <a:extLst>
                <a:ext uri="{FF2B5EF4-FFF2-40B4-BE49-F238E27FC236}">
                  <a16:creationId xmlns:a16="http://schemas.microsoft.com/office/drawing/2014/main" id="{B3A9A722-47F1-3467-B276-D9A7F0A1663D}"/>
                </a:ext>
              </a:extLst>
            </p:cNvPr>
            <p:cNvCxnSpPr>
              <a:cxnSpLocks/>
              <a:stCxn id="37" idx="3"/>
              <a:endCxn id="44" idx="1"/>
            </p:cNvCxnSpPr>
            <p:nvPr/>
          </p:nvCxnSpPr>
          <p:spPr>
            <a:xfrm>
              <a:off x="2184573" y="2101581"/>
              <a:ext cx="379872" cy="802706"/>
            </a:xfrm>
            <a:prstGeom prst="straightConnector1">
              <a:avLst/>
            </a:prstGeom>
            <a:ln w="6350">
              <a:solidFill>
                <a:schemeClr val="tx2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4" name="Straight Arrow Connector 2253">
              <a:extLst>
                <a:ext uri="{FF2B5EF4-FFF2-40B4-BE49-F238E27FC236}">
                  <a16:creationId xmlns:a16="http://schemas.microsoft.com/office/drawing/2014/main" id="{D88AF360-DB11-FB64-AFFC-27EC3A1F97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00863" y="3298115"/>
              <a:ext cx="0" cy="240463"/>
            </a:xfrm>
            <a:prstGeom prst="straightConnector1">
              <a:avLst/>
            </a:prstGeom>
            <a:ln w="12700">
              <a:solidFill>
                <a:schemeClr val="bg2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685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Gains in GPU Utilization with </a:t>
            </a:r>
            <a:r>
              <a:rPr lang="en-US" dirty="0" err="1">
                <a:solidFill>
                  <a:schemeClr val="bg2"/>
                </a:solidFill>
              </a:rPr>
              <a:t>run:ai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A75F3F0-62B7-BC4C-FA64-37F0CCB1C69E}"/>
              </a:ext>
            </a:extLst>
          </p:cNvPr>
          <p:cNvGrpSpPr/>
          <p:nvPr/>
        </p:nvGrpSpPr>
        <p:grpSpPr>
          <a:xfrm>
            <a:off x="561652" y="1009488"/>
            <a:ext cx="8233254" cy="3817206"/>
            <a:chOff x="561652" y="1009488"/>
            <a:chExt cx="8233254" cy="3817206"/>
          </a:xfrm>
        </p:grpSpPr>
        <p:sp>
          <p:nvSpPr>
            <p:cNvPr id="4" name="Google Shape;898;p88">
              <a:extLst>
                <a:ext uri="{FF2B5EF4-FFF2-40B4-BE49-F238E27FC236}">
                  <a16:creationId xmlns:a16="http://schemas.microsoft.com/office/drawing/2014/main" id="{F509085A-63D1-6917-85A2-8797B050BD38}"/>
                </a:ext>
              </a:extLst>
            </p:cNvPr>
            <p:cNvSpPr txBox="1"/>
            <p:nvPr/>
          </p:nvSpPr>
          <p:spPr>
            <a:xfrm>
              <a:off x="5062518" y="4171130"/>
              <a:ext cx="2842740" cy="6555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Net result of optimization with </a:t>
              </a:r>
              <a:r>
                <a:rPr lang="en-US" sz="1200" dirty="0" err="1">
                  <a:solidFill>
                    <a:schemeClr val="bg2"/>
                  </a:solidFill>
                  <a:latin typeface="+mj-lt"/>
                  <a:ea typeface="Montserrat"/>
                  <a:cs typeface="+mj-lt"/>
                  <a:sym typeface="Montserrat"/>
                </a:rPr>
                <a:t>run:ai</a:t>
              </a:r>
              <a:endParaRPr lang="en-US" sz="1200" dirty="0">
                <a:solidFill>
                  <a:schemeClr val="bg2"/>
                </a:solidFill>
                <a:latin typeface="+mj-lt"/>
                <a:ea typeface="Montserrat"/>
                <a:cs typeface="+mj-lt"/>
                <a:sym typeface="Montserrat"/>
              </a:endParaRPr>
            </a:p>
            <a:p>
              <a:pPr marL="171450" marR="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Resources become free much sooner</a:t>
              </a:r>
            </a:p>
            <a:p>
              <a:pPr marL="171450" indent="-171450">
                <a:lnSpc>
                  <a:spcPct val="115000"/>
                </a:lnSpc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More work gets done in less time</a:t>
              </a:r>
            </a:p>
          </p:txBody>
        </p:sp>
        <p:sp>
          <p:nvSpPr>
            <p:cNvPr id="9" name="Google Shape;898;p88">
              <a:extLst>
                <a:ext uri="{FF2B5EF4-FFF2-40B4-BE49-F238E27FC236}">
                  <a16:creationId xmlns:a16="http://schemas.microsoft.com/office/drawing/2014/main" id="{2A7BDAAF-4F4D-7FB3-B4FD-6B0388D290D5}"/>
                </a:ext>
              </a:extLst>
            </p:cNvPr>
            <p:cNvSpPr txBox="1"/>
            <p:nvPr/>
          </p:nvSpPr>
          <p:spPr>
            <a:xfrm>
              <a:off x="2523291" y="1009488"/>
              <a:ext cx="2146329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Utilization over time without </a:t>
              </a:r>
              <a:r>
                <a:rPr lang="en-US" sz="1000" dirty="0" err="1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run:ai</a:t>
              </a:r>
              <a:endPara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sp>
          <p:nvSpPr>
            <p:cNvPr id="11" name="Google Shape;898;p88">
              <a:extLst>
                <a:ext uri="{FF2B5EF4-FFF2-40B4-BE49-F238E27FC236}">
                  <a16:creationId xmlns:a16="http://schemas.microsoft.com/office/drawing/2014/main" id="{44203245-E294-A4A1-A9B7-1829A101BBB8}"/>
                </a:ext>
              </a:extLst>
            </p:cNvPr>
            <p:cNvSpPr txBox="1"/>
            <p:nvPr/>
          </p:nvSpPr>
          <p:spPr>
            <a:xfrm>
              <a:off x="2281266" y="1530565"/>
              <a:ext cx="377190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2</a:t>
              </a:r>
            </a:p>
          </p:txBody>
        </p:sp>
        <p:sp>
          <p:nvSpPr>
            <p:cNvPr id="12" name="Google Shape;898;p88">
              <a:extLst>
                <a:ext uri="{FF2B5EF4-FFF2-40B4-BE49-F238E27FC236}">
                  <a16:creationId xmlns:a16="http://schemas.microsoft.com/office/drawing/2014/main" id="{5241B45A-BAC9-72AD-5BD2-2F18509E4724}"/>
                </a:ext>
              </a:extLst>
            </p:cNvPr>
            <p:cNvSpPr txBox="1"/>
            <p:nvPr/>
          </p:nvSpPr>
          <p:spPr>
            <a:xfrm>
              <a:off x="2281266" y="1217800"/>
              <a:ext cx="377190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1</a:t>
              </a:r>
            </a:p>
          </p:txBody>
        </p:sp>
        <p:sp>
          <p:nvSpPr>
            <p:cNvPr id="15" name="Google Shape;898;p88">
              <a:extLst>
                <a:ext uri="{FF2B5EF4-FFF2-40B4-BE49-F238E27FC236}">
                  <a16:creationId xmlns:a16="http://schemas.microsoft.com/office/drawing/2014/main" id="{0F7C752B-414A-C7DD-0524-3FAA92829387}"/>
                </a:ext>
              </a:extLst>
            </p:cNvPr>
            <p:cNvSpPr txBox="1"/>
            <p:nvPr/>
          </p:nvSpPr>
          <p:spPr>
            <a:xfrm>
              <a:off x="2282856" y="1835806"/>
              <a:ext cx="377190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3</a:t>
              </a:r>
            </a:p>
          </p:txBody>
        </p:sp>
        <p:sp>
          <p:nvSpPr>
            <p:cNvPr id="17" name="Google Shape;898;p88">
              <a:extLst>
                <a:ext uri="{FF2B5EF4-FFF2-40B4-BE49-F238E27FC236}">
                  <a16:creationId xmlns:a16="http://schemas.microsoft.com/office/drawing/2014/main" id="{6FDD5F28-C346-C73F-5724-CB86C7676FBC}"/>
                </a:ext>
              </a:extLst>
            </p:cNvPr>
            <p:cNvSpPr txBox="1"/>
            <p:nvPr/>
          </p:nvSpPr>
          <p:spPr>
            <a:xfrm>
              <a:off x="2281266" y="2134832"/>
              <a:ext cx="377190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4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25E0849-26B3-18BD-577E-933FB87BAF45}"/>
                </a:ext>
              </a:extLst>
            </p:cNvPr>
            <p:cNvGrpSpPr/>
            <p:nvPr/>
          </p:nvGrpSpPr>
          <p:grpSpPr>
            <a:xfrm>
              <a:off x="2577440" y="1535867"/>
              <a:ext cx="4969748" cy="265210"/>
              <a:chOff x="1027138" y="1662867"/>
              <a:chExt cx="4969748" cy="265210"/>
            </a:xfrm>
          </p:grpSpPr>
          <p:sp>
            <p:nvSpPr>
              <p:cNvPr id="2372" name="Freeform: Shape 2371">
                <a:extLst>
                  <a:ext uri="{FF2B5EF4-FFF2-40B4-BE49-F238E27FC236}">
                    <a16:creationId xmlns:a16="http://schemas.microsoft.com/office/drawing/2014/main" id="{69112256-BA01-6DBB-F147-C4A5DF76EB8D}"/>
                  </a:ext>
                </a:extLst>
              </p:cNvPr>
              <p:cNvSpPr/>
              <p:nvPr/>
            </p:nvSpPr>
            <p:spPr>
              <a:xfrm>
                <a:off x="1043901" y="1690057"/>
                <a:ext cx="1654969" cy="234163"/>
              </a:xfrm>
              <a:custGeom>
                <a:avLst/>
                <a:gdLst>
                  <a:gd name="connsiteX0" fmla="*/ 0 w 1654969"/>
                  <a:gd name="connsiteY0" fmla="*/ 323850 h 323850"/>
                  <a:gd name="connsiteX1" fmla="*/ 526256 w 1654969"/>
                  <a:gd name="connsiteY1" fmla="*/ 323850 h 323850"/>
                  <a:gd name="connsiteX2" fmla="*/ 526256 w 1654969"/>
                  <a:gd name="connsiteY2" fmla="*/ 0 h 323850"/>
                  <a:gd name="connsiteX3" fmla="*/ 526256 w 1654969"/>
                  <a:gd name="connsiteY3" fmla="*/ 316707 h 323850"/>
                  <a:gd name="connsiteX4" fmla="*/ 866775 w 1654969"/>
                  <a:gd name="connsiteY4" fmla="*/ 316707 h 323850"/>
                  <a:gd name="connsiteX5" fmla="*/ 866775 w 1654969"/>
                  <a:gd name="connsiteY5" fmla="*/ 16669 h 323850"/>
                  <a:gd name="connsiteX6" fmla="*/ 866775 w 1654969"/>
                  <a:gd name="connsiteY6" fmla="*/ 314325 h 323850"/>
                  <a:gd name="connsiteX7" fmla="*/ 1500188 w 1654969"/>
                  <a:gd name="connsiteY7" fmla="*/ 314325 h 323850"/>
                  <a:gd name="connsiteX8" fmla="*/ 1500188 w 1654969"/>
                  <a:gd name="connsiteY8" fmla="*/ 9525 h 323850"/>
                  <a:gd name="connsiteX9" fmla="*/ 1500188 w 1654969"/>
                  <a:gd name="connsiteY9" fmla="*/ 321469 h 323850"/>
                  <a:gd name="connsiteX10" fmla="*/ 1654969 w 1654969"/>
                  <a:gd name="connsiteY10" fmla="*/ 321469 h 323850"/>
                  <a:gd name="connsiteX11" fmla="*/ 0 w 1654969"/>
                  <a:gd name="connsiteY11" fmla="*/ 323850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54969" h="323850">
                    <a:moveTo>
                      <a:pt x="0" y="323850"/>
                    </a:moveTo>
                    <a:lnTo>
                      <a:pt x="526256" y="323850"/>
                    </a:lnTo>
                    <a:lnTo>
                      <a:pt x="526256" y="0"/>
                    </a:lnTo>
                    <a:lnTo>
                      <a:pt x="526256" y="316707"/>
                    </a:lnTo>
                    <a:lnTo>
                      <a:pt x="866775" y="316707"/>
                    </a:lnTo>
                    <a:lnTo>
                      <a:pt x="866775" y="16669"/>
                    </a:lnTo>
                    <a:lnTo>
                      <a:pt x="866775" y="314325"/>
                    </a:lnTo>
                    <a:lnTo>
                      <a:pt x="1500188" y="314325"/>
                    </a:lnTo>
                    <a:lnTo>
                      <a:pt x="1500188" y="9525"/>
                    </a:lnTo>
                    <a:lnTo>
                      <a:pt x="1500188" y="321469"/>
                    </a:lnTo>
                    <a:lnTo>
                      <a:pt x="1654969" y="321469"/>
                    </a:lnTo>
                    <a:lnTo>
                      <a:pt x="0" y="32385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73" name="Google Shape;1486;p114">
                <a:extLst>
                  <a:ext uri="{FF2B5EF4-FFF2-40B4-BE49-F238E27FC236}">
                    <a16:creationId xmlns:a16="http://schemas.microsoft.com/office/drawing/2014/main" id="{390A3201-CE01-B08C-92AF-F25C8D3245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6980" y="1662868"/>
                <a:ext cx="0" cy="265209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4" name="Google Shape;1487;p114">
                <a:extLst>
                  <a:ext uri="{FF2B5EF4-FFF2-40B4-BE49-F238E27FC236}">
                    <a16:creationId xmlns:a16="http://schemas.microsoft.com/office/drawing/2014/main" id="{68EC70BC-18F4-7A1E-467B-F143D958F36D}"/>
                  </a:ext>
                </a:extLst>
              </p:cNvPr>
              <p:cNvCxnSpPr/>
              <p:nvPr/>
            </p:nvCxnSpPr>
            <p:spPr>
              <a:xfrm flipH="1">
                <a:off x="1033170" y="1925604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5" name="Google Shape;1487;p114">
                <a:extLst>
                  <a:ext uri="{FF2B5EF4-FFF2-40B4-BE49-F238E27FC236}">
                    <a16:creationId xmlns:a16="http://schemas.microsoft.com/office/drawing/2014/main" id="{14757EE2-9FF4-16E5-6386-B40371BA2925}"/>
                  </a:ext>
                </a:extLst>
              </p:cNvPr>
              <p:cNvCxnSpPr/>
              <p:nvPr/>
            </p:nvCxnSpPr>
            <p:spPr>
              <a:xfrm flipH="1">
                <a:off x="1027138" y="1662868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76" name="Freeform: Shape 2375">
                <a:extLst>
                  <a:ext uri="{FF2B5EF4-FFF2-40B4-BE49-F238E27FC236}">
                    <a16:creationId xmlns:a16="http://schemas.microsoft.com/office/drawing/2014/main" id="{F661421A-0286-297D-48CD-73037E41D7EB}"/>
                  </a:ext>
                </a:extLst>
              </p:cNvPr>
              <p:cNvSpPr/>
              <p:nvPr/>
            </p:nvSpPr>
            <p:spPr>
              <a:xfrm>
                <a:off x="5018243" y="1678292"/>
                <a:ext cx="232860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2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7" name="Freeform: Shape 2376">
                <a:extLst>
                  <a:ext uri="{FF2B5EF4-FFF2-40B4-BE49-F238E27FC236}">
                    <a16:creationId xmlns:a16="http://schemas.microsoft.com/office/drawing/2014/main" id="{91349051-907C-E5F1-BA11-9A571A6F9F7D}"/>
                  </a:ext>
                </a:extLst>
              </p:cNvPr>
              <p:cNvSpPr/>
              <p:nvPr/>
            </p:nvSpPr>
            <p:spPr>
              <a:xfrm>
                <a:off x="5488183" y="1678292"/>
                <a:ext cx="232860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2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8" name="Freeform: Shape 2377">
                <a:extLst>
                  <a:ext uri="{FF2B5EF4-FFF2-40B4-BE49-F238E27FC236}">
                    <a16:creationId xmlns:a16="http://schemas.microsoft.com/office/drawing/2014/main" id="{03BEC816-C9FC-BFB7-08E9-6CABEC6CFB76}"/>
                  </a:ext>
                </a:extLst>
              </p:cNvPr>
              <p:cNvSpPr/>
              <p:nvPr/>
            </p:nvSpPr>
            <p:spPr>
              <a:xfrm>
                <a:off x="4338087" y="1678292"/>
                <a:ext cx="456863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2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79" name="Google Shape;1487;p114">
                <a:extLst>
                  <a:ext uri="{FF2B5EF4-FFF2-40B4-BE49-F238E27FC236}">
                    <a16:creationId xmlns:a16="http://schemas.microsoft.com/office/drawing/2014/main" id="{081D4CCA-678A-D747-8E4C-A9C9D4A82D57}"/>
                  </a:ext>
                </a:extLst>
              </p:cNvPr>
              <p:cNvCxnSpPr/>
              <p:nvPr/>
            </p:nvCxnSpPr>
            <p:spPr>
              <a:xfrm flipH="1">
                <a:off x="4311914" y="1662868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80" name="Google Shape;1487;p114">
                <a:extLst>
                  <a:ext uri="{FF2B5EF4-FFF2-40B4-BE49-F238E27FC236}">
                    <a16:creationId xmlns:a16="http://schemas.microsoft.com/office/drawing/2014/main" id="{71ED5516-B113-6D8A-F474-FC1175448769}"/>
                  </a:ext>
                </a:extLst>
              </p:cNvPr>
              <p:cNvCxnSpPr/>
              <p:nvPr/>
            </p:nvCxnSpPr>
            <p:spPr>
              <a:xfrm flipH="1">
                <a:off x="4317946" y="1925604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81" name="Freeform: Shape 2380">
                <a:extLst>
                  <a:ext uri="{FF2B5EF4-FFF2-40B4-BE49-F238E27FC236}">
                    <a16:creationId xmlns:a16="http://schemas.microsoft.com/office/drawing/2014/main" id="{3790EE5E-C8A2-714E-46EB-878D22E98C92}"/>
                  </a:ext>
                </a:extLst>
              </p:cNvPr>
              <p:cNvSpPr/>
              <p:nvPr/>
            </p:nvSpPr>
            <p:spPr>
              <a:xfrm>
                <a:off x="2691876" y="1882548"/>
                <a:ext cx="1651000" cy="38386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82" name="Google Shape;1487;p114">
                <a:extLst>
                  <a:ext uri="{FF2B5EF4-FFF2-40B4-BE49-F238E27FC236}">
                    <a16:creationId xmlns:a16="http://schemas.microsoft.com/office/drawing/2014/main" id="{A81BC427-9D5F-2231-A5FC-D6ADC3CE6670}"/>
                  </a:ext>
                </a:extLst>
              </p:cNvPr>
              <p:cNvCxnSpPr/>
              <p:nvPr/>
            </p:nvCxnSpPr>
            <p:spPr>
              <a:xfrm flipH="1">
                <a:off x="2682352" y="1925603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83" name="Google Shape;1487;p114">
                <a:extLst>
                  <a:ext uri="{FF2B5EF4-FFF2-40B4-BE49-F238E27FC236}">
                    <a16:creationId xmlns:a16="http://schemas.microsoft.com/office/drawing/2014/main" id="{BDFDED0D-1615-D09E-2F72-636187A47EC8}"/>
                  </a:ext>
                </a:extLst>
              </p:cNvPr>
              <p:cNvCxnSpPr/>
              <p:nvPr/>
            </p:nvCxnSpPr>
            <p:spPr>
              <a:xfrm flipH="1">
                <a:off x="2676320" y="1662867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099A3C2-C95E-9E9A-1880-70C2432F9215}"/>
                </a:ext>
              </a:extLst>
            </p:cNvPr>
            <p:cNvGrpSpPr/>
            <p:nvPr/>
          </p:nvGrpSpPr>
          <p:grpSpPr>
            <a:xfrm>
              <a:off x="2577440" y="1223750"/>
              <a:ext cx="4969748" cy="266228"/>
              <a:chOff x="1027138" y="1350750"/>
              <a:chExt cx="4969748" cy="266228"/>
            </a:xfrm>
          </p:grpSpPr>
          <p:sp>
            <p:nvSpPr>
              <p:cNvPr id="2359" name="Freeform: Shape 2358">
                <a:extLst>
                  <a:ext uri="{FF2B5EF4-FFF2-40B4-BE49-F238E27FC236}">
                    <a16:creationId xmlns:a16="http://schemas.microsoft.com/office/drawing/2014/main" id="{503A1E90-E1EE-A2D1-D036-BE4CA276B2A1}"/>
                  </a:ext>
                </a:extLst>
              </p:cNvPr>
              <p:cNvSpPr/>
              <p:nvPr/>
            </p:nvSpPr>
            <p:spPr>
              <a:xfrm>
                <a:off x="1048664" y="1354679"/>
                <a:ext cx="1647825" cy="258268"/>
              </a:xfrm>
              <a:custGeom>
                <a:avLst/>
                <a:gdLst>
                  <a:gd name="connsiteX0" fmla="*/ 0 w 1647825"/>
                  <a:gd name="connsiteY0" fmla="*/ 347662 h 357187"/>
                  <a:gd name="connsiteX1" fmla="*/ 290512 w 1647825"/>
                  <a:gd name="connsiteY1" fmla="*/ 347662 h 357187"/>
                  <a:gd name="connsiteX2" fmla="*/ 290512 w 1647825"/>
                  <a:gd name="connsiteY2" fmla="*/ 0 h 357187"/>
                  <a:gd name="connsiteX3" fmla="*/ 290512 w 1647825"/>
                  <a:gd name="connsiteY3" fmla="*/ 357187 h 357187"/>
                  <a:gd name="connsiteX4" fmla="*/ 740568 w 1647825"/>
                  <a:gd name="connsiteY4" fmla="*/ 357187 h 357187"/>
                  <a:gd name="connsiteX5" fmla="*/ 740568 w 1647825"/>
                  <a:gd name="connsiteY5" fmla="*/ 4762 h 357187"/>
                  <a:gd name="connsiteX6" fmla="*/ 740568 w 1647825"/>
                  <a:gd name="connsiteY6" fmla="*/ 316706 h 357187"/>
                  <a:gd name="connsiteX7" fmla="*/ 740568 w 1647825"/>
                  <a:gd name="connsiteY7" fmla="*/ 347662 h 357187"/>
                  <a:gd name="connsiteX8" fmla="*/ 1288256 w 1647825"/>
                  <a:gd name="connsiteY8" fmla="*/ 347662 h 357187"/>
                  <a:gd name="connsiteX9" fmla="*/ 1288256 w 1647825"/>
                  <a:gd name="connsiteY9" fmla="*/ 19050 h 357187"/>
                  <a:gd name="connsiteX10" fmla="*/ 1288256 w 1647825"/>
                  <a:gd name="connsiteY10" fmla="*/ 340518 h 357187"/>
                  <a:gd name="connsiteX11" fmla="*/ 1647825 w 1647825"/>
                  <a:gd name="connsiteY11" fmla="*/ 340518 h 357187"/>
                  <a:gd name="connsiteX12" fmla="*/ 0 w 1647825"/>
                  <a:gd name="connsiteY12" fmla="*/ 347662 h 35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47825" h="357187">
                    <a:moveTo>
                      <a:pt x="0" y="347662"/>
                    </a:moveTo>
                    <a:lnTo>
                      <a:pt x="290512" y="347662"/>
                    </a:lnTo>
                    <a:lnTo>
                      <a:pt x="290512" y="0"/>
                    </a:lnTo>
                    <a:lnTo>
                      <a:pt x="290512" y="357187"/>
                    </a:lnTo>
                    <a:lnTo>
                      <a:pt x="740568" y="357187"/>
                    </a:lnTo>
                    <a:lnTo>
                      <a:pt x="740568" y="4762"/>
                    </a:lnTo>
                    <a:lnTo>
                      <a:pt x="740568" y="316706"/>
                    </a:lnTo>
                    <a:lnTo>
                      <a:pt x="740568" y="347662"/>
                    </a:lnTo>
                    <a:lnTo>
                      <a:pt x="1288256" y="347662"/>
                    </a:lnTo>
                    <a:lnTo>
                      <a:pt x="1288256" y="19050"/>
                    </a:lnTo>
                    <a:lnTo>
                      <a:pt x="1288256" y="340518"/>
                    </a:lnTo>
                    <a:lnTo>
                      <a:pt x="1647825" y="340518"/>
                    </a:lnTo>
                    <a:lnTo>
                      <a:pt x="0" y="34766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60" name="Google Shape;1486;p114">
                <a:extLst>
                  <a:ext uri="{FF2B5EF4-FFF2-40B4-BE49-F238E27FC236}">
                    <a16:creationId xmlns:a16="http://schemas.microsoft.com/office/drawing/2014/main" id="{F07FD97E-6772-FCE0-E0CE-42C7C9912F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6980" y="1351769"/>
                <a:ext cx="0" cy="265209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61" name="Google Shape;1487;p114">
                <a:extLst>
                  <a:ext uri="{FF2B5EF4-FFF2-40B4-BE49-F238E27FC236}">
                    <a16:creationId xmlns:a16="http://schemas.microsoft.com/office/drawing/2014/main" id="{030853A8-B670-AFBE-DCAA-901FA2AF0E31}"/>
                  </a:ext>
                </a:extLst>
              </p:cNvPr>
              <p:cNvCxnSpPr/>
              <p:nvPr/>
            </p:nvCxnSpPr>
            <p:spPr>
              <a:xfrm flipH="1">
                <a:off x="1033170" y="1614505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62" name="Google Shape;1487;p114">
                <a:extLst>
                  <a:ext uri="{FF2B5EF4-FFF2-40B4-BE49-F238E27FC236}">
                    <a16:creationId xmlns:a16="http://schemas.microsoft.com/office/drawing/2014/main" id="{F03F5C3A-925E-9770-FCBA-392B35FEA1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7138" y="1350751"/>
                <a:ext cx="1684972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63" name="Freeform: Shape 2362">
                <a:extLst>
                  <a:ext uri="{FF2B5EF4-FFF2-40B4-BE49-F238E27FC236}">
                    <a16:creationId xmlns:a16="http://schemas.microsoft.com/office/drawing/2014/main" id="{FAF4E696-54B0-D9B8-4F69-A43A21B9C15B}"/>
                  </a:ext>
                </a:extLst>
              </p:cNvPr>
              <p:cNvSpPr/>
              <p:nvPr/>
            </p:nvSpPr>
            <p:spPr>
              <a:xfrm>
                <a:off x="4798217" y="1366657"/>
                <a:ext cx="206323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bg2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64" name="Freeform: Shape 2363">
                <a:extLst>
                  <a:ext uri="{FF2B5EF4-FFF2-40B4-BE49-F238E27FC236}">
                    <a16:creationId xmlns:a16="http://schemas.microsoft.com/office/drawing/2014/main" id="{9A281506-AF37-8A23-BC80-1E9F3326E0BD}"/>
                  </a:ext>
                </a:extLst>
              </p:cNvPr>
              <p:cNvSpPr/>
              <p:nvPr/>
            </p:nvSpPr>
            <p:spPr>
              <a:xfrm>
                <a:off x="5257000" y="1366657"/>
                <a:ext cx="206323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bg2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65" name="Freeform: Shape 2364">
                <a:extLst>
                  <a:ext uri="{FF2B5EF4-FFF2-40B4-BE49-F238E27FC236}">
                    <a16:creationId xmlns:a16="http://schemas.microsoft.com/office/drawing/2014/main" id="{BD0E365C-F1F7-424A-5387-B03DC016B5BC}"/>
                  </a:ext>
                </a:extLst>
              </p:cNvPr>
              <p:cNvSpPr/>
              <p:nvPr/>
            </p:nvSpPr>
            <p:spPr>
              <a:xfrm>
                <a:off x="5726940" y="1366657"/>
                <a:ext cx="206323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bg2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66" name="Freeform: Shape 2365">
                <a:extLst>
                  <a:ext uri="{FF2B5EF4-FFF2-40B4-BE49-F238E27FC236}">
                    <a16:creationId xmlns:a16="http://schemas.microsoft.com/office/drawing/2014/main" id="{61098D52-F037-69B5-F419-73689CF5E675}"/>
                  </a:ext>
                </a:extLst>
              </p:cNvPr>
              <p:cNvSpPr/>
              <p:nvPr/>
            </p:nvSpPr>
            <p:spPr>
              <a:xfrm>
                <a:off x="4339434" y="1366657"/>
                <a:ext cx="206323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bg2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367" name="Google Shape;1487;p114">
                <a:extLst>
                  <a:ext uri="{FF2B5EF4-FFF2-40B4-BE49-F238E27FC236}">
                    <a16:creationId xmlns:a16="http://schemas.microsoft.com/office/drawing/2014/main" id="{8D70E084-B9AC-4D6F-8467-A18E3360AC3F}"/>
                  </a:ext>
                </a:extLst>
              </p:cNvPr>
              <p:cNvCxnSpPr/>
              <p:nvPr/>
            </p:nvCxnSpPr>
            <p:spPr>
              <a:xfrm flipH="1">
                <a:off x="4317946" y="1614505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68" name="Google Shape;1487;p114">
                <a:extLst>
                  <a:ext uri="{FF2B5EF4-FFF2-40B4-BE49-F238E27FC236}">
                    <a16:creationId xmlns:a16="http://schemas.microsoft.com/office/drawing/2014/main" id="{D33154F7-9974-62B7-7411-EF1FF58B27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11914" y="1350751"/>
                <a:ext cx="1684972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69" name="Freeform: Shape 2368">
                <a:extLst>
                  <a:ext uri="{FF2B5EF4-FFF2-40B4-BE49-F238E27FC236}">
                    <a16:creationId xmlns:a16="http://schemas.microsoft.com/office/drawing/2014/main" id="{49D9E6E8-D296-0A1B-A0A5-378904F2EBB4}"/>
                  </a:ext>
                </a:extLst>
              </p:cNvPr>
              <p:cNvSpPr/>
              <p:nvPr/>
            </p:nvSpPr>
            <p:spPr>
              <a:xfrm>
                <a:off x="2691876" y="1530580"/>
                <a:ext cx="1651000" cy="78720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bg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370" name="Google Shape;1487;p114">
                <a:extLst>
                  <a:ext uri="{FF2B5EF4-FFF2-40B4-BE49-F238E27FC236}">
                    <a16:creationId xmlns:a16="http://schemas.microsoft.com/office/drawing/2014/main" id="{218F1C2A-5E93-8DAA-81C1-CF6FB71E7AB8}"/>
                  </a:ext>
                </a:extLst>
              </p:cNvPr>
              <p:cNvCxnSpPr/>
              <p:nvPr/>
            </p:nvCxnSpPr>
            <p:spPr>
              <a:xfrm flipH="1">
                <a:off x="2682352" y="1614504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1" name="Google Shape;1487;p114">
                <a:extLst>
                  <a:ext uri="{FF2B5EF4-FFF2-40B4-BE49-F238E27FC236}">
                    <a16:creationId xmlns:a16="http://schemas.microsoft.com/office/drawing/2014/main" id="{5E324EA7-39D0-B05B-1396-4C2ADD89B8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76320" y="1350750"/>
                <a:ext cx="1684972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57286A8-AC42-35F6-D818-5336A9A67640}"/>
                </a:ext>
              </a:extLst>
            </p:cNvPr>
            <p:cNvGrpSpPr/>
            <p:nvPr/>
          </p:nvGrpSpPr>
          <p:grpSpPr>
            <a:xfrm>
              <a:off x="2577440" y="1836371"/>
              <a:ext cx="4969748" cy="265210"/>
              <a:chOff x="1027138" y="1963371"/>
              <a:chExt cx="4969748" cy="265210"/>
            </a:xfrm>
          </p:grpSpPr>
          <p:sp>
            <p:nvSpPr>
              <p:cNvPr id="2348" name="Freeform: Shape 2347">
                <a:extLst>
                  <a:ext uri="{FF2B5EF4-FFF2-40B4-BE49-F238E27FC236}">
                    <a16:creationId xmlns:a16="http://schemas.microsoft.com/office/drawing/2014/main" id="{E9767A18-8E8B-2540-A242-8EBDC238919E}"/>
                  </a:ext>
                </a:extLst>
              </p:cNvPr>
              <p:cNvSpPr/>
              <p:nvPr/>
            </p:nvSpPr>
            <p:spPr>
              <a:xfrm>
                <a:off x="1039139" y="1985083"/>
                <a:ext cx="1662112" cy="239329"/>
              </a:xfrm>
              <a:custGeom>
                <a:avLst/>
                <a:gdLst>
                  <a:gd name="connsiteX0" fmla="*/ 0 w 1662112"/>
                  <a:gd name="connsiteY0" fmla="*/ 330994 h 330994"/>
                  <a:gd name="connsiteX1" fmla="*/ 57150 w 1662112"/>
                  <a:gd name="connsiteY1" fmla="*/ 330994 h 330994"/>
                  <a:gd name="connsiteX2" fmla="*/ 57150 w 1662112"/>
                  <a:gd name="connsiteY2" fmla="*/ 0 h 330994"/>
                  <a:gd name="connsiteX3" fmla="*/ 57150 w 1662112"/>
                  <a:gd name="connsiteY3" fmla="*/ 326232 h 330994"/>
                  <a:gd name="connsiteX4" fmla="*/ 1381125 w 1662112"/>
                  <a:gd name="connsiteY4" fmla="*/ 326232 h 330994"/>
                  <a:gd name="connsiteX5" fmla="*/ 1381125 w 1662112"/>
                  <a:gd name="connsiteY5" fmla="*/ 4763 h 330994"/>
                  <a:gd name="connsiteX6" fmla="*/ 1381125 w 1662112"/>
                  <a:gd name="connsiteY6" fmla="*/ 330994 h 330994"/>
                  <a:gd name="connsiteX7" fmla="*/ 1662112 w 1662112"/>
                  <a:gd name="connsiteY7" fmla="*/ 330994 h 330994"/>
                  <a:gd name="connsiteX8" fmla="*/ 0 w 1662112"/>
                  <a:gd name="connsiteY8" fmla="*/ 330994 h 33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62112" h="330994">
                    <a:moveTo>
                      <a:pt x="0" y="330994"/>
                    </a:moveTo>
                    <a:lnTo>
                      <a:pt x="57150" y="330994"/>
                    </a:lnTo>
                    <a:lnTo>
                      <a:pt x="57150" y="0"/>
                    </a:lnTo>
                    <a:lnTo>
                      <a:pt x="57150" y="326232"/>
                    </a:lnTo>
                    <a:lnTo>
                      <a:pt x="1381125" y="326232"/>
                    </a:lnTo>
                    <a:lnTo>
                      <a:pt x="1381125" y="4763"/>
                    </a:lnTo>
                    <a:lnTo>
                      <a:pt x="1381125" y="330994"/>
                    </a:lnTo>
                    <a:lnTo>
                      <a:pt x="1662112" y="330994"/>
                    </a:lnTo>
                    <a:lnTo>
                      <a:pt x="0" y="33099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49" name="Google Shape;1486;p114">
                <a:extLst>
                  <a:ext uri="{FF2B5EF4-FFF2-40B4-BE49-F238E27FC236}">
                    <a16:creationId xmlns:a16="http://schemas.microsoft.com/office/drawing/2014/main" id="{0545905D-BF6F-0345-9FB8-C74081774F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6980" y="1963372"/>
                <a:ext cx="0" cy="265209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50" name="Google Shape;1487;p114">
                <a:extLst>
                  <a:ext uri="{FF2B5EF4-FFF2-40B4-BE49-F238E27FC236}">
                    <a16:creationId xmlns:a16="http://schemas.microsoft.com/office/drawing/2014/main" id="{88450BC2-69C2-B29B-1EF6-EA31AF1AD6EC}"/>
                  </a:ext>
                </a:extLst>
              </p:cNvPr>
              <p:cNvCxnSpPr/>
              <p:nvPr/>
            </p:nvCxnSpPr>
            <p:spPr>
              <a:xfrm flipH="1">
                <a:off x="1033170" y="2226108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51" name="Google Shape;1487;p114">
                <a:extLst>
                  <a:ext uri="{FF2B5EF4-FFF2-40B4-BE49-F238E27FC236}">
                    <a16:creationId xmlns:a16="http://schemas.microsoft.com/office/drawing/2014/main" id="{3DAE12D0-FB3C-4468-C874-0B44621046EE}"/>
                  </a:ext>
                </a:extLst>
              </p:cNvPr>
              <p:cNvCxnSpPr/>
              <p:nvPr/>
            </p:nvCxnSpPr>
            <p:spPr>
              <a:xfrm flipH="1">
                <a:off x="1027138" y="1963372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52" name="Freeform: Shape 2351">
                <a:extLst>
                  <a:ext uri="{FF2B5EF4-FFF2-40B4-BE49-F238E27FC236}">
                    <a16:creationId xmlns:a16="http://schemas.microsoft.com/office/drawing/2014/main" id="{DBACB422-A7DE-E8C4-31EF-55C7DAAE7E81}"/>
                  </a:ext>
                </a:extLst>
              </p:cNvPr>
              <p:cNvSpPr/>
              <p:nvPr/>
            </p:nvSpPr>
            <p:spPr>
              <a:xfrm>
                <a:off x="4340866" y="1977206"/>
                <a:ext cx="414339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4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53" name="Freeform: Shape 2352">
                <a:extLst>
                  <a:ext uri="{FF2B5EF4-FFF2-40B4-BE49-F238E27FC236}">
                    <a16:creationId xmlns:a16="http://schemas.microsoft.com/office/drawing/2014/main" id="{AA8A61FE-BA6A-6EBD-65FD-63EB899111D4}"/>
                  </a:ext>
                </a:extLst>
              </p:cNvPr>
              <p:cNvSpPr/>
              <p:nvPr/>
            </p:nvSpPr>
            <p:spPr>
              <a:xfrm>
                <a:off x="5193135" y="1977206"/>
                <a:ext cx="398883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4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354" name="Google Shape;1487;p114">
                <a:extLst>
                  <a:ext uri="{FF2B5EF4-FFF2-40B4-BE49-F238E27FC236}">
                    <a16:creationId xmlns:a16="http://schemas.microsoft.com/office/drawing/2014/main" id="{41222415-E081-F280-C72A-C81A54BDE903}"/>
                  </a:ext>
                </a:extLst>
              </p:cNvPr>
              <p:cNvCxnSpPr/>
              <p:nvPr/>
            </p:nvCxnSpPr>
            <p:spPr>
              <a:xfrm flipH="1">
                <a:off x="4311914" y="1963372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55" name="Google Shape;1487;p114">
                <a:extLst>
                  <a:ext uri="{FF2B5EF4-FFF2-40B4-BE49-F238E27FC236}">
                    <a16:creationId xmlns:a16="http://schemas.microsoft.com/office/drawing/2014/main" id="{2196DA6A-485C-AC1F-AA04-9B80C0D851AE}"/>
                  </a:ext>
                </a:extLst>
              </p:cNvPr>
              <p:cNvCxnSpPr/>
              <p:nvPr/>
            </p:nvCxnSpPr>
            <p:spPr>
              <a:xfrm flipH="1">
                <a:off x="4317946" y="2226108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56" name="Freeform: Shape 2355">
                <a:extLst>
                  <a:ext uri="{FF2B5EF4-FFF2-40B4-BE49-F238E27FC236}">
                    <a16:creationId xmlns:a16="http://schemas.microsoft.com/office/drawing/2014/main" id="{5AF8EB19-D08F-4E15-FF02-3F0862D86B07}"/>
                  </a:ext>
                </a:extLst>
              </p:cNvPr>
              <p:cNvSpPr/>
              <p:nvPr/>
            </p:nvSpPr>
            <p:spPr>
              <a:xfrm>
                <a:off x="2691876" y="2119986"/>
                <a:ext cx="1651000" cy="99863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57" name="Google Shape;1487;p114">
                <a:extLst>
                  <a:ext uri="{FF2B5EF4-FFF2-40B4-BE49-F238E27FC236}">
                    <a16:creationId xmlns:a16="http://schemas.microsoft.com/office/drawing/2014/main" id="{FC9150FE-6737-8B4B-AEC9-1AD9ACBA9376}"/>
                  </a:ext>
                </a:extLst>
              </p:cNvPr>
              <p:cNvCxnSpPr/>
              <p:nvPr/>
            </p:nvCxnSpPr>
            <p:spPr>
              <a:xfrm flipH="1">
                <a:off x="2682352" y="2226107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58" name="Google Shape;1487;p114">
                <a:extLst>
                  <a:ext uri="{FF2B5EF4-FFF2-40B4-BE49-F238E27FC236}">
                    <a16:creationId xmlns:a16="http://schemas.microsoft.com/office/drawing/2014/main" id="{750DF0C8-0C01-DCDB-A5AC-93CBC625285D}"/>
                  </a:ext>
                </a:extLst>
              </p:cNvPr>
              <p:cNvCxnSpPr/>
              <p:nvPr/>
            </p:nvCxnSpPr>
            <p:spPr>
              <a:xfrm flipH="1">
                <a:off x="2676320" y="1963371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04201F6-AF97-83C7-6F77-103FF877C15B}"/>
                </a:ext>
              </a:extLst>
            </p:cNvPr>
            <p:cNvGrpSpPr/>
            <p:nvPr/>
          </p:nvGrpSpPr>
          <p:grpSpPr>
            <a:xfrm>
              <a:off x="2577440" y="2146416"/>
              <a:ext cx="4969748" cy="265210"/>
              <a:chOff x="1027138" y="2273416"/>
              <a:chExt cx="4969748" cy="265210"/>
            </a:xfrm>
          </p:grpSpPr>
          <p:sp>
            <p:nvSpPr>
              <p:cNvPr id="2336" name="Freeform: Shape 2335">
                <a:extLst>
                  <a:ext uri="{FF2B5EF4-FFF2-40B4-BE49-F238E27FC236}">
                    <a16:creationId xmlns:a16="http://schemas.microsoft.com/office/drawing/2014/main" id="{294C20E4-403D-2A51-0F60-F3EB2C185597}"/>
                  </a:ext>
                </a:extLst>
              </p:cNvPr>
              <p:cNvSpPr/>
              <p:nvPr/>
            </p:nvSpPr>
            <p:spPr>
              <a:xfrm>
                <a:off x="1043901" y="2297471"/>
                <a:ext cx="1640681" cy="239329"/>
              </a:xfrm>
              <a:custGeom>
                <a:avLst/>
                <a:gdLst>
                  <a:gd name="connsiteX0" fmla="*/ 0 w 1640681"/>
                  <a:gd name="connsiteY0" fmla="*/ 323850 h 330994"/>
                  <a:gd name="connsiteX1" fmla="*/ 188119 w 1640681"/>
                  <a:gd name="connsiteY1" fmla="*/ 323850 h 330994"/>
                  <a:gd name="connsiteX2" fmla="*/ 188119 w 1640681"/>
                  <a:gd name="connsiteY2" fmla="*/ 2381 h 330994"/>
                  <a:gd name="connsiteX3" fmla="*/ 188119 w 1640681"/>
                  <a:gd name="connsiteY3" fmla="*/ 316706 h 330994"/>
                  <a:gd name="connsiteX4" fmla="*/ 450056 w 1640681"/>
                  <a:gd name="connsiteY4" fmla="*/ 316706 h 330994"/>
                  <a:gd name="connsiteX5" fmla="*/ 681038 w 1640681"/>
                  <a:gd name="connsiteY5" fmla="*/ 316706 h 330994"/>
                  <a:gd name="connsiteX6" fmla="*/ 681038 w 1640681"/>
                  <a:gd name="connsiteY6" fmla="*/ 0 h 330994"/>
                  <a:gd name="connsiteX7" fmla="*/ 681038 w 1640681"/>
                  <a:gd name="connsiteY7" fmla="*/ 314325 h 330994"/>
                  <a:gd name="connsiteX8" fmla="*/ 1107281 w 1640681"/>
                  <a:gd name="connsiteY8" fmla="*/ 314325 h 330994"/>
                  <a:gd name="connsiteX9" fmla="*/ 1107281 w 1640681"/>
                  <a:gd name="connsiteY9" fmla="*/ 2381 h 330994"/>
                  <a:gd name="connsiteX10" fmla="*/ 1107281 w 1640681"/>
                  <a:gd name="connsiteY10" fmla="*/ 314325 h 330994"/>
                  <a:gd name="connsiteX11" fmla="*/ 1640681 w 1640681"/>
                  <a:gd name="connsiteY11" fmla="*/ 314325 h 330994"/>
                  <a:gd name="connsiteX12" fmla="*/ 1640681 w 1640681"/>
                  <a:gd name="connsiteY12" fmla="*/ 2381 h 330994"/>
                  <a:gd name="connsiteX13" fmla="*/ 1640681 w 1640681"/>
                  <a:gd name="connsiteY13" fmla="*/ 330994 h 330994"/>
                  <a:gd name="connsiteX14" fmla="*/ 0 w 1640681"/>
                  <a:gd name="connsiteY14" fmla="*/ 323850 h 33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40681" h="330994">
                    <a:moveTo>
                      <a:pt x="0" y="323850"/>
                    </a:moveTo>
                    <a:lnTo>
                      <a:pt x="188119" y="323850"/>
                    </a:lnTo>
                    <a:lnTo>
                      <a:pt x="188119" y="2381"/>
                    </a:lnTo>
                    <a:lnTo>
                      <a:pt x="188119" y="316706"/>
                    </a:lnTo>
                    <a:lnTo>
                      <a:pt x="450056" y="316706"/>
                    </a:lnTo>
                    <a:lnTo>
                      <a:pt x="681038" y="316706"/>
                    </a:lnTo>
                    <a:lnTo>
                      <a:pt x="681038" y="0"/>
                    </a:lnTo>
                    <a:lnTo>
                      <a:pt x="681038" y="314325"/>
                    </a:lnTo>
                    <a:lnTo>
                      <a:pt x="1107281" y="314325"/>
                    </a:lnTo>
                    <a:lnTo>
                      <a:pt x="1107281" y="2381"/>
                    </a:lnTo>
                    <a:lnTo>
                      <a:pt x="1107281" y="314325"/>
                    </a:lnTo>
                    <a:lnTo>
                      <a:pt x="1640681" y="314325"/>
                    </a:lnTo>
                    <a:lnTo>
                      <a:pt x="1640681" y="2381"/>
                    </a:lnTo>
                    <a:lnTo>
                      <a:pt x="1640681" y="330994"/>
                    </a:lnTo>
                    <a:lnTo>
                      <a:pt x="0" y="32385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37" name="Google Shape;1486;p114">
                <a:extLst>
                  <a:ext uri="{FF2B5EF4-FFF2-40B4-BE49-F238E27FC236}">
                    <a16:creationId xmlns:a16="http://schemas.microsoft.com/office/drawing/2014/main" id="{06BED650-E666-3FAB-865F-12BEC590D1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6980" y="2273417"/>
                <a:ext cx="0" cy="265209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8" name="Google Shape;1487;p114">
                <a:extLst>
                  <a:ext uri="{FF2B5EF4-FFF2-40B4-BE49-F238E27FC236}">
                    <a16:creationId xmlns:a16="http://schemas.microsoft.com/office/drawing/2014/main" id="{436A7BF0-768C-F379-986C-6035DB209EDA}"/>
                  </a:ext>
                </a:extLst>
              </p:cNvPr>
              <p:cNvCxnSpPr/>
              <p:nvPr/>
            </p:nvCxnSpPr>
            <p:spPr>
              <a:xfrm flipH="1">
                <a:off x="1033170" y="2536153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9" name="Google Shape;1487;p114">
                <a:extLst>
                  <a:ext uri="{FF2B5EF4-FFF2-40B4-BE49-F238E27FC236}">
                    <a16:creationId xmlns:a16="http://schemas.microsoft.com/office/drawing/2014/main" id="{66105740-CAE8-A452-C727-F96A963146F5}"/>
                  </a:ext>
                </a:extLst>
              </p:cNvPr>
              <p:cNvCxnSpPr/>
              <p:nvPr/>
            </p:nvCxnSpPr>
            <p:spPr>
              <a:xfrm flipH="1">
                <a:off x="1027138" y="2273417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40" name="Freeform: Shape 2339">
                <a:extLst>
                  <a:ext uri="{FF2B5EF4-FFF2-40B4-BE49-F238E27FC236}">
                    <a16:creationId xmlns:a16="http://schemas.microsoft.com/office/drawing/2014/main" id="{4A4C2D62-0328-C168-1F04-D521B8D75F53}"/>
                  </a:ext>
                </a:extLst>
              </p:cNvPr>
              <p:cNvSpPr/>
              <p:nvPr/>
            </p:nvSpPr>
            <p:spPr>
              <a:xfrm>
                <a:off x="4794951" y="2287251"/>
                <a:ext cx="209589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5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1" name="Freeform: Shape 2340">
                <a:extLst>
                  <a:ext uri="{FF2B5EF4-FFF2-40B4-BE49-F238E27FC236}">
                    <a16:creationId xmlns:a16="http://schemas.microsoft.com/office/drawing/2014/main" id="{B02699E3-938C-0D9A-D85C-A2E71C11D2A3}"/>
                  </a:ext>
                </a:extLst>
              </p:cNvPr>
              <p:cNvSpPr/>
              <p:nvPr/>
            </p:nvSpPr>
            <p:spPr>
              <a:xfrm>
                <a:off x="4325567" y="2287251"/>
                <a:ext cx="209589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5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2" name="Freeform: Shape 2341">
                <a:extLst>
                  <a:ext uri="{FF2B5EF4-FFF2-40B4-BE49-F238E27FC236}">
                    <a16:creationId xmlns:a16="http://schemas.microsoft.com/office/drawing/2014/main" id="{4E01493F-FB6F-962A-BD54-ED6199C846B7}"/>
                  </a:ext>
                </a:extLst>
              </p:cNvPr>
              <p:cNvSpPr/>
              <p:nvPr/>
            </p:nvSpPr>
            <p:spPr>
              <a:xfrm>
                <a:off x="5607624" y="2287251"/>
                <a:ext cx="379225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5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43" name="Google Shape;1487;p114">
                <a:extLst>
                  <a:ext uri="{FF2B5EF4-FFF2-40B4-BE49-F238E27FC236}">
                    <a16:creationId xmlns:a16="http://schemas.microsoft.com/office/drawing/2014/main" id="{BBB9AE9C-F234-3024-1F24-DD122D444F6F}"/>
                  </a:ext>
                </a:extLst>
              </p:cNvPr>
              <p:cNvCxnSpPr/>
              <p:nvPr/>
            </p:nvCxnSpPr>
            <p:spPr>
              <a:xfrm flipH="1">
                <a:off x="4317946" y="2536153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4" name="Google Shape;1487;p114">
                <a:extLst>
                  <a:ext uri="{FF2B5EF4-FFF2-40B4-BE49-F238E27FC236}">
                    <a16:creationId xmlns:a16="http://schemas.microsoft.com/office/drawing/2014/main" id="{6FEF542E-78BD-DFE6-85A7-D800CCFC1D78}"/>
                  </a:ext>
                </a:extLst>
              </p:cNvPr>
              <p:cNvCxnSpPr/>
              <p:nvPr/>
            </p:nvCxnSpPr>
            <p:spPr>
              <a:xfrm flipH="1">
                <a:off x="4311914" y="2273417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45" name="Freeform: Shape 2344">
                <a:extLst>
                  <a:ext uri="{FF2B5EF4-FFF2-40B4-BE49-F238E27FC236}">
                    <a16:creationId xmlns:a16="http://schemas.microsoft.com/office/drawing/2014/main" id="{8554259F-40AD-763B-E8C7-92A188F11059}"/>
                  </a:ext>
                </a:extLst>
              </p:cNvPr>
              <p:cNvSpPr/>
              <p:nvPr/>
            </p:nvSpPr>
            <p:spPr>
              <a:xfrm>
                <a:off x="2691876" y="2472471"/>
                <a:ext cx="1640681" cy="57413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346" name="Google Shape;1487;p114">
                <a:extLst>
                  <a:ext uri="{FF2B5EF4-FFF2-40B4-BE49-F238E27FC236}">
                    <a16:creationId xmlns:a16="http://schemas.microsoft.com/office/drawing/2014/main" id="{3A801A52-08D7-A080-1837-A5574C9CEC96}"/>
                  </a:ext>
                </a:extLst>
              </p:cNvPr>
              <p:cNvCxnSpPr/>
              <p:nvPr/>
            </p:nvCxnSpPr>
            <p:spPr>
              <a:xfrm flipH="1">
                <a:off x="2682352" y="2536152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7" name="Google Shape;1487;p114">
                <a:extLst>
                  <a:ext uri="{FF2B5EF4-FFF2-40B4-BE49-F238E27FC236}">
                    <a16:creationId xmlns:a16="http://schemas.microsoft.com/office/drawing/2014/main" id="{5C354F6D-119E-6395-3850-6B0F10C5AC0E}"/>
                  </a:ext>
                </a:extLst>
              </p:cNvPr>
              <p:cNvCxnSpPr/>
              <p:nvPr/>
            </p:nvCxnSpPr>
            <p:spPr>
              <a:xfrm flipH="1">
                <a:off x="2676320" y="2273416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2" name="Google Shape;898;p88">
              <a:extLst>
                <a:ext uri="{FF2B5EF4-FFF2-40B4-BE49-F238E27FC236}">
                  <a16:creationId xmlns:a16="http://schemas.microsoft.com/office/drawing/2014/main" id="{D0545AD3-BB6C-4DA3-6EAD-6BE43300C062}"/>
                </a:ext>
              </a:extLst>
            </p:cNvPr>
            <p:cNvSpPr txBox="1"/>
            <p:nvPr/>
          </p:nvSpPr>
          <p:spPr>
            <a:xfrm>
              <a:off x="2281266" y="3106962"/>
              <a:ext cx="377190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2</a:t>
              </a:r>
            </a:p>
          </p:txBody>
        </p:sp>
        <p:sp>
          <p:nvSpPr>
            <p:cNvPr id="23" name="Google Shape;898;p88">
              <a:extLst>
                <a:ext uri="{FF2B5EF4-FFF2-40B4-BE49-F238E27FC236}">
                  <a16:creationId xmlns:a16="http://schemas.microsoft.com/office/drawing/2014/main" id="{2581F8F0-F286-FF67-3F86-4022F1F71AAD}"/>
                </a:ext>
              </a:extLst>
            </p:cNvPr>
            <p:cNvSpPr txBox="1"/>
            <p:nvPr/>
          </p:nvSpPr>
          <p:spPr>
            <a:xfrm>
              <a:off x="2281266" y="2775629"/>
              <a:ext cx="377190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1</a:t>
              </a:r>
            </a:p>
          </p:txBody>
        </p:sp>
        <p:sp>
          <p:nvSpPr>
            <p:cNvPr id="24" name="Google Shape;898;p88">
              <a:extLst>
                <a:ext uri="{FF2B5EF4-FFF2-40B4-BE49-F238E27FC236}">
                  <a16:creationId xmlns:a16="http://schemas.microsoft.com/office/drawing/2014/main" id="{DE8C4BF2-E403-849C-9F5E-60683690FF9B}"/>
                </a:ext>
              </a:extLst>
            </p:cNvPr>
            <p:cNvSpPr txBox="1"/>
            <p:nvPr/>
          </p:nvSpPr>
          <p:spPr>
            <a:xfrm>
              <a:off x="2282856" y="3435413"/>
              <a:ext cx="377190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3</a:t>
              </a:r>
            </a:p>
          </p:txBody>
        </p:sp>
        <p:sp>
          <p:nvSpPr>
            <p:cNvPr id="30" name="Google Shape;898;p88">
              <a:extLst>
                <a:ext uri="{FF2B5EF4-FFF2-40B4-BE49-F238E27FC236}">
                  <a16:creationId xmlns:a16="http://schemas.microsoft.com/office/drawing/2014/main" id="{9D35229A-815D-B66C-291B-81A70FF45272}"/>
                </a:ext>
              </a:extLst>
            </p:cNvPr>
            <p:cNvSpPr txBox="1"/>
            <p:nvPr/>
          </p:nvSpPr>
          <p:spPr>
            <a:xfrm>
              <a:off x="2281266" y="3753007"/>
              <a:ext cx="377190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4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895DCCB-75E3-E7C8-FF1E-21B7BA588F88}"/>
                </a:ext>
              </a:extLst>
            </p:cNvPr>
            <p:cNvGrpSpPr/>
            <p:nvPr/>
          </p:nvGrpSpPr>
          <p:grpSpPr>
            <a:xfrm>
              <a:off x="2577440" y="2781580"/>
              <a:ext cx="2401760" cy="266227"/>
              <a:chOff x="2271093" y="2908580"/>
              <a:chExt cx="2401760" cy="266227"/>
            </a:xfrm>
          </p:grpSpPr>
          <p:sp>
            <p:nvSpPr>
              <p:cNvPr id="2329" name="Freeform: Shape 2328">
                <a:extLst>
                  <a:ext uri="{FF2B5EF4-FFF2-40B4-BE49-F238E27FC236}">
                    <a16:creationId xmlns:a16="http://schemas.microsoft.com/office/drawing/2014/main" id="{EC588162-8262-CB11-99A2-280021CD5E6B}"/>
                  </a:ext>
                </a:extLst>
              </p:cNvPr>
              <p:cNvSpPr/>
              <p:nvPr/>
            </p:nvSpPr>
            <p:spPr>
              <a:xfrm>
                <a:off x="2287856" y="2934141"/>
                <a:ext cx="1640681" cy="239329"/>
              </a:xfrm>
              <a:custGeom>
                <a:avLst/>
                <a:gdLst>
                  <a:gd name="connsiteX0" fmla="*/ 0 w 1640681"/>
                  <a:gd name="connsiteY0" fmla="*/ 323850 h 330994"/>
                  <a:gd name="connsiteX1" fmla="*/ 188119 w 1640681"/>
                  <a:gd name="connsiteY1" fmla="*/ 323850 h 330994"/>
                  <a:gd name="connsiteX2" fmla="*/ 188119 w 1640681"/>
                  <a:gd name="connsiteY2" fmla="*/ 2381 h 330994"/>
                  <a:gd name="connsiteX3" fmla="*/ 188119 w 1640681"/>
                  <a:gd name="connsiteY3" fmla="*/ 316706 h 330994"/>
                  <a:gd name="connsiteX4" fmla="*/ 450056 w 1640681"/>
                  <a:gd name="connsiteY4" fmla="*/ 316706 h 330994"/>
                  <a:gd name="connsiteX5" fmla="*/ 681038 w 1640681"/>
                  <a:gd name="connsiteY5" fmla="*/ 316706 h 330994"/>
                  <a:gd name="connsiteX6" fmla="*/ 681038 w 1640681"/>
                  <a:gd name="connsiteY6" fmla="*/ 0 h 330994"/>
                  <a:gd name="connsiteX7" fmla="*/ 681038 w 1640681"/>
                  <a:gd name="connsiteY7" fmla="*/ 314325 h 330994"/>
                  <a:gd name="connsiteX8" fmla="*/ 1107281 w 1640681"/>
                  <a:gd name="connsiteY8" fmla="*/ 314325 h 330994"/>
                  <a:gd name="connsiteX9" fmla="*/ 1107281 w 1640681"/>
                  <a:gd name="connsiteY9" fmla="*/ 2381 h 330994"/>
                  <a:gd name="connsiteX10" fmla="*/ 1107281 w 1640681"/>
                  <a:gd name="connsiteY10" fmla="*/ 314325 h 330994"/>
                  <a:gd name="connsiteX11" fmla="*/ 1640681 w 1640681"/>
                  <a:gd name="connsiteY11" fmla="*/ 314325 h 330994"/>
                  <a:gd name="connsiteX12" fmla="*/ 1640681 w 1640681"/>
                  <a:gd name="connsiteY12" fmla="*/ 2381 h 330994"/>
                  <a:gd name="connsiteX13" fmla="*/ 1640681 w 1640681"/>
                  <a:gd name="connsiteY13" fmla="*/ 330994 h 330994"/>
                  <a:gd name="connsiteX14" fmla="*/ 0 w 1640681"/>
                  <a:gd name="connsiteY14" fmla="*/ 323850 h 33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40681" h="330994">
                    <a:moveTo>
                      <a:pt x="0" y="323850"/>
                    </a:moveTo>
                    <a:lnTo>
                      <a:pt x="188119" y="323850"/>
                    </a:lnTo>
                    <a:lnTo>
                      <a:pt x="188119" y="2381"/>
                    </a:lnTo>
                    <a:lnTo>
                      <a:pt x="188119" y="316706"/>
                    </a:lnTo>
                    <a:lnTo>
                      <a:pt x="450056" y="316706"/>
                    </a:lnTo>
                    <a:lnTo>
                      <a:pt x="681038" y="316706"/>
                    </a:lnTo>
                    <a:lnTo>
                      <a:pt x="681038" y="0"/>
                    </a:lnTo>
                    <a:lnTo>
                      <a:pt x="681038" y="314325"/>
                    </a:lnTo>
                    <a:lnTo>
                      <a:pt x="1107281" y="314325"/>
                    </a:lnTo>
                    <a:lnTo>
                      <a:pt x="1107281" y="2381"/>
                    </a:lnTo>
                    <a:lnTo>
                      <a:pt x="1107281" y="314325"/>
                    </a:lnTo>
                    <a:lnTo>
                      <a:pt x="1640681" y="314325"/>
                    </a:lnTo>
                    <a:lnTo>
                      <a:pt x="1640681" y="2381"/>
                    </a:lnTo>
                    <a:lnTo>
                      <a:pt x="1640681" y="330994"/>
                    </a:lnTo>
                    <a:lnTo>
                      <a:pt x="0" y="32385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0" name="Freeform: Shape 2329">
                <a:extLst>
                  <a:ext uri="{FF2B5EF4-FFF2-40B4-BE49-F238E27FC236}">
                    <a16:creationId xmlns:a16="http://schemas.microsoft.com/office/drawing/2014/main" id="{C2D34289-14DF-1C55-0909-05A1DB91D1E4}"/>
                  </a:ext>
                </a:extLst>
              </p:cNvPr>
              <p:cNvSpPr/>
              <p:nvPr/>
            </p:nvSpPr>
            <p:spPr>
              <a:xfrm>
                <a:off x="2283094" y="2931270"/>
                <a:ext cx="1662112" cy="239329"/>
              </a:xfrm>
              <a:custGeom>
                <a:avLst/>
                <a:gdLst>
                  <a:gd name="connsiteX0" fmla="*/ 0 w 1662112"/>
                  <a:gd name="connsiteY0" fmla="*/ 330994 h 330994"/>
                  <a:gd name="connsiteX1" fmla="*/ 57150 w 1662112"/>
                  <a:gd name="connsiteY1" fmla="*/ 330994 h 330994"/>
                  <a:gd name="connsiteX2" fmla="*/ 57150 w 1662112"/>
                  <a:gd name="connsiteY2" fmla="*/ 0 h 330994"/>
                  <a:gd name="connsiteX3" fmla="*/ 57150 w 1662112"/>
                  <a:gd name="connsiteY3" fmla="*/ 326232 h 330994"/>
                  <a:gd name="connsiteX4" fmla="*/ 1381125 w 1662112"/>
                  <a:gd name="connsiteY4" fmla="*/ 326232 h 330994"/>
                  <a:gd name="connsiteX5" fmla="*/ 1381125 w 1662112"/>
                  <a:gd name="connsiteY5" fmla="*/ 4763 h 330994"/>
                  <a:gd name="connsiteX6" fmla="*/ 1381125 w 1662112"/>
                  <a:gd name="connsiteY6" fmla="*/ 330994 h 330994"/>
                  <a:gd name="connsiteX7" fmla="*/ 1662112 w 1662112"/>
                  <a:gd name="connsiteY7" fmla="*/ 330994 h 330994"/>
                  <a:gd name="connsiteX8" fmla="*/ 0 w 1662112"/>
                  <a:gd name="connsiteY8" fmla="*/ 330994 h 33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62112" h="330994">
                    <a:moveTo>
                      <a:pt x="0" y="330994"/>
                    </a:moveTo>
                    <a:lnTo>
                      <a:pt x="57150" y="330994"/>
                    </a:lnTo>
                    <a:lnTo>
                      <a:pt x="57150" y="0"/>
                    </a:lnTo>
                    <a:lnTo>
                      <a:pt x="57150" y="326232"/>
                    </a:lnTo>
                    <a:lnTo>
                      <a:pt x="1381125" y="326232"/>
                    </a:lnTo>
                    <a:lnTo>
                      <a:pt x="1381125" y="4763"/>
                    </a:lnTo>
                    <a:lnTo>
                      <a:pt x="1381125" y="330994"/>
                    </a:lnTo>
                    <a:lnTo>
                      <a:pt x="1662112" y="330994"/>
                    </a:lnTo>
                    <a:lnTo>
                      <a:pt x="0" y="33099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1" name="Freeform: Shape 2330">
                <a:extLst>
                  <a:ext uri="{FF2B5EF4-FFF2-40B4-BE49-F238E27FC236}">
                    <a16:creationId xmlns:a16="http://schemas.microsoft.com/office/drawing/2014/main" id="{7310EFBF-FB99-FBC0-BAD2-88353CC2AEFC}"/>
                  </a:ext>
                </a:extLst>
              </p:cNvPr>
              <p:cNvSpPr/>
              <p:nvPr/>
            </p:nvSpPr>
            <p:spPr>
              <a:xfrm>
                <a:off x="2287856" y="2936613"/>
                <a:ext cx="1654969" cy="234163"/>
              </a:xfrm>
              <a:custGeom>
                <a:avLst/>
                <a:gdLst>
                  <a:gd name="connsiteX0" fmla="*/ 0 w 1654969"/>
                  <a:gd name="connsiteY0" fmla="*/ 323850 h 323850"/>
                  <a:gd name="connsiteX1" fmla="*/ 526256 w 1654969"/>
                  <a:gd name="connsiteY1" fmla="*/ 323850 h 323850"/>
                  <a:gd name="connsiteX2" fmla="*/ 526256 w 1654969"/>
                  <a:gd name="connsiteY2" fmla="*/ 0 h 323850"/>
                  <a:gd name="connsiteX3" fmla="*/ 526256 w 1654969"/>
                  <a:gd name="connsiteY3" fmla="*/ 316707 h 323850"/>
                  <a:gd name="connsiteX4" fmla="*/ 866775 w 1654969"/>
                  <a:gd name="connsiteY4" fmla="*/ 316707 h 323850"/>
                  <a:gd name="connsiteX5" fmla="*/ 866775 w 1654969"/>
                  <a:gd name="connsiteY5" fmla="*/ 16669 h 323850"/>
                  <a:gd name="connsiteX6" fmla="*/ 866775 w 1654969"/>
                  <a:gd name="connsiteY6" fmla="*/ 314325 h 323850"/>
                  <a:gd name="connsiteX7" fmla="*/ 1500188 w 1654969"/>
                  <a:gd name="connsiteY7" fmla="*/ 314325 h 323850"/>
                  <a:gd name="connsiteX8" fmla="*/ 1500188 w 1654969"/>
                  <a:gd name="connsiteY8" fmla="*/ 9525 h 323850"/>
                  <a:gd name="connsiteX9" fmla="*/ 1500188 w 1654969"/>
                  <a:gd name="connsiteY9" fmla="*/ 321469 h 323850"/>
                  <a:gd name="connsiteX10" fmla="*/ 1654969 w 1654969"/>
                  <a:gd name="connsiteY10" fmla="*/ 321469 h 323850"/>
                  <a:gd name="connsiteX11" fmla="*/ 0 w 1654969"/>
                  <a:gd name="connsiteY11" fmla="*/ 323850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54969" h="323850">
                    <a:moveTo>
                      <a:pt x="0" y="323850"/>
                    </a:moveTo>
                    <a:lnTo>
                      <a:pt x="526256" y="323850"/>
                    </a:lnTo>
                    <a:lnTo>
                      <a:pt x="526256" y="0"/>
                    </a:lnTo>
                    <a:lnTo>
                      <a:pt x="526256" y="316707"/>
                    </a:lnTo>
                    <a:lnTo>
                      <a:pt x="866775" y="316707"/>
                    </a:lnTo>
                    <a:lnTo>
                      <a:pt x="866775" y="16669"/>
                    </a:lnTo>
                    <a:lnTo>
                      <a:pt x="866775" y="314325"/>
                    </a:lnTo>
                    <a:lnTo>
                      <a:pt x="1500188" y="314325"/>
                    </a:lnTo>
                    <a:lnTo>
                      <a:pt x="1500188" y="9525"/>
                    </a:lnTo>
                    <a:lnTo>
                      <a:pt x="1500188" y="321469"/>
                    </a:lnTo>
                    <a:lnTo>
                      <a:pt x="1654969" y="321469"/>
                    </a:lnTo>
                    <a:lnTo>
                      <a:pt x="0" y="32385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2" name="Freeform: Shape 2331">
                <a:extLst>
                  <a:ext uri="{FF2B5EF4-FFF2-40B4-BE49-F238E27FC236}">
                    <a16:creationId xmlns:a16="http://schemas.microsoft.com/office/drawing/2014/main" id="{EA4E8DCF-0BCA-B5C1-B9F9-AA3BEC61BD93}"/>
                  </a:ext>
                </a:extLst>
              </p:cNvPr>
              <p:cNvSpPr/>
              <p:nvPr/>
            </p:nvSpPr>
            <p:spPr>
              <a:xfrm>
                <a:off x="2292619" y="2912508"/>
                <a:ext cx="1647825" cy="258268"/>
              </a:xfrm>
              <a:custGeom>
                <a:avLst/>
                <a:gdLst>
                  <a:gd name="connsiteX0" fmla="*/ 0 w 1647825"/>
                  <a:gd name="connsiteY0" fmla="*/ 347662 h 357187"/>
                  <a:gd name="connsiteX1" fmla="*/ 290512 w 1647825"/>
                  <a:gd name="connsiteY1" fmla="*/ 347662 h 357187"/>
                  <a:gd name="connsiteX2" fmla="*/ 290512 w 1647825"/>
                  <a:gd name="connsiteY2" fmla="*/ 0 h 357187"/>
                  <a:gd name="connsiteX3" fmla="*/ 290512 w 1647825"/>
                  <a:gd name="connsiteY3" fmla="*/ 357187 h 357187"/>
                  <a:gd name="connsiteX4" fmla="*/ 740568 w 1647825"/>
                  <a:gd name="connsiteY4" fmla="*/ 357187 h 357187"/>
                  <a:gd name="connsiteX5" fmla="*/ 740568 w 1647825"/>
                  <a:gd name="connsiteY5" fmla="*/ 4762 h 357187"/>
                  <a:gd name="connsiteX6" fmla="*/ 740568 w 1647825"/>
                  <a:gd name="connsiteY6" fmla="*/ 316706 h 357187"/>
                  <a:gd name="connsiteX7" fmla="*/ 740568 w 1647825"/>
                  <a:gd name="connsiteY7" fmla="*/ 347662 h 357187"/>
                  <a:gd name="connsiteX8" fmla="*/ 1288256 w 1647825"/>
                  <a:gd name="connsiteY8" fmla="*/ 347662 h 357187"/>
                  <a:gd name="connsiteX9" fmla="*/ 1288256 w 1647825"/>
                  <a:gd name="connsiteY9" fmla="*/ 19050 h 357187"/>
                  <a:gd name="connsiteX10" fmla="*/ 1288256 w 1647825"/>
                  <a:gd name="connsiteY10" fmla="*/ 340518 h 357187"/>
                  <a:gd name="connsiteX11" fmla="*/ 1647825 w 1647825"/>
                  <a:gd name="connsiteY11" fmla="*/ 340518 h 357187"/>
                  <a:gd name="connsiteX12" fmla="*/ 0 w 1647825"/>
                  <a:gd name="connsiteY12" fmla="*/ 347662 h 35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47825" h="357187">
                    <a:moveTo>
                      <a:pt x="0" y="347662"/>
                    </a:moveTo>
                    <a:lnTo>
                      <a:pt x="290512" y="347662"/>
                    </a:lnTo>
                    <a:lnTo>
                      <a:pt x="290512" y="0"/>
                    </a:lnTo>
                    <a:lnTo>
                      <a:pt x="290512" y="357187"/>
                    </a:lnTo>
                    <a:lnTo>
                      <a:pt x="740568" y="357187"/>
                    </a:lnTo>
                    <a:lnTo>
                      <a:pt x="740568" y="4762"/>
                    </a:lnTo>
                    <a:lnTo>
                      <a:pt x="740568" y="316706"/>
                    </a:lnTo>
                    <a:lnTo>
                      <a:pt x="740568" y="347662"/>
                    </a:lnTo>
                    <a:lnTo>
                      <a:pt x="1288256" y="347662"/>
                    </a:lnTo>
                    <a:lnTo>
                      <a:pt x="1288256" y="19050"/>
                    </a:lnTo>
                    <a:lnTo>
                      <a:pt x="1288256" y="340518"/>
                    </a:lnTo>
                    <a:lnTo>
                      <a:pt x="1647825" y="340518"/>
                    </a:lnTo>
                    <a:lnTo>
                      <a:pt x="0" y="34766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33" name="Google Shape;1486;p114">
                <a:extLst>
                  <a:ext uri="{FF2B5EF4-FFF2-40B4-BE49-F238E27FC236}">
                    <a16:creationId xmlns:a16="http://schemas.microsoft.com/office/drawing/2014/main" id="{A72FD3A7-1EF1-2D74-5F74-613DB94E72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0935" y="2909598"/>
                <a:ext cx="0" cy="265209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4" name="Google Shape;1487;p114">
                <a:extLst>
                  <a:ext uri="{FF2B5EF4-FFF2-40B4-BE49-F238E27FC236}">
                    <a16:creationId xmlns:a16="http://schemas.microsoft.com/office/drawing/2014/main" id="{FF1434F5-4316-5C76-3701-6E1D54E8AB93}"/>
                  </a:ext>
                </a:extLst>
              </p:cNvPr>
              <p:cNvCxnSpPr/>
              <p:nvPr/>
            </p:nvCxnSpPr>
            <p:spPr>
              <a:xfrm flipH="1">
                <a:off x="2277125" y="3172334"/>
                <a:ext cx="2395728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5" name="Google Shape;1487;p114">
                <a:extLst>
                  <a:ext uri="{FF2B5EF4-FFF2-40B4-BE49-F238E27FC236}">
                    <a16:creationId xmlns:a16="http://schemas.microsoft.com/office/drawing/2014/main" id="{E8910F59-8E85-27B5-9852-4D9A5EB01C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71093" y="2908580"/>
                <a:ext cx="2393776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3632420-E02D-109E-4EDD-BF76B34C7A31}"/>
                </a:ext>
              </a:extLst>
            </p:cNvPr>
            <p:cNvGrpSpPr/>
            <p:nvPr/>
          </p:nvGrpSpPr>
          <p:grpSpPr>
            <a:xfrm>
              <a:off x="2577439" y="3435979"/>
              <a:ext cx="2401761" cy="270450"/>
              <a:chOff x="2271092" y="3521201"/>
              <a:chExt cx="2401761" cy="270450"/>
            </a:xfrm>
          </p:grpSpPr>
          <p:sp>
            <p:nvSpPr>
              <p:cNvPr id="2319" name="Freeform: Shape 2318">
                <a:extLst>
                  <a:ext uri="{FF2B5EF4-FFF2-40B4-BE49-F238E27FC236}">
                    <a16:creationId xmlns:a16="http://schemas.microsoft.com/office/drawing/2014/main" id="{9FDE84B2-860A-2F5C-E93A-5540B9AED666}"/>
                  </a:ext>
                </a:extLst>
              </p:cNvPr>
              <p:cNvSpPr/>
              <p:nvPr/>
            </p:nvSpPr>
            <p:spPr>
              <a:xfrm>
                <a:off x="3150938" y="3542316"/>
                <a:ext cx="232860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2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0" name="Freeform: Shape 2319">
                <a:extLst>
                  <a:ext uri="{FF2B5EF4-FFF2-40B4-BE49-F238E27FC236}">
                    <a16:creationId xmlns:a16="http://schemas.microsoft.com/office/drawing/2014/main" id="{3E616350-C7D3-B9EF-DD4D-217637D65FDC}"/>
                  </a:ext>
                </a:extLst>
              </p:cNvPr>
              <p:cNvSpPr/>
              <p:nvPr/>
            </p:nvSpPr>
            <p:spPr>
              <a:xfrm>
                <a:off x="3586867" y="3542316"/>
                <a:ext cx="232860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2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1" name="Freeform: Shape 2320">
                <a:extLst>
                  <a:ext uri="{FF2B5EF4-FFF2-40B4-BE49-F238E27FC236}">
                    <a16:creationId xmlns:a16="http://schemas.microsoft.com/office/drawing/2014/main" id="{78DC2740-9A05-D19D-D38C-877C5A838A6C}"/>
                  </a:ext>
                </a:extLst>
              </p:cNvPr>
              <p:cNvSpPr/>
              <p:nvPr/>
            </p:nvSpPr>
            <p:spPr>
              <a:xfrm>
                <a:off x="2284746" y="3549007"/>
                <a:ext cx="456863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2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2" name="Freeform: Shape 2321">
                <a:extLst>
                  <a:ext uri="{FF2B5EF4-FFF2-40B4-BE49-F238E27FC236}">
                    <a16:creationId xmlns:a16="http://schemas.microsoft.com/office/drawing/2014/main" id="{584406F7-463D-5BA8-DAC0-B21F57E78C27}"/>
                  </a:ext>
                </a:extLst>
              </p:cNvPr>
              <p:cNvSpPr/>
              <p:nvPr/>
            </p:nvSpPr>
            <p:spPr>
              <a:xfrm>
                <a:off x="2945993" y="3539400"/>
                <a:ext cx="206323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bg2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23" name="Freeform: Shape 2322">
                <a:extLst>
                  <a:ext uri="{FF2B5EF4-FFF2-40B4-BE49-F238E27FC236}">
                    <a16:creationId xmlns:a16="http://schemas.microsoft.com/office/drawing/2014/main" id="{A92705D5-E5F4-DE86-E623-31208C57B6B9}"/>
                  </a:ext>
                </a:extLst>
              </p:cNvPr>
              <p:cNvSpPr/>
              <p:nvPr/>
            </p:nvSpPr>
            <p:spPr>
              <a:xfrm>
                <a:off x="3382551" y="3539400"/>
                <a:ext cx="206323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bg2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24" name="Freeform: Shape 2323">
                <a:extLst>
                  <a:ext uri="{FF2B5EF4-FFF2-40B4-BE49-F238E27FC236}">
                    <a16:creationId xmlns:a16="http://schemas.microsoft.com/office/drawing/2014/main" id="{6465AF4C-05D5-563F-87F3-403C30DEF6D7}"/>
                  </a:ext>
                </a:extLst>
              </p:cNvPr>
              <p:cNvSpPr/>
              <p:nvPr/>
            </p:nvSpPr>
            <p:spPr>
              <a:xfrm>
                <a:off x="3821655" y="3539400"/>
                <a:ext cx="206323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bg2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25" name="Freeform: Shape 2324">
                <a:extLst>
                  <a:ext uri="{FF2B5EF4-FFF2-40B4-BE49-F238E27FC236}">
                    <a16:creationId xmlns:a16="http://schemas.microsoft.com/office/drawing/2014/main" id="{C24CF7FC-BF40-9188-E261-327FF09F7DA7}"/>
                  </a:ext>
                </a:extLst>
              </p:cNvPr>
              <p:cNvSpPr/>
              <p:nvPr/>
            </p:nvSpPr>
            <p:spPr>
              <a:xfrm>
                <a:off x="2741341" y="3539400"/>
                <a:ext cx="206323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bg2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326" name="Google Shape;1486;p114">
                <a:extLst>
                  <a:ext uri="{FF2B5EF4-FFF2-40B4-BE49-F238E27FC236}">
                    <a16:creationId xmlns:a16="http://schemas.microsoft.com/office/drawing/2014/main" id="{F48ADCC4-629E-703E-75A0-19F2AABC71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0935" y="3521201"/>
                <a:ext cx="0" cy="265209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27" name="Google Shape;1487;p114">
                <a:extLst>
                  <a:ext uri="{FF2B5EF4-FFF2-40B4-BE49-F238E27FC236}">
                    <a16:creationId xmlns:a16="http://schemas.microsoft.com/office/drawing/2014/main" id="{27A827B5-1659-6289-66FB-CB8629377A3B}"/>
                  </a:ext>
                </a:extLst>
              </p:cNvPr>
              <p:cNvCxnSpPr/>
              <p:nvPr/>
            </p:nvCxnSpPr>
            <p:spPr>
              <a:xfrm flipH="1">
                <a:off x="2277125" y="3783937"/>
                <a:ext cx="2395728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28" name="Google Shape;1487;p114">
                <a:extLst>
                  <a:ext uri="{FF2B5EF4-FFF2-40B4-BE49-F238E27FC236}">
                    <a16:creationId xmlns:a16="http://schemas.microsoft.com/office/drawing/2014/main" id="{F6EF6C8D-E907-5EEB-0F3E-BB877D7762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71092" y="3521201"/>
                <a:ext cx="2395728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26E1D1F-9576-AEC3-52B0-FE767E383B1F}"/>
                </a:ext>
              </a:extLst>
            </p:cNvPr>
            <p:cNvGrpSpPr/>
            <p:nvPr/>
          </p:nvGrpSpPr>
          <p:grpSpPr>
            <a:xfrm>
              <a:off x="2577440" y="3764592"/>
              <a:ext cx="2401760" cy="269781"/>
              <a:chOff x="2271093" y="3831246"/>
              <a:chExt cx="2401760" cy="269781"/>
            </a:xfrm>
          </p:grpSpPr>
          <p:sp>
            <p:nvSpPr>
              <p:cNvPr id="2289" name="Freeform: Shape 2288">
                <a:extLst>
                  <a:ext uri="{FF2B5EF4-FFF2-40B4-BE49-F238E27FC236}">
                    <a16:creationId xmlns:a16="http://schemas.microsoft.com/office/drawing/2014/main" id="{6A5EE7C2-8CD6-E871-BD4A-6118A6E0A655}"/>
                  </a:ext>
                </a:extLst>
              </p:cNvPr>
              <p:cNvSpPr/>
              <p:nvPr/>
            </p:nvSpPr>
            <p:spPr>
              <a:xfrm>
                <a:off x="2501785" y="3850685"/>
                <a:ext cx="414339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4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91" name="Freeform: Shape 2290">
                <a:extLst>
                  <a:ext uri="{FF2B5EF4-FFF2-40B4-BE49-F238E27FC236}">
                    <a16:creationId xmlns:a16="http://schemas.microsoft.com/office/drawing/2014/main" id="{FA417DF5-B87B-57C7-2524-70A4C3E7C475}"/>
                  </a:ext>
                </a:extLst>
              </p:cNvPr>
              <p:cNvSpPr/>
              <p:nvPr/>
            </p:nvSpPr>
            <p:spPr>
              <a:xfrm>
                <a:off x="3505022" y="3858383"/>
                <a:ext cx="398883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4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313" name="Google Shape;1486;p114">
                <a:extLst>
                  <a:ext uri="{FF2B5EF4-FFF2-40B4-BE49-F238E27FC236}">
                    <a16:creationId xmlns:a16="http://schemas.microsoft.com/office/drawing/2014/main" id="{F9D8C083-5EA8-CCB8-067C-F3472C347F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0935" y="3831246"/>
                <a:ext cx="0" cy="265209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14" name="Google Shape;1487;p114">
                <a:extLst>
                  <a:ext uri="{FF2B5EF4-FFF2-40B4-BE49-F238E27FC236}">
                    <a16:creationId xmlns:a16="http://schemas.microsoft.com/office/drawing/2014/main" id="{1EE320E4-8D51-60E4-05FB-73A232D79273}"/>
                  </a:ext>
                </a:extLst>
              </p:cNvPr>
              <p:cNvCxnSpPr/>
              <p:nvPr/>
            </p:nvCxnSpPr>
            <p:spPr>
              <a:xfrm flipH="1">
                <a:off x="2277125" y="4093982"/>
                <a:ext cx="2395728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15" name="Google Shape;1487;p114">
                <a:extLst>
                  <a:ext uri="{FF2B5EF4-FFF2-40B4-BE49-F238E27FC236}">
                    <a16:creationId xmlns:a16="http://schemas.microsoft.com/office/drawing/2014/main" id="{245BF366-EA13-CBE3-9427-F1D1788FBB98}"/>
                  </a:ext>
                </a:extLst>
              </p:cNvPr>
              <p:cNvCxnSpPr/>
              <p:nvPr/>
            </p:nvCxnSpPr>
            <p:spPr>
              <a:xfrm flipH="1">
                <a:off x="2271093" y="3831246"/>
                <a:ext cx="2395728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16" name="Freeform: Shape 2315">
                <a:extLst>
                  <a:ext uri="{FF2B5EF4-FFF2-40B4-BE49-F238E27FC236}">
                    <a16:creationId xmlns:a16="http://schemas.microsoft.com/office/drawing/2014/main" id="{402CA232-9366-D1FB-F2EC-2F6DFF0CF375}"/>
                  </a:ext>
                </a:extLst>
              </p:cNvPr>
              <p:cNvSpPr/>
              <p:nvPr/>
            </p:nvSpPr>
            <p:spPr>
              <a:xfrm>
                <a:off x="3295433" y="3855604"/>
                <a:ext cx="209589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5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7" name="Freeform: Shape 2316">
                <a:extLst>
                  <a:ext uri="{FF2B5EF4-FFF2-40B4-BE49-F238E27FC236}">
                    <a16:creationId xmlns:a16="http://schemas.microsoft.com/office/drawing/2014/main" id="{1B77CA4F-5B8A-BFDF-0DFD-A51BC9CAA486}"/>
                  </a:ext>
                </a:extLst>
              </p:cNvPr>
              <p:cNvSpPr/>
              <p:nvPr/>
            </p:nvSpPr>
            <p:spPr>
              <a:xfrm>
                <a:off x="2293190" y="3848790"/>
                <a:ext cx="209589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5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8" name="Freeform: Shape 2317">
                <a:extLst>
                  <a:ext uri="{FF2B5EF4-FFF2-40B4-BE49-F238E27FC236}">
                    <a16:creationId xmlns:a16="http://schemas.microsoft.com/office/drawing/2014/main" id="{80933AD6-EF16-F0AD-7C46-A1B74F286DA8}"/>
                  </a:ext>
                </a:extLst>
              </p:cNvPr>
              <p:cNvSpPr/>
              <p:nvPr/>
            </p:nvSpPr>
            <p:spPr>
              <a:xfrm>
                <a:off x="2918583" y="3845080"/>
                <a:ext cx="379225" cy="24264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5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794EE7F-BFDA-9A46-1ACB-FF8D0E3B1791}"/>
                </a:ext>
              </a:extLst>
            </p:cNvPr>
            <p:cNvGrpSpPr/>
            <p:nvPr/>
          </p:nvGrpSpPr>
          <p:grpSpPr>
            <a:xfrm>
              <a:off x="2577440" y="3112265"/>
              <a:ext cx="2401760" cy="265209"/>
              <a:chOff x="2271093" y="3220697"/>
              <a:chExt cx="2401760" cy="265209"/>
            </a:xfrm>
          </p:grpSpPr>
          <p:sp>
            <p:nvSpPr>
              <p:cNvPr id="2277" name="Freeform: Shape 2276">
                <a:extLst>
                  <a:ext uri="{FF2B5EF4-FFF2-40B4-BE49-F238E27FC236}">
                    <a16:creationId xmlns:a16="http://schemas.microsoft.com/office/drawing/2014/main" id="{30FAE7D5-B8B7-9718-D0D5-8A1CADD5E1A5}"/>
                  </a:ext>
                </a:extLst>
              </p:cNvPr>
              <p:cNvSpPr/>
              <p:nvPr/>
            </p:nvSpPr>
            <p:spPr>
              <a:xfrm>
                <a:off x="2287857" y="3225403"/>
                <a:ext cx="1651000" cy="71195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bg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278" name="Google Shape;1486;p114">
                <a:extLst>
                  <a:ext uri="{FF2B5EF4-FFF2-40B4-BE49-F238E27FC236}">
                    <a16:creationId xmlns:a16="http://schemas.microsoft.com/office/drawing/2014/main" id="{F0B1DDA4-1068-622E-8423-ACBFDC6E15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0935" y="3220697"/>
                <a:ext cx="0" cy="265209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79" name="Google Shape;1487;p114">
                <a:extLst>
                  <a:ext uri="{FF2B5EF4-FFF2-40B4-BE49-F238E27FC236}">
                    <a16:creationId xmlns:a16="http://schemas.microsoft.com/office/drawing/2014/main" id="{B826E524-5BA1-D603-AE52-45A03EF7749B}"/>
                  </a:ext>
                </a:extLst>
              </p:cNvPr>
              <p:cNvCxnSpPr/>
              <p:nvPr/>
            </p:nvCxnSpPr>
            <p:spPr>
              <a:xfrm flipH="1">
                <a:off x="2277125" y="3483433"/>
                <a:ext cx="2395728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81" name="Google Shape;1487;p114">
                <a:extLst>
                  <a:ext uri="{FF2B5EF4-FFF2-40B4-BE49-F238E27FC236}">
                    <a16:creationId xmlns:a16="http://schemas.microsoft.com/office/drawing/2014/main" id="{4920A3A7-227D-7464-3D2B-20FAEF1B0C15}"/>
                  </a:ext>
                </a:extLst>
              </p:cNvPr>
              <p:cNvCxnSpPr/>
              <p:nvPr/>
            </p:nvCxnSpPr>
            <p:spPr>
              <a:xfrm flipH="1">
                <a:off x="2271093" y="3220697"/>
                <a:ext cx="2395728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285" name="Freeform: Shape 2284">
                <a:extLst>
                  <a:ext uri="{FF2B5EF4-FFF2-40B4-BE49-F238E27FC236}">
                    <a16:creationId xmlns:a16="http://schemas.microsoft.com/office/drawing/2014/main" id="{BF28BAF0-E805-7471-2A71-874088F9D682}"/>
                  </a:ext>
                </a:extLst>
              </p:cNvPr>
              <p:cNvSpPr/>
              <p:nvPr/>
            </p:nvSpPr>
            <p:spPr>
              <a:xfrm>
                <a:off x="2289687" y="3293811"/>
                <a:ext cx="1651000" cy="38386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6" name="Freeform: Shape 2285">
                <a:extLst>
                  <a:ext uri="{FF2B5EF4-FFF2-40B4-BE49-F238E27FC236}">
                    <a16:creationId xmlns:a16="http://schemas.microsoft.com/office/drawing/2014/main" id="{7BEA463E-502B-ADAB-E7F4-93F937AA49CA}"/>
                  </a:ext>
                </a:extLst>
              </p:cNvPr>
              <p:cNvSpPr/>
              <p:nvPr/>
            </p:nvSpPr>
            <p:spPr>
              <a:xfrm>
                <a:off x="2289687" y="3327436"/>
                <a:ext cx="1651000" cy="93430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7" name="Freeform: Shape 2286">
                <a:extLst>
                  <a:ext uri="{FF2B5EF4-FFF2-40B4-BE49-F238E27FC236}">
                    <a16:creationId xmlns:a16="http://schemas.microsoft.com/office/drawing/2014/main" id="{B87E33E1-5C18-E425-78C8-C59EAA9A9F06}"/>
                  </a:ext>
                </a:extLst>
              </p:cNvPr>
              <p:cNvSpPr/>
              <p:nvPr/>
            </p:nvSpPr>
            <p:spPr>
              <a:xfrm>
                <a:off x="2289687" y="3418485"/>
                <a:ext cx="1640681" cy="57413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7" name="Google Shape;898;p88">
              <a:extLst>
                <a:ext uri="{FF2B5EF4-FFF2-40B4-BE49-F238E27FC236}">
                  <a16:creationId xmlns:a16="http://schemas.microsoft.com/office/drawing/2014/main" id="{77B1AF1E-61BA-81B4-0DA0-8881EFE82A22}"/>
                </a:ext>
              </a:extLst>
            </p:cNvPr>
            <p:cNvSpPr txBox="1"/>
            <p:nvPr/>
          </p:nvSpPr>
          <p:spPr>
            <a:xfrm>
              <a:off x="561652" y="1826890"/>
              <a:ext cx="1622921" cy="5493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‘Analysis’ work to be done concurrently on one GPU with the </a:t>
              </a:r>
              <a:r>
                <a:rPr lang="en-US" sz="10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fractional GPUs </a:t>
              </a:r>
              <a:r>
                <a:rPr lang="en-US" sz="10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feature</a:t>
              </a:r>
            </a:p>
          </p:txBody>
        </p:sp>
        <p:sp>
          <p:nvSpPr>
            <p:cNvPr id="38" name="Google Shape;898;p88">
              <a:extLst>
                <a:ext uri="{FF2B5EF4-FFF2-40B4-BE49-F238E27FC236}">
                  <a16:creationId xmlns:a16="http://schemas.microsoft.com/office/drawing/2014/main" id="{534EE471-16E1-2E05-7610-2B7EFE10651D}"/>
                </a:ext>
              </a:extLst>
            </p:cNvPr>
            <p:cNvSpPr txBox="1"/>
            <p:nvPr/>
          </p:nvSpPr>
          <p:spPr>
            <a:xfrm>
              <a:off x="5490211" y="2609045"/>
              <a:ext cx="1056590" cy="7263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Smaller jobs can share GPUs using </a:t>
              </a:r>
              <a:r>
                <a:rPr lang="en-US" sz="10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fractional GPUs</a:t>
              </a:r>
              <a:r>
                <a:rPr lang="en-US" sz="10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 and </a:t>
              </a:r>
              <a:r>
                <a:rPr lang="en-US" sz="10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dynamic scheduler</a:t>
              </a:r>
            </a:p>
          </p:txBody>
        </p:sp>
        <p:sp>
          <p:nvSpPr>
            <p:cNvPr id="39" name="Google Shape;898;p88">
              <a:extLst>
                <a:ext uri="{FF2B5EF4-FFF2-40B4-BE49-F238E27FC236}">
                  <a16:creationId xmlns:a16="http://schemas.microsoft.com/office/drawing/2014/main" id="{F0981881-610A-2046-CA2E-0FF43000DD7F}"/>
                </a:ext>
              </a:extLst>
            </p:cNvPr>
            <p:cNvSpPr txBox="1"/>
            <p:nvPr/>
          </p:nvSpPr>
          <p:spPr>
            <a:xfrm>
              <a:off x="6207097" y="3303526"/>
              <a:ext cx="1344237" cy="7263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The </a:t>
              </a:r>
              <a:r>
                <a:rPr lang="en-US" sz="10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dynamic scheduler </a:t>
              </a:r>
              <a:r>
                <a:rPr lang="en-US" sz="10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makes sure all GPUs are being used whenever there’s jobs to be done.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2ECE647-35F4-3E8E-4322-38D44E9FD7CE}"/>
                </a:ext>
              </a:extLst>
            </p:cNvPr>
            <p:cNvSpPr/>
            <p:nvPr/>
          </p:nvSpPr>
          <p:spPr>
            <a:xfrm>
              <a:off x="2558093" y="1188683"/>
              <a:ext cx="1668464" cy="1275848"/>
            </a:xfrm>
            <a:prstGeom prst="roundRect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4090789614">
                    <a:custGeom>
                      <a:avLst/>
                      <a:gdLst>
                        <a:gd name="connsiteX0" fmla="*/ 0 w 1710410"/>
                        <a:gd name="connsiteY0" fmla="*/ 212646 h 1275848"/>
                        <a:gd name="connsiteX1" fmla="*/ 212646 w 1710410"/>
                        <a:gd name="connsiteY1" fmla="*/ 0 h 1275848"/>
                        <a:gd name="connsiteX2" fmla="*/ 653870 w 1710410"/>
                        <a:gd name="connsiteY2" fmla="*/ 0 h 1275848"/>
                        <a:gd name="connsiteX3" fmla="*/ 1107945 w 1710410"/>
                        <a:gd name="connsiteY3" fmla="*/ 0 h 1275848"/>
                        <a:gd name="connsiteX4" fmla="*/ 1497764 w 1710410"/>
                        <a:gd name="connsiteY4" fmla="*/ 0 h 1275848"/>
                        <a:gd name="connsiteX5" fmla="*/ 1710410 w 1710410"/>
                        <a:gd name="connsiteY5" fmla="*/ 212646 h 1275848"/>
                        <a:gd name="connsiteX6" fmla="*/ 1710410 w 1710410"/>
                        <a:gd name="connsiteY6" fmla="*/ 629418 h 1275848"/>
                        <a:gd name="connsiteX7" fmla="*/ 1710410 w 1710410"/>
                        <a:gd name="connsiteY7" fmla="*/ 1063202 h 1275848"/>
                        <a:gd name="connsiteX8" fmla="*/ 1497764 w 1710410"/>
                        <a:gd name="connsiteY8" fmla="*/ 1275848 h 1275848"/>
                        <a:gd name="connsiteX9" fmla="*/ 1095094 w 1710410"/>
                        <a:gd name="connsiteY9" fmla="*/ 1275848 h 1275848"/>
                        <a:gd name="connsiteX10" fmla="*/ 692423 w 1710410"/>
                        <a:gd name="connsiteY10" fmla="*/ 1275848 h 1275848"/>
                        <a:gd name="connsiteX11" fmla="*/ 212646 w 1710410"/>
                        <a:gd name="connsiteY11" fmla="*/ 1275848 h 1275848"/>
                        <a:gd name="connsiteX12" fmla="*/ 0 w 1710410"/>
                        <a:gd name="connsiteY12" fmla="*/ 1063202 h 1275848"/>
                        <a:gd name="connsiteX13" fmla="*/ 0 w 1710410"/>
                        <a:gd name="connsiteY13" fmla="*/ 629418 h 1275848"/>
                        <a:gd name="connsiteX14" fmla="*/ 0 w 1710410"/>
                        <a:gd name="connsiteY14" fmla="*/ 212646 h 12758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710410" h="1275848" extrusionOk="0">
                          <a:moveTo>
                            <a:pt x="0" y="212646"/>
                          </a:moveTo>
                          <a:cubicBezTo>
                            <a:pt x="3350" y="94566"/>
                            <a:pt x="75131" y="18388"/>
                            <a:pt x="212646" y="0"/>
                          </a:cubicBezTo>
                          <a:cubicBezTo>
                            <a:pt x="304982" y="-33183"/>
                            <a:pt x="558025" y="5958"/>
                            <a:pt x="653870" y="0"/>
                          </a:cubicBezTo>
                          <a:cubicBezTo>
                            <a:pt x="749715" y="-5958"/>
                            <a:pt x="1013839" y="54315"/>
                            <a:pt x="1107945" y="0"/>
                          </a:cubicBezTo>
                          <a:cubicBezTo>
                            <a:pt x="1202052" y="-54315"/>
                            <a:pt x="1327023" y="27667"/>
                            <a:pt x="1497764" y="0"/>
                          </a:cubicBezTo>
                          <a:cubicBezTo>
                            <a:pt x="1626929" y="1024"/>
                            <a:pt x="1697682" y="80822"/>
                            <a:pt x="1710410" y="212646"/>
                          </a:cubicBezTo>
                          <a:cubicBezTo>
                            <a:pt x="1734700" y="398257"/>
                            <a:pt x="1663568" y="470819"/>
                            <a:pt x="1710410" y="629418"/>
                          </a:cubicBezTo>
                          <a:cubicBezTo>
                            <a:pt x="1757252" y="788017"/>
                            <a:pt x="1680201" y="968842"/>
                            <a:pt x="1710410" y="1063202"/>
                          </a:cubicBezTo>
                          <a:cubicBezTo>
                            <a:pt x="1720903" y="1185824"/>
                            <a:pt x="1596284" y="1301968"/>
                            <a:pt x="1497764" y="1275848"/>
                          </a:cubicBezTo>
                          <a:cubicBezTo>
                            <a:pt x="1398219" y="1277065"/>
                            <a:pt x="1207725" y="1252719"/>
                            <a:pt x="1095094" y="1275848"/>
                          </a:cubicBezTo>
                          <a:cubicBezTo>
                            <a:pt x="982463" y="1298977"/>
                            <a:pt x="878600" y="1260708"/>
                            <a:pt x="692423" y="1275848"/>
                          </a:cubicBezTo>
                          <a:cubicBezTo>
                            <a:pt x="506246" y="1290988"/>
                            <a:pt x="384781" y="1240328"/>
                            <a:pt x="212646" y="1275848"/>
                          </a:cubicBezTo>
                          <a:cubicBezTo>
                            <a:pt x="109814" y="1305144"/>
                            <a:pt x="-194" y="1197336"/>
                            <a:pt x="0" y="1063202"/>
                          </a:cubicBezTo>
                          <a:cubicBezTo>
                            <a:pt x="-5037" y="876917"/>
                            <a:pt x="35622" y="792328"/>
                            <a:pt x="0" y="629418"/>
                          </a:cubicBezTo>
                          <a:cubicBezTo>
                            <a:pt x="-35622" y="466508"/>
                            <a:pt x="22072" y="316352"/>
                            <a:pt x="0" y="2126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5A5B5988-1DA4-93FF-3CFC-A0F5677C35CB}"/>
                </a:ext>
              </a:extLst>
            </p:cNvPr>
            <p:cNvSpPr/>
            <p:nvPr/>
          </p:nvSpPr>
          <p:spPr>
            <a:xfrm>
              <a:off x="2564445" y="2740239"/>
              <a:ext cx="1719454" cy="328096"/>
            </a:xfrm>
            <a:prstGeom prst="roundRect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839707939">
                    <a:custGeom>
                      <a:avLst/>
                      <a:gdLst>
                        <a:gd name="connsiteX0" fmla="*/ 0 w 1719454"/>
                        <a:gd name="connsiteY0" fmla="*/ 55299 h 331789"/>
                        <a:gd name="connsiteX1" fmla="*/ 55299 w 1719454"/>
                        <a:gd name="connsiteY1" fmla="*/ 0 h 331789"/>
                        <a:gd name="connsiteX2" fmla="*/ 543319 w 1719454"/>
                        <a:gd name="connsiteY2" fmla="*/ 0 h 331789"/>
                        <a:gd name="connsiteX3" fmla="*/ 1047427 w 1719454"/>
                        <a:gd name="connsiteY3" fmla="*/ 0 h 331789"/>
                        <a:gd name="connsiteX4" fmla="*/ 1664155 w 1719454"/>
                        <a:gd name="connsiteY4" fmla="*/ 0 h 331789"/>
                        <a:gd name="connsiteX5" fmla="*/ 1719454 w 1719454"/>
                        <a:gd name="connsiteY5" fmla="*/ 55299 h 331789"/>
                        <a:gd name="connsiteX6" fmla="*/ 1719454 w 1719454"/>
                        <a:gd name="connsiteY6" fmla="*/ 276490 h 331789"/>
                        <a:gd name="connsiteX7" fmla="*/ 1664155 w 1719454"/>
                        <a:gd name="connsiteY7" fmla="*/ 331789 h 331789"/>
                        <a:gd name="connsiteX8" fmla="*/ 1160047 w 1719454"/>
                        <a:gd name="connsiteY8" fmla="*/ 331789 h 331789"/>
                        <a:gd name="connsiteX9" fmla="*/ 607673 w 1719454"/>
                        <a:gd name="connsiteY9" fmla="*/ 331789 h 331789"/>
                        <a:gd name="connsiteX10" fmla="*/ 55299 w 1719454"/>
                        <a:gd name="connsiteY10" fmla="*/ 331789 h 331789"/>
                        <a:gd name="connsiteX11" fmla="*/ 0 w 1719454"/>
                        <a:gd name="connsiteY11" fmla="*/ 276490 h 331789"/>
                        <a:gd name="connsiteX12" fmla="*/ 0 w 1719454"/>
                        <a:gd name="connsiteY12" fmla="*/ 55299 h 3317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1719454" h="331789" extrusionOk="0">
                          <a:moveTo>
                            <a:pt x="0" y="55299"/>
                          </a:moveTo>
                          <a:cubicBezTo>
                            <a:pt x="-866" y="25070"/>
                            <a:pt x="25622" y="393"/>
                            <a:pt x="55299" y="0"/>
                          </a:cubicBezTo>
                          <a:cubicBezTo>
                            <a:pt x="253376" y="-26310"/>
                            <a:pt x="381631" y="53488"/>
                            <a:pt x="543319" y="0"/>
                          </a:cubicBezTo>
                          <a:cubicBezTo>
                            <a:pt x="705007" y="-53488"/>
                            <a:pt x="921894" y="16891"/>
                            <a:pt x="1047427" y="0"/>
                          </a:cubicBezTo>
                          <a:cubicBezTo>
                            <a:pt x="1172960" y="-16891"/>
                            <a:pt x="1370080" y="27623"/>
                            <a:pt x="1664155" y="0"/>
                          </a:cubicBezTo>
                          <a:cubicBezTo>
                            <a:pt x="1695158" y="-6576"/>
                            <a:pt x="1716479" y="22629"/>
                            <a:pt x="1719454" y="55299"/>
                          </a:cubicBezTo>
                          <a:cubicBezTo>
                            <a:pt x="1744471" y="114582"/>
                            <a:pt x="1711733" y="213834"/>
                            <a:pt x="1719454" y="276490"/>
                          </a:cubicBezTo>
                          <a:cubicBezTo>
                            <a:pt x="1726956" y="309894"/>
                            <a:pt x="1699351" y="332792"/>
                            <a:pt x="1664155" y="331789"/>
                          </a:cubicBezTo>
                          <a:cubicBezTo>
                            <a:pt x="1453163" y="351188"/>
                            <a:pt x="1316777" y="313682"/>
                            <a:pt x="1160047" y="331789"/>
                          </a:cubicBezTo>
                          <a:cubicBezTo>
                            <a:pt x="1003317" y="349896"/>
                            <a:pt x="861471" y="278261"/>
                            <a:pt x="607673" y="331789"/>
                          </a:cubicBezTo>
                          <a:cubicBezTo>
                            <a:pt x="353875" y="385317"/>
                            <a:pt x="318126" y="315197"/>
                            <a:pt x="55299" y="331789"/>
                          </a:cubicBezTo>
                          <a:cubicBezTo>
                            <a:pt x="25855" y="330736"/>
                            <a:pt x="-3680" y="310874"/>
                            <a:pt x="0" y="276490"/>
                          </a:cubicBezTo>
                          <a:cubicBezTo>
                            <a:pt x="-7400" y="219380"/>
                            <a:pt x="21340" y="158084"/>
                            <a:pt x="0" y="5529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Google Shape;898;p88">
              <a:extLst>
                <a:ext uri="{FF2B5EF4-FFF2-40B4-BE49-F238E27FC236}">
                  <a16:creationId xmlns:a16="http://schemas.microsoft.com/office/drawing/2014/main" id="{98AEEE4E-443D-7039-88AC-BBAA1E53494A}"/>
                </a:ext>
              </a:extLst>
            </p:cNvPr>
            <p:cNvSpPr txBox="1"/>
            <p:nvPr/>
          </p:nvSpPr>
          <p:spPr>
            <a:xfrm>
              <a:off x="2523291" y="2560964"/>
              <a:ext cx="2146329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Utilization over time with </a:t>
              </a:r>
              <a:r>
                <a:rPr lang="en-US" sz="1000" b="1" dirty="0" err="1">
                  <a:solidFill>
                    <a:schemeClr val="bg2"/>
                  </a:solidFill>
                  <a:latin typeface="+mj-lt"/>
                  <a:ea typeface="Montserrat"/>
                  <a:cs typeface="+mj-lt"/>
                  <a:sym typeface="Montserrat"/>
                </a:rPr>
                <a:t>run:ai</a:t>
              </a:r>
              <a:endParaRPr lang="en-US" sz="1000" b="1" dirty="0">
                <a:solidFill>
                  <a:schemeClr val="bg2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2D4CC601-D310-4DF7-ED9B-E068BCD5C1E5}"/>
                </a:ext>
              </a:extLst>
            </p:cNvPr>
            <p:cNvSpPr/>
            <p:nvPr/>
          </p:nvSpPr>
          <p:spPr>
            <a:xfrm>
              <a:off x="4229975" y="1188683"/>
              <a:ext cx="1677313" cy="1275848"/>
            </a:xfrm>
            <a:prstGeom prst="roundRect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4090789614">
                    <a:custGeom>
                      <a:avLst/>
                      <a:gdLst>
                        <a:gd name="connsiteX0" fmla="*/ 0 w 1710410"/>
                        <a:gd name="connsiteY0" fmla="*/ 212646 h 1275848"/>
                        <a:gd name="connsiteX1" fmla="*/ 212646 w 1710410"/>
                        <a:gd name="connsiteY1" fmla="*/ 0 h 1275848"/>
                        <a:gd name="connsiteX2" fmla="*/ 653870 w 1710410"/>
                        <a:gd name="connsiteY2" fmla="*/ 0 h 1275848"/>
                        <a:gd name="connsiteX3" fmla="*/ 1107945 w 1710410"/>
                        <a:gd name="connsiteY3" fmla="*/ 0 h 1275848"/>
                        <a:gd name="connsiteX4" fmla="*/ 1497764 w 1710410"/>
                        <a:gd name="connsiteY4" fmla="*/ 0 h 1275848"/>
                        <a:gd name="connsiteX5" fmla="*/ 1710410 w 1710410"/>
                        <a:gd name="connsiteY5" fmla="*/ 212646 h 1275848"/>
                        <a:gd name="connsiteX6" fmla="*/ 1710410 w 1710410"/>
                        <a:gd name="connsiteY6" fmla="*/ 629418 h 1275848"/>
                        <a:gd name="connsiteX7" fmla="*/ 1710410 w 1710410"/>
                        <a:gd name="connsiteY7" fmla="*/ 1063202 h 1275848"/>
                        <a:gd name="connsiteX8" fmla="*/ 1497764 w 1710410"/>
                        <a:gd name="connsiteY8" fmla="*/ 1275848 h 1275848"/>
                        <a:gd name="connsiteX9" fmla="*/ 1095094 w 1710410"/>
                        <a:gd name="connsiteY9" fmla="*/ 1275848 h 1275848"/>
                        <a:gd name="connsiteX10" fmla="*/ 692423 w 1710410"/>
                        <a:gd name="connsiteY10" fmla="*/ 1275848 h 1275848"/>
                        <a:gd name="connsiteX11" fmla="*/ 212646 w 1710410"/>
                        <a:gd name="connsiteY11" fmla="*/ 1275848 h 1275848"/>
                        <a:gd name="connsiteX12" fmla="*/ 0 w 1710410"/>
                        <a:gd name="connsiteY12" fmla="*/ 1063202 h 1275848"/>
                        <a:gd name="connsiteX13" fmla="*/ 0 w 1710410"/>
                        <a:gd name="connsiteY13" fmla="*/ 629418 h 1275848"/>
                        <a:gd name="connsiteX14" fmla="*/ 0 w 1710410"/>
                        <a:gd name="connsiteY14" fmla="*/ 212646 h 12758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710410" h="1275848" extrusionOk="0">
                          <a:moveTo>
                            <a:pt x="0" y="212646"/>
                          </a:moveTo>
                          <a:cubicBezTo>
                            <a:pt x="3350" y="94566"/>
                            <a:pt x="75131" y="18388"/>
                            <a:pt x="212646" y="0"/>
                          </a:cubicBezTo>
                          <a:cubicBezTo>
                            <a:pt x="304982" y="-33183"/>
                            <a:pt x="558025" y="5958"/>
                            <a:pt x="653870" y="0"/>
                          </a:cubicBezTo>
                          <a:cubicBezTo>
                            <a:pt x="749715" y="-5958"/>
                            <a:pt x="1013839" y="54315"/>
                            <a:pt x="1107945" y="0"/>
                          </a:cubicBezTo>
                          <a:cubicBezTo>
                            <a:pt x="1202052" y="-54315"/>
                            <a:pt x="1327023" y="27667"/>
                            <a:pt x="1497764" y="0"/>
                          </a:cubicBezTo>
                          <a:cubicBezTo>
                            <a:pt x="1626929" y="1024"/>
                            <a:pt x="1697682" y="80822"/>
                            <a:pt x="1710410" y="212646"/>
                          </a:cubicBezTo>
                          <a:cubicBezTo>
                            <a:pt x="1734700" y="398257"/>
                            <a:pt x="1663568" y="470819"/>
                            <a:pt x="1710410" y="629418"/>
                          </a:cubicBezTo>
                          <a:cubicBezTo>
                            <a:pt x="1757252" y="788017"/>
                            <a:pt x="1680201" y="968842"/>
                            <a:pt x="1710410" y="1063202"/>
                          </a:cubicBezTo>
                          <a:cubicBezTo>
                            <a:pt x="1720903" y="1185824"/>
                            <a:pt x="1596284" y="1301968"/>
                            <a:pt x="1497764" y="1275848"/>
                          </a:cubicBezTo>
                          <a:cubicBezTo>
                            <a:pt x="1398219" y="1277065"/>
                            <a:pt x="1207725" y="1252719"/>
                            <a:pt x="1095094" y="1275848"/>
                          </a:cubicBezTo>
                          <a:cubicBezTo>
                            <a:pt x="982463" y="1298977"/>
                            <a:pt x="878600" y="1260708"/>
                            <a:pt x="692423" y="1275848"/>
                          </a:cubicBezTo>
                          <a:cubicBezTo>
                            <a:pt x="506246" y="1290988"/>
                            <a:pt x="384781" y="1240328"/>
                            <a:pt x="212646" y="1275848"/>
                          </a:cubicBezTo>
                          <a:cubicBezTo>
                            <a:pt x="109814" y="1305144"/>
                            <a:pt x="-194" y="1197336"/>
                            <a:pt x="0" y="1063202"/>
                          </a:cubicBezTo>
                          <a:cubicBezTo>
                            <a:pt x="-5037" y="876917"/>
                            <a:pt x="35622" y="792328"/>
                            <a:pt x="0" y="629418"/>
                          </a:cubicBezTo>
                          <a:cubicBezTo>
                            <a:pt x="-35622" y="466508"/>
                            <a:pt x="22072" y="316352"/>
                            <a:pt x="0" y="2126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9249417A-7319-B5D0-5FF4-70FDB1F772D5}"/>
                </a:ext>
              </a:extLst>
            </p:cNvPr>
            <p:cNvSpPr/>
            <p:nvPr/>
          </p:nvSpPr>
          <p:spPr>
            <a:xfrm>
              <a:off x="2564445" y="3085014"/>
              <a:ext cx="1719454" cy="311932"/>
            </a:xfrm>
            <a:prstGeom prst="roundRect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839707939">
                    <a:custGeom>
                      <a:avLst/>
                      <a:gdLst>
                        <a:gd name="connsiteX0" fmla="*/ 0 w 1719454"/>
                        <a:gd name="connsiteY0" fmla="*/ 55299 h 331789"/>
                        <a:gd name="connsiteX1" fmla="*/ 55299 w 1719454"/>
                        <a:gd name="connsiteY1" fmla="*/ 0 h 331789"/>
                        <a:gd name="connsiteX2" fmla="*/ 543319 w 1719454"/>
                        <a:gd name="connsiteY2" fmla="*/ 0 h 331789"/>
                        <a:gd name="connsiteX3" fmla="*/ 1047427 w 1719454"/>
                        <a:gd name="connsiteY3" fmla="*/ 0 h 331789"/>
                        <a:gd name="connsiteX4" fmla="*/ 1664155 w 1719454"/>
                        <a:gd name="connsiteY4" fmla="*/ 0 h 331789"/>
                        <a:gd name="connsiteX5" fmla="*/ 1719454 w 1719454"/>
                        <a:gd name="connsiteY5" fmla="*/ 55299 h 331789"/>
                        <a:gd name="connsiteX6" fmla="*/ 1719454 w 1719454"/>
                        <a:gd name="connsiteY6" fmla="*/ 276490 h 331789"/>
                        <a:gd name="connsiteX7" fmla="*/ 1664155 w 1719454"/>
                        <a:gd name="connsiteY7" fmla="*/ 331789 h 331789"/>
                        <a:gd name="connsiteX8" fmla="*/ 1160047 w 1719454"/>
                        <a:gd name="connsiteY8" fmla="*/ 331789 h 331789"/>
                        <a:gd name="connsiteX9" fmla="*/ 607673 w 1719454"/>
                        <a:gd name="connsiteY9" fmla="*/ 331789 h 331789"/>
                        <a:gd name="connsiteX10" fmla="*/ 55299 w 1719454"/>
                        <a:gd name="connsiteY10" fmla="*/ 331789 h 331789"/>
                        <a:gd name="connsiteX11" fmla="*/ 0 w 1719454"/>
                        <a:gd name="connsiteY11" fmla="*/ 276490 h 331789"/>
                        <a:gd name="connsiteX12" fmla="*/ 0 w 1719454"/>
                        <a:gd name="connsiteY12" fmla="*/ 55299 h 3317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1719454" h="331789" extrusionOk="0">
                          <a:moveTo>
                            <a:pt x="0" y="55299"/>
                          </a:moveTo>
                          <a:cubicBezTo>
                            <a:pt x="-866" y="25070"/>
                            <a:pt x="25622" y="393"/>
                            <a:pt x="55299" y="0"/>
                          </a:cubicBezTo>
                          <a:cubicBezTo>
                            <a:pt x="253376" y="-26310"/>
                            <a:pt x="381631" y="53488"/>
                            <a:pt x="543319" y="0"/>
                          </a:cubicBezTo>
                          <a:cubicBezTo>
                            <a:pt x="705007" y="-53488"/>
                            <a:pt x="921894" y="16891"/>
                            <a:pt x="1047427" y="0"/>
                          </a:cubicBezTo>
                          <a:cubicBezTo>
                            <a:pt x="1172960" y="-16891"/>
                            <a:pt x="1370080" y="27623"/>
                            <a:pt x="1664155" y="0"/>
                          </a:cubicBezTo>
                          <a:cubicBezTo>
                            <a:pt x="1695158" y="-6576"/>
                            <a:pt x="1716479" y="22629"/>
                            <a:pt x="1719454" y="55299"/>
                          </a:cubicBezTo>
                          <a:cubicBezTo>
                            <a:pt x="1744471" y="114582"/>
                            <a:pt x="1711733" y="213834"/>
                            <a:pt x="1719454" y="276490"/>
                          </a:cubicBezTo>
                          <a:cubicBezTo>
                            <a:pt x="1726956" y="309894"/>
                            <a:pt x="1699351" y="332792"/>
                            <a:pt x="1664155" y="331789"/>
                          </a:cubicBezTo>
                          <a:cubicBezTo>
                            <a:pt x="1453163" y="351188"/>
                            <a:pt x="1316777" y="313682"/>
                            <a:pt x="1160047" y="331789"/>
                          </a:cubicBezTo>
                          <a:cubicBezTo>
                            <a:pt x="1003317" y="349896"/>
                            <a:pt x="861471" y="278261"/>
                            <a:pt x="607673" y="331789"/>
                          </a:cubicBezTo>
                          <a:cubicBezTo>
                            <a:pt x="353875" y="385317"/>
                            <a:pt x="318126" y="315197"/>
                            <a:pt x="55299" y="331789"/>
                          </a:cubicBezTo>
                          <a:cubicBezTo>
                            <a:pt x="25855" y="330736"/>
                            <a:pt x="-3680" y="310874"/>
                            <a:pt x="0" y="276490"/>
                          </a:cubicBezTo>
                          <a:cubicBezTo>
                            <a:pt x="-7400" y="219380"/>
                            <a:pt x="21340" y="158084"/>
                            <a:pt x="0" y="5529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211F554C-3B7D-46A8-863E-87B6FEA41DE6}"/>
                </a:ext>
              </a:extLst>
            </p:cNvPr>
            <p:cNvSpPr/>
            <p:nvPr/>
          </p:nvSpPr>
          <p:spPr>
            <a:xfrm>
              <a:off x="5889222" y="1188683"/>
              <a:ext cx="1677313" cy="1275848"/>
            </a:xfrm>
            <a:prstGeom prst="roundRect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prstDash val="lgDashDot"/>
              <a:extLst>
                <a:ext uri="{C807C97D-BFC1-408E-A445-0C87EB9F89A2}">
                  <ask:lineSketchStyleProps xmlns:ask="http://schemas.microsoft.com/office/drawing/2018/sketchyshapes" sd="4090789614">
                    <a:custGeom>
                      <a:avLst/>
                      <a:gdLst>
                        <a:gd name="connsiteX0" fmla="*/ 0 w 1710410"/>
                        <a:gd name="connsiteY0" fmla="*/ 212646 h 1275848"/>
                        <a:gd name="connsiteX1" fmla="*/ 212646 w 1710410"/>
                        <a:gd name="connsiteY1" fmla="*/ 0 h 1275848"/>
                        <a:gd name="connsiteX2" fmla="*/ 653870 w 1710410"/>
                        <a:gd name="connsiteY2" fmla="*/ 0 h 1275848"/>
                        <a:gd name="connsiteX3" fmla="*/ 1107945 w 1710410"/>
                        <a:gd name="connsiteY3" fmla="*/ 0 h 1275848"/>
                        <a:gd name="connsiteX4" fmla="*/ 1497764 w 1710410"/>
                        <a:gd name="connsiteY4" fmla="*/ 0 h 1275848"/>
                        <a:gd name="connsiteX5" fmla="*/ 1710410 w 1710410"/>
                        <a:gd name="connsiteY5" fmla="*/ 212646 h 1275848"/>
                        <a:gd name="connsiteX6" fmla="*/ 1710410 w 1710410"/>
                        <a:gd name="connsiteY6" fmla="*/ 629418 h 1275848"/>
                        <a:gd name="connsiteX7" fmla="*/ 1710410 w 1710410"/>
                        <a:gd name="connsiteY7" fmla="*/ 1063202 h 1275848"/>
                        <a:gd name="connsiteX8" fmla="*/ 1497764 w 1710410"/>
                        <a:gd name="connsiteY8" fmla="*/ 1275848 h 1275848"/>
                        <a:gd name="connsiteX9" fmla="*/ 1095094 w 1710410"/>
                        <a:gd name="connsiteY9" fmla="*/ 1275848 h 1275848"/>
                        <a:gd name="connsiteX10" fmla="*/ 692423 w 1710410"/>
                        <a:gd name="connsiteY10" fmla="*/ 1275848 h 1275848"/>
                        <a:gd name="connsiteX11" fmla="*/ 212646 w 1710410"/>
                        <a:gd name="connsiteY11" fmla="*/ 1275848 h 1275848"/>
                        <a:gd name="connsiteX12" fmla="*/ 0 w 1710410"/>
                        <a:gd name="connsiteY12" fmla="*/ 1063202 h 1275848"/>
                        <a:gd name="connsiteX13" fmla="*/ 0 w 1710410"/>
                        <a:gd name="connsiteY13" fmla="*/ 629418 h 1275848"/>
                        <a:gd name="connsiteX14" fmla="*/ 0 w 1710410"/>
                        <a:gd name="connsiteY14" fmla="*/ 212646 h 12758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710410" h="1275848" extrusionOk="0">
                          <a:moveTo>
                            <a:pt x="0" y="212646"/>
                          </a:moveTo>
                          <a:cubicBezTo>
                            <a:pt x="3350" y="94566"/>
                            <a:pt x="75131" y="18388"/>
                            <a:pt x="212646" y="0"/>
                          </a:cubicBezTo>
                          <a:cubicBezTo>
                            <a:pt x="304982" y="-33183"/>
                            <a:pt x="558025" y="5958"/>
                            <a:pt x="653870" y="0"/>
                          </a:cubicBezTo>
                          <a:cubicBezTo>
                            <a:pt x="749715" y="-5958"/>
                            <a:pt x="1013839" y="54315"/>
                            <a:pt x="1107945" y="0"/>
                          </a:cubicBezTo>
                          <a:cubicBezTo>
                            <a:pt x="1202052" y="-54315"/>
                            <a:pt x="1327023" y="27667"/>
                            <a:pt x="1497764" y="0"/>
                          </a:cubicBezTo>
                          <a:cubicBezTo>
                            <a:pt x="1626929" y="1024"/>
                            <a:pt x="1697682" y="80822"/>
                            <a:pt x="1710410" y="212646"/>
                          </a:cubicBezTo>
                          <a:cubicBezTo>
                            <a:pt x="1734700" y="398257"/>
                            <a:pt x="1663568" y="470819"/>
                            <a:pt x="1710410" y="629418"/>
                          </a:cubicBezTo>
                          <a:cubicBezTo>
                            <a:pt x="1757252" y="788017"/>
                            <a:pt x="1680201" y="968842"/>
                            <a:pt x="1710410" y="1063202"/>
                          </a:cubicBezTo>
                          <a:cubicBezTo>
                            <a:pt x="1720903" y="1185824"/>
                            <a:pt x="1596284" y="1301968"/>
                            <a:pt x="1497764" y="1275848"/>
                          </a:cubicBezTo>
                          <a:cubicBezTo>
                            <a:pt x="1398219" y="1277065"/>
                            <a:pt x="1207725" y="1252719"/>
                            <a:pt x="1095094" y="1275848"/>
                          </a:cubicBezTo>
                          <a:cubicBezTo>
                            <a:pt x="982463" y="1298977"/>
                            <a:pt x="878600" y="1260708"/>
                            <a:pt x="692423" y="1275848"/>
                          </a:cubicBezTo>
                          <a:cubicBezTo>
                            <a:pt x="506246" y="1290988"/>
                            <a:pt x="384781" y="1240328"/>
                            <a:pt x="212646" y="1275848"/>
                          </a:cubicBezTo>
                          <a:cubicBezTo>
                            <a:pt x="109814" y="1305144"/>
                            <a:pt x="-194" y="1197336"/>
                            <a:pt x="0" y="1063202"/>
                          </a:cubicBezTo>
                          <a:cubicBezTo>
                            <a:pt x="-5037" y="876917"/>
                            <a:pt x="35622" y="792328"/>
                            <a:pt x="0" y="629418"/>
                          </a:cubicBezTo>
                          <a:cubicBezTo>
                            <a:pt x="-35622" y="466508"/>
                            <a:pt x="22072" y="316352"/>
                            <a:pt x="0" y="2126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6F27DC80-5525-8D91-813B-AB44B904CC35}"/>
                </a:ext>
              </a:extLst>
            </p:cNvPr>
            <p:cNvSpPr/>
            <p:nvPr/>
          </p:nvSpPr>
          <p:spPr>
            <a:xfrm>
              <a:off x="2564446" y="3413625"/>
              <a:ext cx="1803323" cy="643228"/>
            </a:xfrm>
            <a:prstGeom prst="roundRect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prstDash val="lgDashDot"/>
              <a:extLst>
                <a:ext uri="{C807C97D-BFC1-408E-A445-0C87EB9F89A2}">
                  <ask:lineSketchStyleProps xmlns:ask="http://schemas.microsoft.com/office/drawing/2018/sketchyshapes" sd="4090789614">
                    <a:custGeom>
                      <a:avLst/>
                      <a:gdLst>
                        <a:gd name="connsiteX0" fmla="*/ 0 w 1710410"/>
                        <a:gd name="connsiteY0" fmla="*/ 212646 h 1275848"/>
                        <a:gd name="connsiteX1" fmla="*/ 212646 w 1710410"/>
                        <a:gd name="connsiteY1" fmla="*/ 0 h 1275848"/>
                        <a:gd name="connsiteX2" fmla="*/ 653870 w 1710410"/>
                        <a:gd name="connsiteY2" fmla="*/ 0 h 1275848"/>
                        <a:gd name="connsiteX3" fmla="*/ 1107945 w 1710410"/>
                        <a:gd name="connsiteY3" fmla="*/ 0 h 1275848"/>
                        <a:gd name="connsiteX4" fmla="*/ 1497764 w 1710410"/>
                        <a:gd name="connsiteY4" fmla="*/ 0 h 1275848"/>
                        <a:gd name="connsiteX5" fmla="*/ 1710410 w 1710410"/>
                        <a:gd name="connsiteY5" fmla="*/ 212646 h 1275848"/>
                        <a:gd name="connsiteX6" fmla="*/ 1710410 w 1710410"/>
                        <a:gd name="connsiteY6" fmla="*/ 629418 h 1275848"/>
                        <a:gd name="connsiteX7" fmla="*/ 1710410 w 1710410"/>
                        <a:gd name="connsiteY7" fmla="*/ 1063202 h 1275848"/>
                        <a:gd name="connsiteX8" fmla="*/ 1497764 w 1710410"/>
                        <a:gd name="connsiteY8" fmla="*/ 1275848 h 1275848"/>
                        <a:gd name="connsiteX9" fmla="*/ 1095094 w 1710410"/>
                        <a:gd name="connsiteY9" fmla="*/ 1275848 h 1275848"/>
                        <a:gd name="connsiteX10" fmla="*/ 692423 w 1710410"/>
                        <a:gd name="connsiteY10" fmla="*/ 1275848 h 1275848"/>
                        <a:gd name="connsiteX11" fmla="*/ 212646 w 1710410"/>
                        <a:gd name="connsiteY11" fmla="*/ 1275848 h 1275848"/>
                        <a:gd name="connsiteX12" fmla="*/ 0 w 1710410"/>
                        <a:gd name="connsiteY12" fmla="*/ 1063202 h 1275848"/>
                        <a:gd name="connsiteX13" fmla="*/ 0 w 1710410"/>
                        <a:gd name="connsiteY13" fmla="*/ 629418 h 1275848"/>
                        <a:gd name="connsiteX14" fmla="*/ 0 w 1710410"/>
                        <a:gd name="connsiteY14" fmla="*/ 212646 h 12758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710410" h="1275848" extrusionOk="0">
                          <a:moveTo>
                            <a:pt x="0" y="212646"/>
                          </a:moveTo>
                          <a:cubicBezTo>
                            <a:pt x="3350" y="94566"/>
                            <a:pt x="75131" y="18388"/>
                            <a:pt x="212646" y="0"/>
                          </a:cubicBezTo>
                          <a:cubicBezTo>
                            <a:pt x="304982" y="-33183"/>
                            <a:pt x="558025" y="5958"/>
                            <a:pt x="653870" y="0"/>
                          </a:cubicBezTo>
                          <a:cubicBezTo>
                            <a:pt x="749715" y="-5958"/>
                            <a:pt x="1013839" y="54315"/>
                            <a:pt x="1107945" y="0"/>
                          </a:cubicBezTo>
                          <a:cubicBezTo>
                            <a:pt x="1202052" y="-54315"/>
                            <a:pt x="1327023" y="27667"/>
                            <a:pt x="1497764" y="0"/>
                          </a:cubicBezTo>
                          <a:cubicBezTo>
                            <a:pt x="1626929" y="1024"/>
                            <a:pt x="1697682" y="80822"/>
                            <a:pt x="1710410" y="212646"/>
                          </a:cubicBezTo>
                          <a:cubicBezTo>
                            <a:pt x="1734700" y="398257"/>
                            <a:pt x="1663568" y="470819"/>
                            <a:pt x="1710410" y="629418"/>
                          </a:cubicBezTo>
                          <a:cubicBezTo>
                            <a:pt x="1757252" y="788017"/>
                            <a:pt x="1680201" y="968842"/>
                            <a:pt x="1710410" y="1063202"/>
                          </a:cubicBezTo>
                          <a:cubicBezTo>
                            <a:pt x="1720903" y="1185824"/>
                            <a:pt x="1596284" y="1301968"/>
                            <a:pt x="1497764" y="1275848"/>
                          </a:cubicBezTo>
                          <a:cubicBezTo>
                            <a:pt x="1398219" y="1277065"/>
                            <a:pt x="1207725" y="1252719"/>
                            <a:pt x="1095094" y="1275848"/>
                          </a:cubicBezTo>
                          <a:cubicBezTo>
                            <a:pt x="982463" y="1298977"/>
                            <a:pt x="878600" y="1260708"/>
                            <a:pt x="692423" y="1275848"/>
                          </a:cubicBezTo>
                          <a:cubicBezTo>
                            <a:pt x="506246" y="1290988"/>
                            <a:pt x="384781" y="1240328"/>
                            <a:pt x="212646" y="1275848"/>
                          </a:cubicBezTo>
                          <a:cubicBezTo>
                            <a:pt x="109814" y="1305144"/>
                            <a:pt x="-194" y="1197336"/>
                            <a:pt x="0" y="1063202"/>
                          </a:cubicBezTo>
                          <a:cubicBezTo>
                            <a:pt x="-5037" y="876917"/>
                            <a:pt x="35622" y="792328"/>
                            <a:pt x="0" y="629418"/>
                          </a:cubicBezTo>
                          <a:cubicBezTo>
                            <a:pt x="-35622" y="466508"/>
                            <a:pt x="22072" y="316352"/>
                            <a:pt x="0" y="21264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85412A1C-709E-DA64-4CD3-2616340AEA9B}"/>
                </a:ext>
              </a:extLst>
            </p:cNvPr>
            <p:cNvGrpSpPr/>
            <p:nvPr/>
          </p:nvGrpSpPr>
          <p:grpSpPr>
            <a:xfrm>
              <a:off x="8150272" y="1643119"/>
              <a:ext cx="644634" cy="546457"/>
              <a:chOff x="6732165" y="418162"/>
              <a:chExt cx="644634" cy="546457"/>
            </a:xfrm>
          </p:grpSpPr>
          <p:sp>
            <p:nvSpPr>
              <p:cNvPr id="2268" name="Google Shape;898;p88">
                <a:extLst>
                  <a:ext uri="{FF2B5EF4-FFF2-40B4-BE49-F238E27FC236}">
                    <a16:creationId xmlns:a16="http://schemas.microsoft.com/office/drawing/2014/main" id="{70038F67-7983-EA52-8037-54B08EADF98F}"/>
                  </a:ext>
                </a:extLst>
              </p:cNvPr>
              <p:cNvSpPr txBox="1"/>
              <p:nvPr/>
            </p:nvSpPr>
            <p:spPr>
              <a:xfrm>
                <a:off x="6999609" y="770309"/>
                <a:ext cx="377190" cy="1943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Time</a:t>
                </a:r>
              </a:p>
            </p:txBody>
          </p:sp>
          <p:sp>
            <p:nvSpPr>
              <p:cNvPr id="2270" name="Google Shape;898;p88">
                <a:extLst>
                  <a:ext uri="{FF2B5EF4-FFF2-40B4-BE49-F238E27FC236}">
                    <a16:creationId xmlns:a16="http://schemas.microsoft.com/office/drawing/2014/main" id="{68BD2DC0-1323-1303-51ED-44105C1A887C}"/>
                  </a:ext>
                </a:extLst>
              </p:cNvPr>
              <p:cNvSpPr txBox="1"/>
              <p:nvPr/>
            </p:nvSpPr>
            <p:spPr>
              <a:xfrm>
                <a:off x="6732165" y="618066"/>
                <a:ext cx="263041" cy="1600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 dirty="0">
                    <a:solidFill>
                      <a:schemeClr val="tx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Avg</a:t>
                </a:r>
              </a:p>
            </p:txBody>
          </p:sp>
          <p:grpSp>
            <p:nvGrpSpPr>
              <p:cNvPr id="2271" name="Group 2270">
                <a:extLst>
                  <a:ext uri="{FF2B5EF4-FFF2-40B4-BE49-F238E27FC236}">
                    <a16:creationId xmlns:a16="http://schemas.microsoft.com/office/drawing/2014/main" id="{88C4E266-65D3-BE68-C73B-B6972C40089C}"/>
                  </a:ext>
                </a:extLst>
              </p:cNvPr>
              <p:cNvGrpSpPr/>
              <p:nvPr/>
            </p:nvGrpSpPr>
            <p:grpSpPr>
              <a:xfrm>
                <a:off x="6942984" y="418162"/>
                <a:ext cx="432837" cy="366787"/>
                <a:chOff x="6942984" y="418162"/>
                <a:chExt cx="1684972" cy="366787"/>
              </a:xfrm>
            </p:grpSpPr>
            <p:grpSp>
              <p:nvGrpSpPr>
                <p:cNvPr id="2272" name="Group 2271">
                  <a:extLst>
                    <a:ext uri="{FF2B5EF4-FFF2-40B4-BE49-F238E27FC236}">
                      <a16:creationId xmlns:a16="http://schemas.microsoft.com/office/drawing/2014/main" id="{D89B573B-2BF4-309D-850A-CE1791C2BDB5}"/>
                    </a:ext>
                  </a:extLst>
                </p:cNvPr>
                <p:cNvGrpSpPr/>
                <p:nvPr/>
              </p:nvGrpSpPr>
              <p:grpSpPr>
                <a:xfrm>
                  <a:off x="6942984" y="418162"/>
                  <a:ext cx="1684972" cy="366787"/>
                  <a:chOff x="4455937" y="3736992"/>
                  <a:chExt cx="1684972" cy="366787"/>
                </a:xfrm>
              </p:grpSpPr>
              <p:cxnSp>
                <p:nvCxnSpPr>
                  <p:cNvPr id="2274" name="Google Shape;1486;p114">
                    <a:extLst>
                      <a:ext uri="{FF2B5EF4-FFF2-40B4-BE49-F238E27FC236}">
                        <a16:creationId xmlns:a16="http://schemas.microsoft.com/office/drawing/2014/main" id="{189BEB14-1DC7-A780-1A06-5C4E8A6E2E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465779" y="3736992"/>
                    <a:ext cx="0" cy="366787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275" name="Google Shape;1487;p114">
                    <a:extLst>
                      <a:ext uri="{FF2B5EF4-FFF2-40B4-BE49-F238E27FC236}">
                        <a16:creationId xmlns:a16="http://schemas.microsoft.com/office/drawing/2014/main" id="{774FE5C4-220B-1404-B79E-E7D90252189C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4461969" y="4100359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276" name="Google Shape;1487;p114">
                    <a:extLst>
                      <a:ext uri="{FF2B5EF4-FFF2-40B4-BE49-F238E27FC236}">
                        <a16:creationId xmlns:a16="http://schemas.microsoft.com/office/drawing/2014/main" id="{EB9DE253-349F-AC9A-1614-F7B7CEE16DB8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4455937" y="3736992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2273" name="Freeform: Shape 2272">
                  <a:extLst>
                    <a:ext uri="{FF2B5EF4-FFF2-40B4-BE49-F238E27FC236}">
                      <a16:creationId xmlns:a16="http://schemas.microsoft.com/office/drawing/2014/main" id="{EB498BEB-96CF-6184-7D87-0DFFE2FF4665}"/>
                    </a:ext>
                  </a:extLst>
                </p:cNvPr>
                <p:cNvSpPr/>
                <p:nvPr/>
              </p:nvSpPr>
              <p:spPr>
                <a:xfrm>
                  <a:off x="6958127" y="726716"/>
                  <a:ext cx="1648367" cy="15306"/>
                </a:xfrm>
                <a:custGeom>
                  <a:avLst/>
                  <a:gdLst>
                    <a:gd name="connsiteX0" fmla="*/ 0 w 1648366"/>
                    <a:gd name="connsiteY0" fmla="*/ 12233 h 15306"/>
                    <a:gd name="connsiteX1" fmla="*/ 339459 w 1648366"/>
                    <a:gd name="connsiteY1" fmla="*/ 3058 h 15306"/>
                    <a:gd name="connsiteX2" fmla="*/ 721734 w 1648366"/>
                    <a:gd name="connsiteY2" fmla="*/ 15291 h 15306"/>
                    <a:gd name="connsiteX3" fmla="*/ 1204928 w 1648366"/>
                    <a:gd name="connsiteY3" fmla="*/ 0 h 15306"/>
                    <a:gd name="connsiteX4" fmla="*/ 1648366 w 1648366"/>
                    <a:gd name="connsiteY4" fmla="*/ 3058 h 15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8366" h="15306">
                      <a:moveTo>
                        <a:pt x="0" y="12233"/>
                      </a:moveTo>
                      <a:cubicBezTo>
                        <a:pt x="109585" y="7390"/>
                        <a:pt x="339459" y="3058"/>
                        <a:pt x="339459" y="3058"/>
                      </a:cubicBezTo>
                      <a:cubicBezTo>
                        <a:pt x="459748" y="3568"/>
                        <a:pt x="577489" y="15801"/>
                        <a:pt x="721734" y="15291"/>
                      </a:cubicBezTo>
                      <a:cubicBezTo>
                        <a:pt x="865979" y="14781"/>
                        <a:pt x="1204928" y="0"/>
                        <a:pt x="1204928" y="0"/>
                      </a:cubicBezTo>
                      <a:lnTo>
                        <a:pt x="1648366" y="3058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2" name="Left Brace 61">
              <a:extLst>
                <a:ext uri="{FF2B5EF4-FFF2-40B4-BE49-F238E27FC236}">
                  <a16:creationId xmlns:a16="http://schemas.microsoft.com/office/drawing/2014/main" id="{30DBE0B0-D8D2-882B-D747-55A7BC3E99C5}"/>
                </a:ext>
              </a:extLst>
            </p:cNvPr>
            <p:cNvSpPr/>
            <p:nvPr/>
          </p:nvSpPr>
          <p:spPr>
            <a:xfrm rot="10800000">
              <a:off x="7806983" y="1219054"/>
              <a:ext cx="257684" cy="1225696"/>
            </a:xfrm>
            <a:prstGeom prst="leftBrac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AAFF8DE-DF15-E52E-543B-E014B22B101D}"/>
                </a:ext>
              </a:extLst>
            </p:cNvPr>
            <p:cNvGrpSpPr/>
            <p:nvPr/>
          </p:nvGrpSpPr>
          <p:grpSpPr>
            <a:xfrm>
              <a:off x="8150272" y="3192434"/>
              <a:ext cx="644634" cy="553717"/>
              <a:chOff x="6732165" y="410902"/>
              <a:chExt cx="644634" cy="553717"/>
            </a:xfrm>
          </p:grpSpPr>
          <p:sp>
            <p:nvSpPr>
              <p:cNvPr id="2255" name="Google Shape;898;p88">
                <a:extLst>
                  <a:ext uri="{FF2B5EF4-FFF2-40B4-BE49-F238E27FC236}">
                    <a16:creationId xmlns:a16="http://schemas.microsoft.com/office/drawing/2014/main" id="{03F7E606-0DCC-DA32-8CA6-6DE185ABC733}"/>
                  </a:ext>
                </a:extLst>
              </p:cNvPr>
              <p:cNvSpPr txBox="1"/>
              <p:nvPr/>
            </p:nvSpPr>
            <p:spPr>
              <a:xfrm>
                <a:off x="6999609" y="770309"/>
                <a:ext cx="377190" cy="1943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Time</a:t>
                </a:r>
              </a:p>
            </p:txBody>
          </p:sp>
          <p:sp>
            <p:nvSpPr>
              <p:cNvPr id="2261" name="Google Shape;898;p88">
                <a:extLst>
                  <a:ext uri="{FF2B5EF4-FFF2-40B4-BE49-F238E27FC236}">
                    <a16:creationId xmlns:a16="http://schemas.microsoft.com/office/drawing/2014/main" id="{133DB537-8BBC-2B1E-2B9F-BBE17112AED8}"/>
                  </a:ext>
                </a:extLst>
              </p:cNvPr>
              <p:cNvSpPr txBox="1"/>
              <p:nvPr/>
            </p:nvSpPr>
            <p:spPr>
              <a:xfrm>
                <a:off x="6732165" y="410902"/>
                <a:ext cx="263041" cy="1600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 dirty="0">
                    <a:solidFill>
                      <a:schemeClr val="tx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Avg</a:t>
                </a:r>
              </a:p>
            </p:txBody>
          </p:sp>
          <p:grpSp>
            <p:nvGrpSpPr>
              <p:cNvPr id="2262" name="Group 2261">
                <a:extLst>
                  <a:ext uri="{FF2B5EF4-FFF2-40B4-BE49-F238E27FC236}">
                    <a16:creationId xmlns:a16="http://schemas.microsoft.com/office/drawing/2014/main" id="{93A3C659-276B-31A0-830C-9813B54D7126}"/>
                  </a:ext>
                </a:extLst>
              </p:cNvPr>
              <p:cNvGrpSpPr/>
              <p:nvPr/>
            </p:nvGrpSpPr>
            <p:grpSpPr>
              <a:xfrm>
                <a:off x="6942984" y="418162"/>
                <a:ext cx="432837" cy="366787"/>
                <a:chOff x="6942984" y="418162"/>
                <a:chExt cx="1684972" cy="366787"/>
              </a:xfrm>
            </p:grpSpPr>
            <p:grpSp>
              <p:nvGrpSpPr>
                <p:cNvPr id="2263" name="Group 2262">
                  <a:extLst>
                    <a:ext uri="{FF2B5EF4-FFF2-40B4-BE49-F238E27FC236}">
                      <a16:creationId xmlns:a16="http://schemas.microsoft.com/office/drawing/2014/main" id="{82F4D775-5AC7-CC15-7D97-F13F307F8864}"/>
                    </a:ext>
                  </a:extLst>
                </p:cNvPr>
                <p:cNvGrpSpPr/>
                <p:nvPr/>
              </p:nvGrpSpPr>
              <p:grpSpPr>
                <a:xfrm>
                  <a:off x="6942984" y="418162"/>
                  <a:ext cx="1684972" cy="366787"/>
                  <a:chOff x="4455937" y="3736992"/>
                  <a:chExt cx="1684972" cy="366787"/>
                </a:xfrm>
              </p:grpSpPr>
              <p:cxnSp>
                <p:nvCxnSpPr>
                  <p:cNvPr id="2265" name="Google Shape;1486;p114">
                    <a:extLst>
                      <a:ext uri="{FF2B5EF4-FFF2-40B4-BE49-F238E27FC236}">
                        <a16:creationId xmlns:a16="http://schemas.microsoft.com/office/drawing/2014/main" id="{96429D3F-4C8B-F9D9-5F1A-CE54F8E5FF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465778" y="3736992"/>
                    <a:ext cx="0" cy="366787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266" name="Google Shape;1487;p114">
                    <a:extLst>
                      <a:ext uri="{FF2B5EF4-FFF2-40B4-BE49-F238E27FC236}">
                        <a16:creationId xmlns:a16="http://schemas.microsoft.com/office/drawing/2014/main" id="{164564E0-6690-51EB-8E41-E6BDEBDD6BE8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4461969" y="4100359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267" name="Google Shape;1487;p114">
                    <a:extLst>
                      <a:ext uri="{FF2B5EF4-FFF2-40B4-BE49-F238E27FC236}">
                        <a16:creationId xmlns:a16="http://schemas.microsoft.com/office/drawing/2014/main" id="{33BC9163-13DD-09BA-9F51-775FF64DFF7A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4455937" y="3736992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2264" name="Freeform: Shape 2263">
                  <a:extLst>
                    <a:ext uri="{FF2B5EF4-FFF2-40B4-BE49-F238E27FC236}">
                      <a16:creationId xmlns:a16="http://schemas.microsoft.com/office/drawing/2014/main" id="{D4084D94-2BDB-F9FD-6891-00772603AAB2}"/>
                    </a:ext>
                  </a:extLst>
                </p:cNvPr>
                <p:cNvSpPr/>
                <p:nvPr/>
              </p:nvSpPr>
              <p:spPr>
                <a:xfrm>
                  <a:off x="6958127" y="467698"/>
                  <a:ext cx="1648367" cy="15306"/>
                </a:xfrm>
                <a:custGeom>
                  <a:avLst/>
                  <a:gdLst>
                    <a:gd name="connsiteX0" fmla="*/ 0 w 1648366"/>
                    <a:gd name="connsiteY0" fmla="*/ 12233 h 15306"/>
                    <a:gd name="connsiteX1" fmla="*/ 339459 w 1648366"/>
                    <a:gd name="connsiteY1" fmla="*/ 3058 h 15306"/>
                    <a:gd name="connsiteX2" fmla="*/ 721734 w 1648366"/>
                    <a:gd name="connsiteY2" fmla="*/ 15291 h 15306"/>
                    <a:gd name="connsiteX3" fmla="*/ 1204928 w 1648366"/>
                    <a:gd name="connsiteY3" fmla="*/ 0 h 15306"/>
                    <a:gd name="connsiteX4" fmla="*/ 1648366 w 1648366"/>
                    <a:gd name="connsiteY4" fmla="*/ 3058 h 15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8366" h="15306">
                      <a:moveTo>
                        <a:pt x="0" y="12233"/>
                      </a:moveTo>
                      <a:cubicBezTo>
                        <a:pt x="109585" y="7390"/>
                        <a:pt x="339459" y="3058"/>
                        <a:pt x="339459" y="3058"/>
                      </a:cubicBezTo>
                      <a:cubicBezTo>
                        <a:pt x="459748" y="3568"/>
                        <a:pt x="577489" y="15801"/>
                        <a:pt x="721734" y="15291"/>
                      </a:cubicBezTo>
                      <a:cubicBezTo>
                        <a:pt x="865979" y="14781"/>
                        <a:pt x="1204928" y="0"/>
                        <a:pt x="1204928" y="0"/>
                      </a:cubicBezTo>
                      <a:lnTo>
                        <a:pt x="1648366" y="3058"/>
                      </a:lnTo>
                    </a:path>
                  </a:pathLst>
                </a:custGeom>
                <a:no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240" name="Left Brace 2239">
              <a:extLst>
                <a:ext uri="{FF2B5EF4-FFF2-40B4-BE49-F238E27FC236}">
                  <a16:creationId xmlns:a16="http://schemas.microsoft.com/office/drawing/2014/main" id="{17A2959B-D2CE-DF99-9D99-2470CA13FAA0}"/>
                </a:ext>
              </a:extLst>
            </p:cNvPr>
            <p:cNvSpPr/>
            <p:nvPr/>
          </p:nvSpPr>
          <p:spPr>
            <a:xfrm rot="10800000">
              <a:off x="7806983" y="2775629"/>
              <a:ext cx="257684" cy="1225696"/>
            </a:xfrm>
            <a:prstGeom prst="leftBrac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41" name="Straight Arrow Connector 2240">
              <a:extLst>
                <a:ext uri="{FF2B5EF4-FFF2-40B4-BE49-F238E27FC236}">
                  <a16:creationId xmlns:a16="http://schemas.microsoft.com/office/drawing/2014/main" id="{016A341D-2EC1-CEA4-06A1-6699A95E0AC8}"/>
                </a:ext>
              </a:extLst>
            </p:cNvPr>
            <p:cNvCxnSpPr>
              <a:cxnSpLocks/>
              <a:stCxn id="46" idx="2"/>
              <a:endCxn id="38" idx="1"/>
            </p:cNvCxnSpPr>
            <p:nvPr/>
          </p:nvCxnSpPr>
          <p:spPr>
            <a:xfrm>
              <a:off x="5068632" y="2464531"/>
              <a:ext cx="421579" cy="507691"/>
            </a:xfrm>
            <a:prstGeom prst="straightConnector1">
              <a:avLst/>
            </a:prstGeom>
            <a:ln w="6350">
              <a:solidFill>
                <a:schemeClr val="tx2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2" name="Straight Arrow Connector 2241">
              <a:extLst>
                <a:ext uri="{FF2B5EF4-FFF2-40B4-BE49-F238E27FC236}">
                  <a16:creationId xmlns:a16="http://schemas.microsoft.com/office/drawing/2014/main" id="{BBF959D7-61CD-8797-35DA-65DE111BE767}"/>
                </a:ext>
              </a:extLst>
            </p:cNvPr>
            <p:cNvCxnSpPr>
              <a:cxnSpLocks/>
              <a:stCxn id="41" idx="1"/>
              <a:endCxn id="37" idx="3"/>
            </p:cNvCxnSpPr>
            <p:nvPr/>
          </p:nvCxnSpPr>
          <p:spPr>
            <a:xfrm flipH="1">
              <a:off x="2184573" y="1826607"/>
              <a:ext cx="373520" cy="274974"/>
            </a:xfrm>
            <a:prstGeom prst="straightConnector1">
              <a:avLst/>
            </a:prstGeom>
            <a:ln w="6350">
              <a:solidFill>
                <a:schemeClr val="tx2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3" name="Straight Arrow Connector 2242">
              <a:extLst>
                <a:ext uri="{FF2B5EF4-FFF2-40B4-BE49-F238E27FC236}">
                  <a16:creationId xmlns:a16="http://schemas.microsoft.com/office/drawing/2014/main" id="{D8F138CE-ACDA-4B76-7194-F8CD367C6A22}"/>
                </a:ext>
              </a:extLst>
            </p:cNvPr>
            <p:cNvCxnSpPr>
              <a:cxnSpLocks/>
              <a:stCxn id="49" idx="2"/>
              <a:endCxn id="39" idx="0"/>
            </p:cNvCxnSpPr>
            <p:nvPr/>
          </p:nvCxnSpPr>
          <p:spPr>
            <a:xfrm>
              <a:off x="6727879" y="2464531"/>
              <a:ext cx="151337" cy="838995"/>
            </a:xfrm>
            <a:prstGeom prst="straightConnector1">
              <a:avLst/>
            </a:prstGeom>
            <a:ln w="6350">
              <a:solidFill>
                <a:schemeClr val="tx2">
                  <a:lumMod val="50000"/>
                </a:schemeClr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4" name="Straight Arrow Connector 2243">
              <a:extLst>
                <a:ext uri="{FF2B5EF4-FFF2-40B4-BE49-F238E27FC236}">
                  <a16:creationId xmlns:a16="http://schemas.microsoft.com/office/drawing/2014/main" id="{5B1ACE72-D6D2-2560-2528-9B40C31253F0}"/>
                </a:ext>
              </a:extLst>
            </p:cNvPr>
            <p:cNvCxnSpPr>
              <a:cxnSpLocks/>
              <a:stCxn id="39" idx="1"/>
              <a:endCxn id="51" idx="3"/>
            </p:cNvCxnSpPr>
            <p:nvPr/>
          </p:nvCxnSpPr>
          <p:spPr>
            <a:xfrm flipH="1">
              <a:off x="4367769" y="3666703"/>
              <a:ext cx="1839328" cy="68536"/>
            </a:xfrm>
            <a:prstGeom prst="straightConnector1">
              <a:avLst/>
            </a:prstGeom>
            <a:ln w="6350">
              <a:solidFill>
                <a:schemeClr val="tx2">
                  <a:lumMod val="50000"/>
                </a:schemeClr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5" name="Straight Arrow Connector 2244">
              <a:extLst>
                <a:ext uri="{FF2B5EF4-FFF2-40B4-BE49-F238E27FC236}">
                  <a16:creationId xmlns:a16="http://schemas.microsoft.com/office/drawing/2014/main" id="{F06D0A7B-F63D-6222-6BDB-C28C5678662F}"/>
                </a:ext>
              </a:extLst>
            </p:cNvPr>
            <p:cNvCxnSpPr>
              <a:cxnSpLocks/>
              <a:stCxn id="38" idx="1"/>
              <a:endCxn id="47" idx="3"/>
            </p:cNvCxnSpPr>
            <p:nvPr/>
          </p:nvCxnSpPr>
          <p:spPr>
            <a:xfrm flipH="1">
              <a:off x="4283899" y="2972222"/>
              <a:ext cx="1206312" cy="268758"/>
            </a:xfrm>
            <a:prstGeom prst="straightConnector1">
              <a:avLst/>
            </a:prstGeom>
            <a:ln w="6350">
              <a:solidFill>
                <a:schemeClr val="tx2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3" name="Straight Arrow Connector 2252">
              <a:extLst>
                <a:ext uri="{FF2B5EF4-FFF2-40B4-BE49-F238E27FC236}">
                  <a16:creationId xmlns:a16="http://schemas.microsoft.com/office/drawing/2014/main" id="{B3A9A722-47F1-3467-B276-D9A7F0A1663D}"/>
                </a:ext>
              </a:extLst>
            </p:cNvPr>
            <p:cNvCxnSpPr>
              <a:cxnSpLocks/>
              <a:stCxn id="37" idx="3"/>
              <a:endCxn id="44" idx="1"/>
            </p:cNvCxnSpPr>
            <p:nvPr/>
          </p:nvCxnSpPr>
          <p:spPr>
            <a:xfrm>
              <a:off x="2184573" y="2101581"/>
              <a:ext cx="379872" cy="802706"/>
            </a:xfrm>
            <a:prstGeom prst="straightConnector1">
              <a:avLst/>
            </a:prstGeom>
            <a:ln w="6350">
              <a:solidFill>
                <a:schemeClr val="tx2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4" name="Straight Arrow Connector 2253">
              <a:extLst>
                <a:ext uri="{FF2B5EF4-FFF2-40B4-BE49-F238E27FC236}">
                  <a16:creationId xmlns:a16="http://schemas.microsoft.com/office/drawing/2014/main" id="{D88AF360-DB11-FB64-AFFC-27EC3A1F97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00863" y="3298115"/>
              <a:ext cx="0" cy="240463"/>
            </a:xfrm>
            <a:prstGeom prst="straightConnector1">
              <a:avLst/>
            </a:prstGeom>
            <a:ln w="12700">
              <a:solidFill>
                <a:schemeClr val="bg2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5755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7"/>
          <p:cNvSpPr txBox="1"/>
          <p:nvPr/>
        </p:nvSpPr>
        <p:spPr>
          <a:xfrm>
            <a:off x="362150" y="2340900"/>
            <a:ext cx="5793000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3F3F3"/>
                </a:solidFill>
                <a:latin typeface="+mj-lt"/>
                <a:ea typeface="Montserrat Medium"/>
                <a:cs typeface="Montserrat Medium"/>
                <a:sym typeface="Montserrat Medium"/>
              </a:rPr>
              <a:t>Summary</a:t>
            </a:r>
            <a:endParaRPr sz="2400" dirty="0">
              <a:solidFill>
                <a:srgbClr val="F3F3F3"/>
              </a:solidFill>
              <a:latin typeface="+mj-lt"/>
              <a:ea typeface="Montserrat Light"/>
              <a:cs typeface="Montserrat Light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3755210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</a:t>
            </a:r>
            <a:r>
              <a:rPr lang="en-US" dirty="0" err="1">
                <a:solidFill>
                  <a:schemeClr val="bg2"/>
                </a:solidFill>
              </a:rPr>
              <a:t>run:ai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/>
              <a:t>gains</a:t>
            </a:r>
          </a:p>
        </p:txBody>
      </p:sp>
      <p:sp>
        <p:nvSpPr>
          <p:cNvPr id="48" name="Google Shape;898;p88"/>
          <p:cNvSpPr txBox="1"/>
          <p:nvPr/>
        </p:nvSpPr>
        <p:spPr>
          <a:xfrm>
            <a:off x="572771" y="1182370"/>
            <a:ext cx="3419482" cy="26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Who is this for?</a:t>
            </a:r>
          </a:p>
        </p:txBody>
      </p:sp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B4D2D94C-ED71-ECA1-DF05-6CD43712125A}"/>
              </a:ext>
            </a:extLst>
          </p:cNvPr>
          <p:cNvSpPr txBox="1"/>
          <p:nvPr/>
        </p:nvSpPr>
        <p:spPr>
          <a:xfrm>
            <a:off x="4572000" y="1182370"/>
            <a:ext cx="3419482" cy="26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What is it for?</a:t>
            </a:r>
          </a:p>
        </p:txBody>
      </p:sp>
      <p:sp>
        <p:nvSpPr>
          <p:cNvPr id="4" name="Google Shape;898;p88">
            <a:extLst>
              <a:ext uri="{FF2B5EF4-FFF2-40B4-BE49-F238E27FC236}">
                <a16:creationId xmlns:a16="http://schemas.microsoft.com/office/drawing/2014/main" id="{842F59C5-B4F4-DF81-D778-7008B8ADCBDA}"/>
              </a:ext>
            </a:extLst>
          </p:cNvPr>
          <p:cNvSpPr txBox="1"/>
          <p:nvPr/>
        </p:nvSpPr>
        <p:spPr>
          <a:xfrm>
            <a:off x="572771" y="1473652"/>
            <a:ext cx="341948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Data Scientist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/Researchers who are now using </a:t>
            </a:r>
            <a:r>
              <a:rPr lang="en-US" sz="1200" dirty="0" err="1">
                <a:solidFill>
                  <a:schemeClr val="bg2"/>
                </a:solidFill>
                <a:latin typeface="+mj-lt"/>
                <a:ea typeface="Clean" charset="0"/>
                <a:cs typeface="+mj-lt"/>
                <a:sym typeface="Clean" charset="0"/>
              </a:rPr>
              <a:t>run:ai</a:t>
            </a:r>
            <a:endParaRPr lang="en-US" sz="1200" dirty="0">
              <a:solidFill>
                <a:schemeClr val="bg2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7" name="Google Shape;898;p88">
            <a:extLst>
              <a:ext uri="{FF2B5EF4-FFF2-40B4-BE49-F238E27FC236}">
                <a16:creationId xmlns:a16="http://schemas.microsoft.com/office/drawing/2014/main" id="{31B24B2A-0CA1-69A5-E5E5-F3DEF070BCF6}"/>
              </a:ext>
            </a:extLst>
          </p:cNvPr>
          <p:cNvSpPr txBox="1"/>
          <p:nvPr/>
        </p:nvSpPr>
        <p:spPr>
          <a:xfrm>
            <a:off x="4572000" y="1473652"/>
            <a:ext cx="341948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Inform on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best practices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with </a:t>
            </a:r>
            <a:r>
              <a:rPr lang="en-US" sz="1200" dirty="0" err="1">
                <a:solidFill>
                  <a:schemeClr val="bg2"/>
                </a:solidFill>
                <a:latin typeface="+mj-lt"/>
                <a:ea typeface="Clean" charset="0"/>
                <a:cs typeface="+mj-lt"/>
                <a:sym typeface="Clean" charset="0"/>
              </a:rPr>
              <a:t>run:ai</a:t>
            </a:r>
            <a:endParaRPr lang="en-US" sz="1200" dirty="0">
              <a:solidFill>
                <a:schemeClr val="bg2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pic>
        <p:nvPicPr>
          <p:cNvPr id="1026" name="Picture 2" descr="Data scientist - Free technology icons">
            <a:extLst>
              <a:ext uri="{FF2B5EF4-FFF2-40B4-BE49-F238E27FC236}">
                <a16:creationId xmlns:a16="http://schemas.microsoft.com/office/drawing/2014/main" id="{4841BC46-5D9C-9AD4-7186-F5077880A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71" y="1804251"/>
            <a:ext cx="1156159" cy="115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 scientist - Free professions and jobs icons">
            <a:extLst>
              <a:ext uri="{FF2B5EF4-FFF2-40B4-BE49-F238E27FC236}">
                <a16:creationId xmlns:a16="http://schemas.microsoft.com/office/drawing/2014/main" id="{08244A9F-B897-2A96-F192-DB142130F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646" y="1881236"/>
            <a:ext cx="1156159" cy="115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est practice - Free marketing icons">
            <a:extLst>
              <a:ext uri="{FF2B5EF4-FFF2-40B4-BE49-F238E27FC236}">
                <a16:creationId xmlns:a16="http://schemas.microsoft.com/office/drawing/2014/main" id="{1E1E664B-E901-D2C0-2FE4-84376E314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023" y="1881236"/>
            <a:ext cx="1156159" cy="115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ow Run:ai Works">
            <a:extLst>
              <a:ext uri="{FF2B5EF4-FFF2-40B4-BE49-F238E27FC236}">
                <a16:creationId xmlns:a16="http://schemas.microsoft.com/office/drawing/2014/main" id="{C1BAF5A8-3055-A892-E53A-95B739FBF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602" y="2004540"/>
            <a:ext cx="1272005" cy="85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37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</a:t>
            </a:r>
            <a:r>
              <a:rPr lang="en-US" dirty="0" err="1">
                <a:solidFill>
                  <a:schemeClr val="bg2"/>
                </a:solidFill>
              </a:rPr>
              <a:t>run:ai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/>
              <a:t>best practices</a:t>
            </a:r>
          </a:p>
        </p:txBody>
      </p:sp>
    </p:spTree>
    <p:extLst>
      <p:ext uri="{BB962C8B-B14F-4D97-AF65-F5344CB8AC3E}">
        <p14:creationId xmlns:p14="http://schemas.microsoft.com/office/powerpoint/2010/main" val="216734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</a:t>
            </a:r>
            <a:r>
              <a:rPr lang="en-US" dirty="0" err="1">
                <a:solidFill>
                  <a:schemeClr val="bg2"/>
                </a:solidFill>
              </a:rPr>
              <a:t>run:ai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/>
              <a:t>best practices</a:t>
            </a:r>
          </a:p>
        </p:txBody>
      </p:sp>
      <p:sp>
        <p:nvSpPr>
          <p:cNvPr id="48" name="Google Shape;898;p88"/>
          <p:cNvSpPr txBox="1"/>
          <p:nvPr/>
        </p:nvSpPr>
        <p:spPr>
          <a:xfrm>
            <a:off x="572771" y="1182370"/>
            <a:ext cx="1432875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Fractional GPUs</a:t>
            </a:r>
          </a:p>
        </p:txBody>
      </p:sp>
      <p:sp>
        <p:nvSpPr>
          <p:cNvPr id="5" name="Google Shape;898;p88">
            <a:extLst>
              <a:ext uri="{FF2B5EF4-FFF2-40B4-BE49-F238E27FC236}">
                <a16:creationId xmlns:a16="http://schemas.microsoft.com/office/drawing/2014/main" id="{74634724-B0A4-CCC7-4A10-1EEE99335AC1}"/>
              </a:ext>
            </a:extLst>
          </p:cNvPr>
          <p:cNvSpPr txBox="1"/>
          <p:nvPr/>
        </p:nvSpPr>
        <p:spPr>
          <a:xfrm>
            <a:off x="572771" y="1652729"/>
            <a:ext cx="1432875" cy="26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Analysis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828D8C4-6064-519D-65D9-D70DC923233A}"/>
              </a:ext>
            </a:extLst>
          </p:cNvPr>
          <p:cNvSpPr txBox="1"/>
          <p:nvPr/>
        </p:nvSpPr>
        <p:spPr>
          <a:xfrm>
            <a:off x="572770" y="1935883"/>
            <a:ext cx="2361575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171450" marR="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When GPUs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usage is sporadic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/intermittent</a:t>
            </a:r>
          </a:p>
          <a:p>
            <a:pPr marL="171450" marR="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For example, when you are writing scrips/notebooks or</a:t>
            </a:r>
          </a:p>
          <a:p>
            <a:pPr marL="171450" marR="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when you are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testing segments/blocks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of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code</a:t>
            </a:r>
          </a:p>
        </p:txBody>
      </p:sp>
      <p:sp>
        <p:nvSpPr>
          <p:cNvPr id="13" name="Google Shape;898;p88">
            <a:extLst>
              <a:ext uri="{FF2B5EF4-FFF2-40B4-BE49-F238E27FC236}">
                <a16:creationId xmlns:a16="http://schemas.microsoft.com/office/drawing/2014/main" id="{806E2937-1A63-D6B4-C45B-CE59FCEE895B}"/>
              </a:ext>
            </a:extLst>
          </p:cNvPr>
          <p:cNvSpPr txBox="1"/>
          <p:nvPr/>
        </p:nvSpPr>
        <p:spPr>
          <a:xfrm>
            <a:off x="572771" y="1421080"/>
            <a:ext cx="1545331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(‘</a:t>
            </a:r>
            <a:r>
              <a:rPr lang="en-US" sz="1000" i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interactive</a:t>
            </a: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’ jobs)</a:t>
            </a:r>
          </a:p>
        </p:txBody>
      </p:sp>
    </p:spTree>
    <p:extLst>
      <p:ext uri="{BB962C8B-B14F-4D97-AF65-F5344CB8AC3E}">
        <p14:creationId xmlns:p14="http://schemas.microsoft.com/office/powerpoint/2010/main" val="3178499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</a:t>
            </a:r>
            <a:r>
              <a:rPr lang="en-US" dirty="0" err="1">
                <a:solidFill>
                  <a:schemeClr val="bg2"/>
                </a:solidFill>
              </a:rPr>
              <a:t>run:ai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/>
              <a:t>best practices</a:t>
            </a:r>
          </a:p>
        </p:txBody>
      </p:sp>
      <p:sp>
        <p:nvSpPr>
          <p:cNvPr id="48" name="Google Shape;898;p88"/>
          <p:cNvSpPr txBox="1"/>
          <p:nvPr/>
        </p:nvSpPr>
        <p:spPr>
          <a:xfrm>
            <a:off x="572771" y="1182370"/>
            <a:ext cx="1432875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Fractional GPUs</a:t>
            </a:r>
          </a:p>
        </p:txBody>
      </p:sp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B4D2D94C-ED71-ECA1-DF05-6CD43712125A}"/>
              </a:ext>
            </a:extLst>
          </p:cNvPr>
          <p:cNvSpPr txBox="1"/>
          <p:nvPr/>
        </p:nvSpPr>
        <p:spPr>
          <a:xfrm>
            <a:off x="3173637" y="1182370"/>
            <a:ext cx="1802969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Dynamic scheduler</a:t>
            </a:r>
          </a:p>
        </p:txBody>
      </p:sp>
      <p:sp>
        <p:nvSpPr>
          <p:cNvPr id="5" name="Google Shape;898;p88">
            <a:extLst>
              <a:ext uri="{FF2B5EF4-FFF2-40B4-BE49-F238E27FC236}">
                <a16:creationId xmlns:a16="http://schemas.microsoft.com/office/drawing/2014/main" id="{74634724-B0A4-CCC7-4A10-1EEE99335AC1}"/>
              </a:ext>
            </a:extLst>
          </p:cNvPr>
          <p:cNvSpPr txBox="1"/>
          <p:nvPr/>
        </p:nvSpPr>
        <p:spPr>
          <a:xfrm>
            <a:off x="572771" y="1652729"/>
            <a:ext cx="1432875" cy="26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Analysis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828D8C4-6064-519D-65D9-D70DC923233A}"/>
              </a:ext>
            </a:extLst>
          </p:cNvPr>
          <p:cNvSpPr txBox="1"/>
          <p:nvPr/>
        </p:nvSpPr>
        <p:spPr>
          <a:xfrm>
            <a:off x="572770" y="1935883"/>
            <a:ext cx="2361575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171450" marR="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When GPUs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usage is sporadic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/intermittent</a:t>
            </a:r>
          </a:p>
          <a:p>
            <a:pPr marL="171450" marR="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For example, when you are writing scrips/notebooks or</a:t>
            </a:r>
          </a:p>
          <a:p>
            <a:pPr marL="171450" marR="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when you are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testing segments/blocks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of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code</a:t>
            </a:r>
          </a:p>
        </p:txBody>
      </p:sp>
      <p:sp>
        <p:nvSpPr>
          <p:cNvPr id="8" name="Google Shape;898;p88">
            <a:extLst>
              <a:ext uri="{FF2B5EF4-FFF2-40B4-BE49-F238E27FC236}">
                <a16:creationId xmlns:a16="http://schemas.microsoft.com/office/drawing/2014/main" id="{AAE0F8BA-93D6-936A-38FC-47E412F05F71}"/>
              </a:ext>
            </a:extLst>
          </p:cNvPr>
          <p:cNvSpPr txBox="1"/>
          <p:nvPr/>
        </p:nvSpPr>
        <p:spPr>
          <a:xfrm>
            <a:off x="3173637" y="1652729"/>
            <a:ext cx="1585994" cy="26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Training/tuning/ETL</a:t>
            </a:r>
          </a:p>
        </p:txBody>
      </p:sp>
      <p:sp>
        <p:nvSpPr>
          <p:cNvPr id="9" name="Google Shape;898;p88">
            <a:extLst>
              <a:ext uri="{FF2B5EF4-FFF2-40B4-BE49-F238E27FC236}">
                <a16:creationId xmlns:a16="http://schemas.microsoft.com/office/drawing/2014/main" id="{65574BCD-15AE-E913-79BB-22D834A88CD5}"/>
              </a:ext>
            </a:extLst>
          </p:cNvPr>
          <p:cNvSpPr txBox="1"/>
          <p:nvPr/>
        </p:nvSpPr>
        <p:spPr>
          <a:xfrm>
            <a:off x="3173636" y="1935883"/>
            <a:ext cx="2361575" cy="1080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171450" marR="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When GPUs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usage is consistent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or steady</a:t>
            </a:r>
          </a:p>
          <a:p>
            <a:pPr marL="171450" marR="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When you are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running entire scripts or notebooks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until they finish</a:t>
            </a:r>
          </a:p>
        </p:txBody>
      </p:sp>
      <p:cxnSp>
        <p:nvCxnSpPr>
          <p:cNvPr id="12" name="Google Shape;1150;p101">
            <a:extLst>
              <a:ext uri="{FF2B5EF4-FFF2-40B4-BE49-F238E27FC236}">
                <a16:creationId xmlns:a16="http://schemas.microsoft.com/office/drawing/2014/main" id="{3061E0DD-39B5-F260-F1D8-F775FF7156BB}"/>
              </a:ext>
            </a:extLst>
          </p:cNvPr>
          <p:cNvCxnSpPr>
            <a:cxnSpLocks/>
          </p:cNvCxnSpPr>
          <p:nvPr/>
        </p:nvCxnSpPr>
        <p:spPr>
          <a:xfrm flipV="1">
            <a:off x="3044033" y="1252988"/>
            <a:ext cx="0" cy="1975557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898;p88">
            <a:extLst>
              <a:ext uri="{FF2B5EF4-FFF2-40B4-BE49-F238E27FC236}">
                <a16:creationId xmlns:a16="http://schemas.microsoft.com/office/drawing/2014/main" id="{806E2937-1A63-D6B4-C45B-CE59FCEE895B}"/>
              </a:ext>
            </a:extLst>
          </p:cNvPr>
          <p:cNvSpPr txBox="1"/>
          <p:nvPr/>
        </p:nvSpPr>
        <p:spPr>
          <a:xfrm>
            <a:off x="572771" y="1421080"/>
            <a:ext cx="1545331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(‘</a:t>
            </a:r>
            <a:r>
              <a:rPr lang="en-US" sz="1000" i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interactive</a:t>
            </a: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’ jobs)</a:t>
            </a:r>
          </a:p>
        </p:txBody>
      </p:sp>
      <p:sp>
        <p:nvSpPr>
          <p:cNvPr id="15" name="Google Shape;898;p88">
            <a:extLst>
              <a:ext uri="{FF2B5EF4-FFF2-40B4-BE49-F238E27FC236}">
                <a16:creationId xmlns:a16="http://schemas.microsoft.com/office/drawing/2014/main" id="{2C74506C-8A08-E091-2773-AD3CACEFE9BC}"/>
              </a:ext>
            </a:extLst>
          </p:cNvPr>
          <p:cNvSpPr txBox="1"/>
          <p:nvPr/>
        </p:nvSpPr>
        <p:spPr>
          <a:xfrm>
            <a:off x="3173637" y="1421080"/>
            <a:ext cx="1802969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(‘</a:t>
            </a:r>
            <a:r>
              <a:rPr lang="en-US" sz="1000" i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training</a:t>
            </a: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’ jobs)</a:t>
            </a:r>
          </a:p>
        </p:txBody>
      </p:sp>
    </p:spTree>
    <p:extLst>
      <p:ext uri="{BB962C8B-B14F-4D97-AF65-F5344CB8AC3E}">
        <p14:creationId xmlns:p14="http://schemas.microsoft.com/office/powerpoint/2010/main" val="1190143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</a:t>
            </a:r>
            <a:r>
              <a:rPr lang="en-US" dirty="0" err="1">
                <a:solidFill>
                  <a:schemeClr val="bg2"/>
                </a:solidFill>
              </a:rPr>
              <a:t>run:ai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/>
              <a:t>best practices</a:t>
            </a:r>
          </a:p>
        </p:txBody>
      </p:sp>
      <p:sp>
        <p:nvSpPr>
          <p:cNvPr id="48" name="Google Shape;898;p88"/>
          <p:cNvSpPr txBox="1"/>
          <p:nvPr/>
        </p:nvSpPr>
        <p:spPr>
          <a:xfrm>
            <a:off x="572771" y="1182370"/>
            <a:ext cx="1432875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Fractional GPUs</a:t>
            </a:r>
          </a:p>
        </p:txBody>
      </p:sp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B4D2D94C-ED71-ECA1-DF05-6CD43712125A}"/>
              </a:ext>
            </a:extLst>
          </p:cNvPr>
          <p:cNvSpPr txBox="1"/>
          <p:nvPr/>
        </p:nvSpPr>
        <p:spPr>
          <a:xfrm>
            <a:off x="3173637" y="1182370"/>
            <a:ext cx="1802969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Dynamic scheduler</a:t>
            </a:r>
          </a:p>
        </p:txBody>
      </p:sp>
      <p:sp>
        <p:nvSpPr>
          <p:cNvPr id="5" name="Google Shape;898;p88">
            <a:extLst>
              <a:ext uri="{FF2B5EF4-FFF2-40B4-BE49-F238E27FC236}">
                <a16:creationId xmlns:a16="http://schemas.microsoft.com/office/drawing/2014/main" id="{74634724-B0A4-CCC7-4A10-1EEE99335AC1}"/>
              </a:ext>
            </a:extLst>
          </p:cNvPr>
          <p:cNvSpPr txBox="1"/>
          <p:nvPr/>
        </p:nvSpPr>
        <p:spPr>
          <a:xfrm>
            <a:off x="572771" y="1652729"/>
            <a:ext cx="1432875" cy="26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Analysis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828D8C4-6064-519D-65D9-D70DC923233A}"/>
              </a:ext>
            </a:extLst>
          </p:cNvPr>
          <p:cNvSpPr txBox="1"/>
          <p:nvPr/>
        </p:nvSpPr>
        <p:spPr>
          <a:xfrm>
            <a:off x="572770" y="1935883"/>
            <a:ext cx="2361575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171450" marR="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When GPUs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usage is sporadic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/intermittent</a:t>
            </a:r>
          </a:p>
          <a:p>
            <a:pPr marL="171450" marR="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For example, when you are writing scrips/notebooks or</a:t>
            </a:r>
          </a:p>
          <a:p>
            <a:pPr marL="171450" marR="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when you are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testing segments/blocks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of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code</a:t>
            </a:r>
          </a:p>
        </p:txBody>
      </p:sp>
      <p:sp>
        <p:nvSpPr>
          <p:cNvPr id="8" name="Google Shape;898;p88">
            <a:extLst>
              <a:ext uri="{FF2B5EF4-FFF2-40B4-BE49-F238E27FC236}">
                <a16:creationId xmlns:a16="http://schemas.microsoft.com/office/drawing/2014/main" id="{AAE0F8BA-93D6-936A-38FC-47E412F05F71}"/>
              </a:ext>
            </a:extLst>
          </p:cNvPr>
          <p:cNvSpPr txBox="1"/>
          <p:nvPr/>
        </p:nvSpPr>
        <p:spPr>
          <a:xfrm>
            <a:off x="3173637" y="1652729"/>
            <a:ext cx="1585994" cy="26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Training/tuning/ETL</a:t>
            </a:r>
          </a:p>
        </p:txBody>
      </p:sp>
      <p:sp>
        <p:nvSpPr>
          <p:cNvPr id="9" name="Google Shape;898;p88">
            <a:extLst>
              <a:ext uri="{FF2B5EF4-FFF2-40B4-BE49-F238E27FC236}">
                <a16:creationId xmlns:a16="http://schemas.microsoft.com/office/drawing/2014/main" id="{65574BCD-15AE-E913-79BB-22D834A88CD5}"/>
              </a:ext>
            </a:extLst>
          </p:cNvPr>
          <p:cNvSpPr txBox="1"/>
          <p:nvPr/>
        </p:nvSpPr>
        <p:spPr>
          <a:xfrm>
            <a:off x="3173636" y="1935883"/>
            <a:ext cx="2361575" cy="1080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171450" marR="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When GPUs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usage is consistent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or steady</a:t>
            </a:r>
          </a:p>
          <a:p>
            <a:pPr marL="171450" marR="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When you are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running entire scripts or notebooks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until they finish</a:t>
            </a:r>
          </a:p>
        </p:txBody>
      </p:sp>
      <p:sp>
        <p:nvSpPr>
          <p:cNvPr id="10" name="Google Shape;898;p88">
            <a:extLst>
              <a:ext uri="{FF2B5EF4-FFF2-40B4-BE49-F238E27FC236}">
                <a16:creationId xmlns:a16="http://schemas.microsoft.com/office/drawing/2014/main" id="{C0869490-3E52-F5DB-A399-A712B1945C0D}"/>
              </a:ext>
            </a:extLst>
          </p:cNvPr>
          <p:cNvSpPr txBox="1"/>
          <p:nvPr/>
        </p:nvSpPr>
        <p:spPr>
          <a:xfrm>
            <a:off x="5774503" y="1652729"/>
            <a:ext cx="1585994" cy="26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Training/tuning/ETL</a:t>
            </a:r>
          </a:p>
        </p:txBody>
      </p:sp>
      <p:sp>
        <p:nvSpPr>
          <p:cNvPr id="11" name="Google Shape;898;p88">
            <a:extLst>
              <a:ext uri="{FF2B5EF4-FFF2-40B4-BE49-F238E27FC236}">
                <a16:creationId xmlns:a16="http://schemas.microsoft.com/office/drawing/2014/main" id="{AD3C1F4F-9F40-554E-A74A-3F09C7EE96D9}"/>
              </a:ext>
            </a:extLst>
          </p:cNvPr>
          <p:cNvSpPr txBox="1"/>
          <p:nvPr/>
        </p:nvSpPr>
        <p:spPr>
          <a:xfrm>
            <a:off x="5774502" y="1935883"/>
            <a:ext cx="2361575" cy="1080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171450" marR="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When GPUs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usage is consistent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or steady,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but low</a:t>
            </a:r>
          </a:p>
          <a:p>
            <a:pPr marL="171450" marR="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For example, when training small models that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 not fully saturate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GPU</a:t>
            </a:r>
          </a:p>
        </p:txBody>
      </p:sp>
      <p:cxnSp>
        <p:nvCxnSpPr>
          <p:cNvPr id="12" name="Google Shape;1150;p101">
            <a:extLst>
              <a:ext uri="{FF2B5EF4-FFF2-40B4-BE49-F238E27FC236}">
                <a16:creationId xmlns:a16="http://schemas.microsoft.com/office/drawing/2014/main" id="{3061E0DD-39B5-F260-F1D8-F775FF7156BB}"/>
              </a:ext>
            </a:extLst>
          </p:cNvPr>
          <p:cNvCxnSpPr>
            <a:cxnSpLocks/>
          </p:cNvCxnSpPr>
          <p:nvPr/>
        </p:nvCxnSpPr>
        <p:spPr>
          <a:xfrm flipV="1">
            <a:off x="3044033" y="1252988"/>
            <a:ext cx="0" cy="1975557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898;p88">
            <a:extLst>
              <a:ext uri="{FF2B5EF4-FFF2-40B4-BE49-F238E27FC236}">
                <a16:creationId xmlns:a16="http://schemas.microsoft.com/office/drawing/2014/main" id="{806E2937-1A63-D6B4-C45B-CE59FCEE895B}"/>
              </a:ext>
            </a:extLst>
          </p:cNvPr>
          <p:cNvSpPr txBox="1"/>
          <p:nvPr/>
        </p:nvSpPr>
        <p:spPr>
          <a:xfrm>
            <a:off x="572771" y="1421080"/>
            <a:ext cx="1545331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(‘</a:t>
            </a:r>
            <a:r>
              <a:rPr lang="en-US" sz="1000" i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interactive</a:t>
            </a: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’ jobs)</a:t>
            </a:r>
          </a:p>
        </p:txBody>
      </p:sp>
      <p:sp>
        <p:nvSpPr>
          <p:cNvPr id="15" name="Google Shape;898;p88">
            <a:extLst>
              <a:ext uri="{FF2B5EF4-FFF2-40B4-BE49-F238E27FC236}">
                <a16:creationId xmlns:a16="http://schemas.microsoft.com/office/drawing/2014/main" id="{2C74506C-8A08-E091-2773-AD3CACEFE9BC}"/>
              </a:ext>
            </a:extLst>
          </p:cNvPr>
          <p:cNvSpPr txBox="1"/>
          <p:nvPr/>
        </p:nvSpPr>
        <p:spPr>
          <a:xfrm>
            <a:off x="3173637" y="1421080"/>
            <a:ext cx="1802969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(‘</a:t>
            </a:r>
            <a:r>
              <a:rPr lang="en-US" sz="1000" i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training</a:t>
            </a: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’ jobs)</a:t>
            </a:r>
          </a:p>
        </p:txBody>
      </p:sp>
      <p:sp>
        <p:nvSpPr>
          <p:cNvPr id="16" name="Google Shape;898;p88">
            <a:extLst>
              <a:ext uri="{FF2B5EF4-FFF2-40B4-BE49-F238E27FC236}">
                <a16:creationId xmlns:a16="http://schemas.microsoft.com/office/drawing/2014/main" id="{B5EF1738-C03D-DD10-E041-C09C3E8BE3A8}"/>
              </a:ext>
            </a:extLst>
          </p:cNvPr>
          <p:cNvSpPr txBox="1"/>
          <p:nvPr/>
        </p:nvSpPr>
        <p:spPr>
          <a:xfrm>
            <a:off x="5748672" y="1421080"/>
            <a:ext cx="1802969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(‘</a:t>
            </a:r>
            <a:r>
              <a:rPr lang="en-US" sz="1000" i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training</a:t>
            </a: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’ jobs)</a:t>
            </a:r>
          </a:p>
        </p:txBody>
      </p:sp>
      <p:cxnSp>
        <p:nvCxnSpPr>
          <p:cNvPr id="19" name="Google Shape;1150;p101">
            <a:extLst>
              <a:ext uri="{FF2B5EF4-FFF2-40B4-BE49-F238E27FC236}">
                <a16:creationId xmlns:a16="http://schemas.microsoft.com/office/drawing/2014/main" id="{161F87E2-3AA4-1CBD-4127-727F750245D2}"/>
              </a:ext>
            </a:extLst>
          </p:cNvPr>
          <p:cNvCxnSpPr>
            <a:cxnSpLocks/>
          </p:cNvCxnSpPr>
          <p:nvPr/>
        </p:nvCxnSpPr>
        <p:spPr>
          <a:xfrm flipV="1">
            <a:off x="5699410" y="1252988"/>
            <a:ext cx="0" cy="1975557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898;p88">
            <a:extLst>
              <a:ext uri="{FF2B5EF4-FFF2-40B4-BE49-F238E27FC236}">
                <a16:creationId xmlns:a16="http://schemas.microsoft.com/office/drawing/2014/main" id="{6E15C1C4-93DA-4C52-3B10-8DADC02DA6C6}"/>
              </a:ext>
            </a:extLst>
          </p:cNvPr>
          <p:cNvSpPr txBox="1"/>
          <p:nvPr/>
        </p:nvSpPr>
        <p:spPr>
          <a:xfrm>
            <a:off x="5748672" y="1182370"/>
            <a:ext cx="2134799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Fractional + Scheduler</a:t>
            </a:r>
          </a:p>
        </p:txBody>
      </p:sp>
    </p:spTree>
    <p:extLst>
      <p:ext uri="{BB962C8B-B14F-4D97-AF65-F5344CB8AC3E}">
        <p14:creationId xmlns:p14="http://schemas.microsoft.com/office/powerpoint/2010/main" val="1873247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</a:t>
            </a:r>
            <a:r>
              <a:rPr lang="en-US" dirty="0" err="1">
                <a:solidFill>
                  <a:schemeClr val="bg2"/>
                </a:solidFill>
              </a:rPr>
              <a:t>run:ai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/>
              <a:t>best practices</a:t>
            </a:r>
          </a:p>
        </p:txBody>
      </p:sp>
      <p:sp>
        <p:nvSpPr>
          <p:cNvPr id="48" name="Google Shape;898;p88"/>
          <p:cNvSpPr txBox="1"/>
          <p:nvPr/>
        </p:nvSpPr>
        <p:spPr>
          <a:xfrm>
            <a:off x="572771" y="1182370"/>
            <a:ext cx="1432875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Fractional GPUs</a:t>
            </a:r>
          </a:p>
        </p:txBody>
      </p:sp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B4D2D94C-ED71-ECA1-DF05-6CD43712125A}"/>
              </a:ext>
            </a:extLst>
          </p:cNvPr>
          <p:cNvSpPr txBox="1"/>
          <p:nvPr/>
        </p:nvSpPr>
        <p:spPr>
          <a:xfrm>
            <a:off x="3173637" y="1182370"/>
            <a:ext cx="1802969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Dynamic scheduler</a:t>
            </a:r>
          </a:p>
        </p:txBody>
      </p:sp>
      <p:sp>
        <p:nvSpPr>
          <p:cNvPr id="5" name="Google Shape;898;p88">
            <a:extLst>
              <a:ext uri="{FF2B5EF4-FFF2-40B4-BE49-F238E27FC236}">
                <a16:creationId xmlns:a16="http://schemas.microsoft.com/office/drawing/2014/main" id="{74634724-B0A4-CCC7-4A10-1EEE99335AC1}"/>
              </a:ext>
            </a:extLst>
          </p:cNvPr>
          <p:cNvSpPr txBox="1"/>
          <p:nvPr/>
        </p:nvSpPr>
        <p:spPr>
          <a:xfrm>
            <a:off x="572771" y="1652729"/>
            <a:ext cx="1432875" cy="26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Analysis</a:t>
            </a: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4828D8C4-6064-519D-65D9-D70DC923233A}"/>
              </a:ext>
            </a:extLst>
          </p:cNvPr>
          <p:cNvSpPr txBox="1"/>
          <p:nvPr/>
        </p:nvSpPr>
        <p:spPr>
          <a:xfrm>
            <a:off x="572770" y="1935883"/>
            <a:ext cx="2361575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171450" marR="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When GPUs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usage is sporadic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/intermittent</a:t>
            </a:r>
          </a:p>
          <a:p>
            <a:pPr marL="171450" marR="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For example, when you are writing scrips/notebooks or</a:t>
            </a:r>
          </a:p>
          <a:p>
            <a:pPr marL="171450" marR="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when you are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testing segments/blocks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of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code</a:t>
            </a:r>
          </a:p>
        </p:txBody>
      </p:sp>
      <p:sp>
        <p:nvSpPr>
          <p:cNvPr id="8" name="Google Shape;898;p88">
            <a:extLst>
              <a:ext uri="{FF2B5EF4-FFF2-40B4-BE49-F238E27FC236}">
                <a16:creationId xmlns:a16="http://schemas.microsoft.com/office/drawing/2014/main" id="{AAE0F8BA-93D6-936A-38FC-47E412F05F71}"/>
              </a:ext>
            </a:extLst>
          </p:cNvPr>
          <p:cNvSpPr txBox="1"/>
          <p:nvPr/>
        </p:nvSpPr>
        <p:spPr>
          <a:xfrm>
            <a:off x="3173637" y="1652729"/>
            <a:ext cx="1585994" cy="26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Training/tuning/ETL</a:t>
            </a:r>
          </a:p>
        </p:txBody>
      </p:sp>
      <p:sp>
        <p:nvSpPr>
          <p:cNvPr id="9" name="Google Shape;898;p88">
            <a:extLst>
              <a:ext uri="{FF2B5EF4-FFF2-40B4-BE49-F238E27FC236}">
                <a16:creationId xmlns:a16="http://schemas.microsoft.com/office/drawing/2014/main" id="{65574BCD-15AE-E913-79BB-22D834A88CD5}"/>
              </a:ext>
            </a:extLst>
          </p:cNvPr>
          <p:cNvSpPr txBox="1"/>
          <p:nvPr/>
        </p:nvSpPr>
        <p:spPr>
          <a:xfrm>
            <a:off x="3173636" y="1935883"/>
            <a:ext cx="2361575" cy="1080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171450" marR="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When GPUs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usage is consistent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or steady</a:t>
            </a:r>
          </a:p>
          <a:p>
            <a:pPr marL="171450" marR="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When you are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running entire scripts or notebooks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until they finish</a:t>
            </a:r>
          </a:p>
        </p:txBody>
      </p:sp>
      <p:sp>
        <p:nvSpPr>
          <p:cNvPr id="10" name="Google Shape;898;p88">
            <a:extLst>
              <a:ext uri="{FF2B5EF4-FFF2-40B4-BE49-F238E27FC236}">
                <a16:creationId xmlns:a16="http://schemas.microsoft.com/office/drawing/2014/main" id="{C0869490-3E52-F5DB-A399-A712B1945C0D}"/>
              </a:ext>
            </a:extLst>
          </p:cNvPr>
          <p:cNvSpPr txBox="1"/>
          <p:nvPr/>
        </p:nvSpPr>
        <p:spPr>
          <a:xfrm>
            <a:off x="5774503" y="1652729"/>
            <a:ext cx="1585994" cy="26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Training/tuning/ETL</a:t>
            </a:r>
          </a:p>
        </p:txBody>
      </p:sp>
      <p:sp>
        <p:nvSpPr>
          <p:cNvPr id="11" name="Google Shape;898;p88">
            <a:extLst>
              <a:ext uri="{FF2B5EF4-FFF2-40B4-BE49-F238E27FC236}">
                <a16:creationId xmlns:a16="http://schemas.microsoft.com/office/drawing/2014/main" id="{AD3C1F4F-9F40-554E-A74A-3F09C7EE96D9}"/>
              </a:ext>
            </a:extLst>
          </p:cNvPr>
          <p:cNvSpPr txBox="1"/>
          <p:nvPr/>
        </p:nvSpPr>
        <p:spPr>
          <a:xfrm>
            <a:off x="5774502" y="1935883"/>
            <a:ext cx="2361575" cy="1080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171450" marR="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When GPUs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usage is consistent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or steady,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but low</a:t>
            </a:r>
          </a:p>
          <a:p>
            <a:pPr marL="171450" marR="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For example, when training small models that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do not fully saturate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a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GPU</a:t>
            </a:r>
          </a:p>
        </p:txBody>
      </p:sp>
      <p:cxnSp>
        <p:nvCxnSpPr>
          <p:cNvPr id="12" name="Google Shape;1150;p101">
            <a:extLst>
              <a:ext uri="{FF2B5EF4-FFF2-40B4-BE49-F238E27FC236}">
                <a16:creationId xmlns:a16="http://schemas.microsoft.com/office/drawing/2014/main" id="{3061E0DD-39B5-F260-F1D8-F775FF7156BB}"/>
              </a:ext>
            </a:extLst>
          </p:cNvPr>
          <p:cNvCxnSpPr>
            <a:cxnSpLocks/>
          </p:cNvCxnSpPr>
          <p:nvPr/>
        </p:nvCxnSpPr>
        <p:spPr>
          <a:xfrm flipV="1">
            <a:off x="3044033" y="1252988"/>
            <a:ext cx="0" cy="1975557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898;p88">
            <a:extLst>
              <a:ext uri="{FF2B5EF4-FFF2-40B4-BE49-F238E27FC236}">
                <a16:creationId xmlns:a16="http://schemas.microsoft.com/office/drawing/2014/main" id="{806E2937-1A63-D6B4-C45B-CE59FCEE895B}"/>
              </a:ext>
            </a:extLst>
          </p:cNvPr>
          <p:cNvSpPr txBox="1"/>
          <p:nvPr/>
        </p:nvSpPr>
        <p:spPr>
          <a:xfrm>
            <a:off x="572771" y="1421080"/>
            <a:ext cx="1545331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(‘</a:t>
            </a:r>
            <a:r>
              <a:rPr lang="en-US" sz="1000" i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interactive</a:t>
            </a: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’ jobs)</a:t>
            </a:r>
          </a:p>
        </p:txBody>
      </p:sp>
      <p:sp>
        <p:nvSpPr>
          <p:cNvPr id="15" name="Google Shape;898;p88">
            <a:extLst>
              <a:ext uri="{FF2B5EF4-FFF2-40B4-BE49-F238E27FC236}">
                <a16:creationId xmlns:a16="http://schemas.microsoft.com/office/drawing/2014/main" id="{2C74506C-8A08-E091-2773-AD3CACEFE9BC}"/>
              </a:ext>
            </a:extLst>
          </p:cNvPr>
          <p:cNvSpPr txBox="1"/>
          <p:nvPr/>
        </p:nvSpPr>
        <p:spPr>
          <a:xfrm>
            <a:off x="3173637" y="1421080"/>
            <a:ext cx="1802969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(‘</a:t>
            </a:r>
            <a:r>
              <a:rPr lang="en-US" sz="1000" i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training</a:t>
            </a: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’ jobs)</a:t>
            </a:r>
          </a:p>
        </p:txBody>
      </p:sp>
      <p:sp>
        <p:nvSpPr>
          <p:cNvPr id="16" name="Google Shape;898;p88">
            <a:extLst>
              <a:ext uri="{FF2B5EF4-FFF2-40B4-BE49-F238E27FC236}">
                <a16:creationId xmlns:a16="http://schemas.microsoft.com/office/drawing/2014/main" id="{B5EF1738-C03D-DD10-E041-C09C3E8BE3A8}"/>
              </a:ext>
            </a:extLst>
          </p:cNvPr>
          <p:cNvSpPr txBox="1"/>
          <p:nvPr/>
        </p:nvSpPr>
        <p:spPr>
          <a:xfrm>
            <a:off x="5748672" y="1421080"/>
            <a:ext cx="1802969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(‘</a:t>
            </a:r>
            <a:r>
              <a:rPr lang="en-US" sz="1000" i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training</a:t>
            </a: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’ jobs)</a:t>
            </a:r>
          </a:p>
        </p:txBody>
      </p:sp>
      <p:cxnSp>
        <p:nvCxnSpPr>
          <p:cNvPr id="19" name="Google Shape;1150;p101">
            <a:extLst>
              <a:ext uri="{FF2B5EF4-FFF2-40B4-BE49-F238E27FC236}">
                <a16:creationId xmlns:a16="http://schemas.microsoft.com/office/drawing/2014/main" id="{161F87E2-3AA4-1CBD-4127-727F750245D2}"/>
              </a:ext>
            </a:extLst>
          </p:cNvPr>
          <p:cNvCxnSpPr>
            <a:cxnSpLocks/>
          </p:cNvCxnSpPr>
          <p:nvPr/>
        </p:nvCxnSpPr>
        <p:spPr>
          <a:xfrm flipV="1">
            <a:off x="5699410" y="1252988"/>
            <a:ext cx="0" cy="1975557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898;p88">
            <a:extLst>
              <a:ext uri="{FF2B5EF4-FFF2-40B4-BE49-F238E27FC236}">
                <a16:creationId xmlns:a16="http://schemas.microsoft.com/office/drawing/2014/main" id="{1DDAE280-C448-0637-A79C-46D60BE91A61}"/>
              </a:ext>
            </a:extLst>
          </p:cNvPr>
          <p:cNvSpPr txBox="1"/>
          <p:nvPr/>
        </p:nvSpPr>
        <p:spPr>
          <a:xfrm>
            <a:off x="572771" y="3403102"/>
            <a:ext cx="1432875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Full GPU</a:t>
            </a:r>
          </a:p>
        </p:txBody>
      </p:sp>
      <p:sp>
        <p:nvSpPr>
          <p:cNvPr id="21" name="Google Shape;898;p88">
            <a:extLst>
              <a:ext uri="{FF2B5EF4-FFF2-40B4-BE49-F238E27FC236}">
                <a16:creationId xmlns:a16="http://schemas.microsoft.com/office/drawing/2014/main" id="{FA4DCB6E-96EA-23A6-581E-0DD06125242A}"/>
              </a:ext>
            </a:extLst>
          </p:cNvPr>
          <p:cNvSpPr txBox="1"/>
          <p:nvPr/>
        </p:nvSpPr>
        <p:spPr>
          <a:xfrm>
            <a:off x="572771" y="3641812"/>
            <a:ext cx="1545331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(‘</a:t>
            </a:r>
            <a:r>
              <a:rPr lang="en-US" sz="1000" i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interactive</a:t>
            </a: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’ jobs)</a:t>
            </a:r>
          </a:p>
        </p:txBody>
      </p:sp>
      <p:sp>
        <p:nvSpPr>
          <p:cNvPr id="22" name="Google Shape;898;p88">
            <a:extLst>
              <a:ext uri="{FF2B5EF4-FFF2-40B4-BE49-F238E27FC236}">
                <a16:creationId xmlns:a16="http://schemas.microsoft.com/office/drawing/2014/main" id="{CD87D782-68A0-6FDE-B9FB-08539B3F91F4}"/>
              </a:ext>
            </a:extLst>
          </p:cNvPr>
          <p:cNvSpPr txBox="1"/>
          <p:nvPr/>
        </p:nvSpPr>
        <p:spPr>
          <a:xfrm>
            <a:off x="572770" y="3854995"/>
            <a:ext cx="7842810" cy="65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171450" marR="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This should be done </a:t>
            </a:r>
            <a:r>
              <a:rPr lang="en-US" sz="1200" b="1" i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rarely</a:t>
            </a: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For example, this can be done if you are trying to figure out max batch size to saturate a GPU</a:t>
            </a:r>
          </a:p>
          <a:p>
            <a:pPr marL="171450" marR="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‘Interactive’ job should be stopped after max batch size is determined; ‘training’ job should be submitted afterwards</a:t>
            </a:r>
          </a:p>
        </p:txBody>
      </p:sp>
      <p:cxnSp>
        <p:nvCxnSpPr>
          <p:cNvPr id="23" name="Google Shape;1150;p101">
            <a:extLst>
              <a:ext uri="{FF2B5EF4-FFF2-40B4-BE49-F238E27FC236}">
                <a16:creationId xmlns:a16="http://schemas.microsoft.com/office/drawing/2014/main" id="{EE5F7E53-7A37-A1D0-CF1E-A18D39787D0D}"/>
              </a:ext>
            </a:extLst>
          </p:cNvPr>
          <p:cNvCxnSpPr>
            <a:cxnSpLocks/>
          </p:cNvCxnSpPr>
          <p:nvPr/>
        </p:nvCxnSpPr>
        <p:spPr>
          <a:xfrm>
            <a:off x="572770" y="3335943"/>
            <a:ext cx="7445020" cy="0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898;p88">
            <a:extLst>
              <a:ext uri="{FF2B5EF4-FFF2-40B4-BE49-F238E27FC236}">
                <a16:creationId xmlns:a16="http://schemas.microsoft.com/office/drawing/2014/main" id="{3C798589-E923-C923-228A-6FB34A706CE5}"/>
              </a:ext>
            </a:extLst>
          </p:cNvPr>
          <p:cNvSpPr txBox="1"/>
          <p:nvPr/>
        </p:nvSpPr>
        <p:spPr>
          <a:xfrm>
            <a:off x="5748672" y="1182370"/>
            <a:ext cx="2134799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Fractional + Scheduler</a:t>
            </a:r>
          </a:p>
        </p:txBody>
      </p:sp>
    </p:spTree>
    <p:extLst>
      <p:ext uri="{BB962C8B-B14F-4D97-AF65-F5344CB8AC3E}">
        <p14:creationId xmlns:p14="http://schemas.microsoft.com/office/powerpoint/2010/main" val="2555099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7"/>
          <p:cNvSpPr txBox="1"/>
          <p:nvPr/>
        </p:nvSpPr>
        <p:spPr>
          <a:xfrm>
            <a:off x="362150" y="2340900"/>
            <a:ext cx="5793000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3F3F3"/>
                </a:solidFill>
                <a:latin typeface="+mj-lt"/>
                <a:ea typeface="Montserrat Medium"/>
                <a:cs typeface="Montserrat Medium"/>
                <a:sym typeface="Montserrat Medium"/>
              </a:rPr>
              <a:t>Tips</a:t>
            </a:r>
            <a:endParaRPr sz="2400" dirty="0">
              <a:solidFill>
                <a:srgbClr val="F3F3F3"/>
              </a:solidFill>
              <a:latin typeface="+mj-lt"/>
              <a:ea typeface="Montserrat Light"/>
              <a:cs typeface="Montserrat Light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18396509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</p:spTree>
    <p:extLst>
      <p:ext uri="{BB962C8B-B14F-4D97-AF65-F5344CB8AC3E}">
        <p14:creationId xmlns:p14="http://schemas.microsoft.com/office/powerpoint/2010/main" val="2290239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7" name="Google Shape;898;p88">
            <a:extLst>
              <a:ext uri="{FF2B5EF4-FFF2-40B4-BE49-F238E27FC236}">
                <a16:creationId xmlns:a16="http://schemas.microsoft.com/office/drawing/2014/main" id="{2C438118-248A-8CE8-5E4E-FE3CB527BADC}"/>
              </a:ext>
            </a:extLst>
          </p:cNvPr>
          <p:cNvSpPr txBox="1"/>
          <p:nvPr/>
        </p:nvSpPr>
        <p:spPr>
          <a:xfrm>
            <a:off x="572770" y="1142136"/>
            <a:ext cx="3079419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1. You can turn a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notebook into a python script with the </a:t>
            </a:r>
            <a:r>
              <a:rPr lang="en-US" sz="1200" i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i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  <a:r>
              <a:rPr lang="en-US" sz="1200" i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nbconvert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command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73645F0-FCA9-EC17-2D01-85A48C97852F}"/>
              </a:ext>
            </a:extLst>
          </p:cNvPr>
          <p:cNvSpPr/>
          <p:nvPr/>
        </p:nvSpPr>
        <p:spPr>
          <a:xfrm>
            <a:off x="581427" y="1707103"/>
            <a:ext cx="3177820" cy="21407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r>
              <a:rPr lang="en-US" sz="1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+mj-lt"/>
              </a:rPr>
              <a:t>jupyter</a:t>
            </a:r>
            <a:r>
              <a:rPr lang="en-US" sz="1000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1000" b="1" dirty="0" err="1">
                <a:solidFill>
                  <a:schemeClr val="bg1"/>
                </a:solidFill>
                <a:latin typeface="+mj-lt"/>
              </a:rPr>
              <a:t>nbconvert</a:t>
            </a:r>
            <a:r>
              <a:rPr lang="en-US" sz="1000" b="1" dirty="0">
                <a:solidFill>
                  <a:schemeClr val="bg1"/>
                </a:solidFill>
                <a:latin typeface="+mj-lt"/>
              </a:rPr>
              <a:t>  --to  script  </a:t>
            </a:r>
            <a:r>
              <a:rPr lang="en-US" sz="1000" dirty="0">
                <a:solidFill>
                  <a:schemeClr val="bg1"/>
                </a:solidFill>
                <a:latin typeface="+mj-lt"/>
              </a:rPr>
              <a:t>my-</a:t>
            </a:r>
            <a:r>
              <a:rPr lang="en-US" sz="1000" dirty="0" err="1">
                <a:solidFill>
                  <a:schemeClr val="bg1"/>
                </a:solidFill>
                <a:latin typeface="+mj-lt"/>
              </a:rPr>
              <a:t>notebook.ipynb</a:t>
            </a:r>
            <a:endParaRPr lang="en-US" sz="1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Jupyter Notebook FIle Icon on Windows by whimian on DeviantArt">
            <a:extLst>
              <a:ext uri="{FF2B5EF4-FFF2-40B4-BE49-F238E27FC236}">
                <a16:creationId xmlns:a16="http://schemas.microsoft.com/office/drawing/2014/main" id="{16B8F9E4-D58F-93FC-5114-CF2209D27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635" y="1118617"/>
            <a:ext cx="1354609" cy="135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 Icon">
            <a:extLst>
              <a:ext uri="{FF2B5EF4-FFF2-40B4-BE49-F238E27FC236}">
                <a16:creationId xmlns:a16="http://schemas.microsoft.com/office/drawing/2014/main" id="{ED17F409-39AF-1223-CF5E-45D0DEE3A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363" y="1118617"/>
            <a:ext cx="1354608" cy="135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2ECE6CE-DACF-0B7E-F6D6-C9A71BB4751B}"/>
              </a:ext>
            </a:extLst>
          </p:cNvPr>
          <p:cNvCxnSpPr>
            <a:cxnSpLocks/>
          </p:cNvCxnSpPr>
          <p:nvPr/>
        </p:nvCxnSpPr>
        <p:spPr>
          <a:xfrm>
            <a:off x="5736634" y="1814139"/>
            <a:ext cx="739915" cy="0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898;p88">
            <a:extLst>
              <a:ext uri="{FF2B5EF4-FFF2-40B4-BE49-F238E27FC236}">
                <a16:creationId xmlns:a16="http://schemas.microsoft.com/office/drawing/2014/main" id="{95DC6C48-34A3-1CC1-7B2A-BD0FCA06DEAE}"/>
              </a:ext>
            </a:extLst>
          </p:cNvPr>
          <p:cNvSpPr txBox="1"/>
          <p:nvPr/>
        </p:nvSpPr>
        <p:spPr>
          <a:xfrm>
            <a:off x="4431547" y="2450552"/>
            <a:ext cx="1092728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my-</a:t>
            </a:r>
            <a:r>
              <a:rPr lang="en-US" sz="10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notebook.</a:t>
            </a:r>
            <a:r>
              <a:rPr lang="en-US" sz="1000" b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ipynb</a:t>
            </a:r>
            <a:endParaRPr lang="en-US" sz="10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10" name="Google Shape;898;p88">
            <a:extLst>
              <a:ext uri="{FF2B5EF4-FFF2-40B4-BE49-F238E27FC236}">
                <a16:creationId xmlns:a16="http://schemas.microsoft.com/office/drawing/2014/main" id="{35AFD177-A344-7A41-9708-692DAACD7699}"/>
              </a:ext>
            </a:extLst>
          </p:cNvPr>
          <p:cNvSpPr txBox="1"/>
          <p:nvPr/>
        </p:nvSpPr>
        <p:spPr>
          <a:xfrm>
            <a:off x="6909625" y="2450552"/>
            <a:ext cx="1092728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my-notebook.</a:t>
            </a:r>
            <a:r>
              <a:rPr lang="en-US" sz="10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py</a:t>
            </a:r>
          </a:p>
        </p:txBody>
      </p:sp>
    </p:spTree>
    <p:extLst>
      <p:ext uri="{BB962C8B-B14F-4D97-AF65-F5344CB8AC3E}">
        <p14:creationId xmlns:p14="http://schemas.microsoft.com/office/powerpoint/2010/main" val="1587800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7" name="Google Shape;898;p88">
            <a:extLst>
              <a:ext uri="{FF2B5EF4-FFF2-40B4-BE49-F238E27FC236}">
                <a16:creationId xmlns:a16="http://schemas.microsoft.com/office/drawing/2014/main" id="{2C438118-248A-8CE8-5E4E-FE3CB527BADC}"/>
              </a:ext>
            </a:extLst>
          </p:cNvPr>
          <p:cNvSpPr txBox="1"/>
          <p:nvPr/>
        </p:nvSpPr>
        <p:spPr>
          <a:xfrm>
            <a:off x="572770" y="1142136"/>
            <a:ext cx="3079419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1. You can turn a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notebook into a python script with the </a:t>
            </a:r>
            <a:r>
              <a:rPr lang="en-US" sz="1200" i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i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  <a:r>
              <a:rPr lang="en-US" sz="1200" i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nbconver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command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73645F0-FCA9-EC17-2D01-85A48C97852F}"/>
              </a:ext>
            </a:extLst>
          </p:cNvPr>
          <p:cNvSpPr/>
          <p:nvPr/>
        </p:nvSpPr>
        <p:spPr>
          <a:xfrm>
            <a:off x="581427" y="1707103"/>
            <a:ext cx="3177820" cy="21407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r>
              <a:rPr lang="en-US" sz="1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+mj-lt"/>
              </a:rPr>
              <a:t>jupyter</a:t>
            </a:r>
            <a:r>
              <a:rPr lang="en-US" sz="1000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1000" b="1" dirty="0" err="1">
                <a:solidFill>
                  <a:schemeClr val="bg1"/>
                </a:solidFill>
                <a:latin typeface="+mj-lt"/>
              </a:rPr>
              <a:t>nbconvert</a:t>
            </a:r>
            <a:r>
              <a:rPr lang="en-US" sz="1000" b="1" dirty="0">
                <a:solidFill>
                  <a:schemeClr val="bg1"/>
                </a:solidFill>
                <a:latin typeface="+mj-lt"/>
              </a:rPr>
              <a:t>  --to  script  </a:t>
            </a:r>
            <a:r>
              <a:rPr lang="en-US" sz="1000" dirty="0">
                <a:solidFill>
                  <a:schemeClr val="bg1"/>
                </a:solidFill>
                <a:latin typeface="+mj-lt"/>
              </a:rPr>
              <a:t>my-</a:t>
            </a:r>
            <a:r>
              <a:rPr lang="en-US" sz="1000" dirty="0" err="1">
                <a:solidFill>
                  <a:schemeClr val="bg1"/>
                </a:solidFill>
                <a:latin typeface="+mj-lt"/>
              </a:rPr>
              <a:t>notebook.ipynb</a:t>
            </a:r>
            <a:endParaRPr lang="en-US" sz="1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A880F4B-A91D-FE5A-518A-55FEAA422267}"/>
              </a:ext>
            </a:extLst>
          </p:cNvPr>
          <p:cNvSpPr/>
          <p:nvPr/>
        </p:nvSpPr>
        <p:spPr>
          <a:xfrm>
            <a:off x="4817151" y="3298475"/>
            <a:ext cx="3177820" cy="21407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r>
              <a:rPr lang="en-US" sz="1000" dirty="0">
                <a:solidFill>
                  <a:schemeClr val="bg1"/>
                </a:solidFill>
                <a:latin typeface="+mj-lt"/>
              </a:rPr>
              <a:t> python  my-notebook.</a:t>
            </a:r>
            <a:r>
              <a:rPr lang="en-US" sz="1000" b="1" dirty="0">
                <a:solidFill>
                  <a:schemeClr val="bg1"/>
                </a:solidFill>
                <a:latin typeface="+mj-lt"/>
              </a:rPr>
              <a:t>py</a:t>
            </a:r>
          </a:p>
        </p:txBody>
      </p:sp>
      <p:pic>
        <p:nvPicPr>
          <p:cNvPr id="1026" name="Picture 2" descr="Jupyter Notebook FIle Icon on Windows by whimian on DeviantArt">
            <a:extLst>
              <a:ext uri="{FF2B5EF4-FFF2-40B4-BE49-F238E27FC236}">
                <a16:creationId xmlns:a16="http://schemas.microsoft.com/office/drawing/2014/main" id="{16B8F9E4-D58F-93FC-5114-CF2209D27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635" y="1118617"/>
            <a:ext cx="1354609" cy="135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 Icon">
            <a:extLst>
              <a:ext uri="{FF2B5EF4-FFF2-40B4-BE49-F238E27FC236}">
                <a16:creationId xmlns:a16="http://schemas.microsoft.com/office/drawing/2014/main" id="{ED17F409-39AF-1223-CF5E-45D0DEE3A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363" y="1118617"/>
            <a:ext cx="1354608" cy="135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D202953B-D136-3525-2240-8DDD0287BF1B}"/>
              </a:ext>
            </a:extLst>
          </p:cNvPr>
          <p:cNvSpPr txBox="1"/>
          <p:nvPr/>
        </p:nvSpPr>
        <p:spPr>
          <a:xfrm>
            <a:off x="572769" y="3236042"/>
            <a:ext cx="374609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2. Then run the python script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3" name="Google Shape;1150;p101">
            <a:extLst>
              <a:ext uri="{FF2B5EF4-FFF2-40B4-BE49-F238E27FC236}">
                <a16:creationId xmlns:a16="http://schemas.microsoft.com/office/drawing/2014/main" id="{1CC7E68F-D6AA-37FA-2CEE-83EB2C63F78F}"/>
              </a:ext>
            </a:extLst>
          </p:cNvPr>
          <p:cNvCxnSpPr>
            <a:cxnSpLocks/>
          </p:cNvCxnSpPr>
          <p:nvPr/>
        </p:nvCxnSpPr>
        <p:spPr>
          <a:xfrm>
            <a:off x="581427" y="2795694"/>
            <a:ext cx="7750975" cy="0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2ECE6CE-DACF-0B7E-F6D6-C9A71BB4751B}"/>
              </a:ext>
            </a:extLst>
          </p:cNvPr>
          <p:cNvCxnSpPr>
            <a:cxnSpLocks/>
          </p:cNvCxnSpPr>
          <p:nvPr/>
        </p:nvCxnSpPr>
        <p:spPr>
          <a:xfrm>
            <a:off x="5736634" y="1814139"/>
            <a:ext cx="739915" cy="0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898;p88">
            <a:extLst>
              <a:ext uri="{FF2B5EF4-FFF2-40B4-BE49-F238E27FC236}">
                <a16:creationId xmlns:a16="http://schemas.microsoft.com/office/drawing/2014/main" id="{95DC6C48-34A3-1CC1-7B2A-BD0FCA06DEAE}"/>
              </a:ext>
            </a:extLst>
          </p:cNvPr>
          <p:cNvSpPr txBox="1"/>
          <p:nvPr/>
        </p:nvSpPr>
        <p:spPr>
          <a:xfrm>
            <a:off x="4431547" y="2450552"/>
            <a:ext cx="1092728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my-</a:t>
            </a:r>
            <a:r>
              <a:rPr lang="en-US" sz="10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notebook.</a:t>
            </a:r>
            <a:r>
              <a:rPr lang="en-US" sz="1000" b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ipynb</a:t>
            </a:r>
            <a:endParaRPr lang="en-US" sz="10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10" name="Google Shape;898;p88">
            <a:extLst>
              <a:ext uri="{FF2B5EF4-FFF2-40B4-BE49-F238E27FC236}">
                <a16:creationId xmlns:a16="http://schemas.microsoft.com/office/drawing/2014/main" id="{35AFD177-A344-7A41-9708-692DAACD7699}"/>
              </a:ext>
            </a:extLst>
          </p:cNvPr>
          <p:cNvSpPr txBox="1"/>
          <p:nvPr/>
        </p:nvSpPr>
        <p:spPr>
          <a:xfrm>
            <a:off x="6909625" y="2450552"/>
            <a:ext cx="1092728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my-notebook.</a:t>
            </a:r>
            <a:r>
              <a:rPr lang="en-US" sz="10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py</a:t>
            </a:r>
          </a:p>
        </p:txBody>
      </p:sp>
    </p:spTree>
    <p:extLst>
      <p:ext uri="{BB962C8B-B14F-4D97-AF65-F5344CB8AC3E}">
        <p14:creationId xmlns:p14="http://schemas.microsoft.com/office/powerpoint/2010/main" val="1866027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7" name="Google Shape;898;p88">
            <a:extLst>
              <a:ext uri="{FF2B5EF4-FFF2-40B4-BE49-F238E27FC236}">
                <a16:creationId xmlns:a16="http://schemas.microsoft.com/office/drawing/2014/main" id="{2C438118-248A-8CE8-5E4E-FE3CB527BADC}"/>
              </a:ext>
            </a:extLst>
          </p:cNvPr>
          <p:cNvSpPr txBox="1"/>
          <p:nvPr/>
        </p:nvSpPr>
        <p:spPr>
          <a:xfrm>
            <a:off x="572770" y="1142136"/>
            <a:ext cx="3079419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1. You can turn a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notebook into a python script with the </a:t>
            </a:r>
            <a:r>
              <a:rPr lang="en-US" sz="1200" i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jupyter</a:t>
            </a:r>
            <a:r>
              <a:rPr lang="en-US" sz="1200" i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</a:t>
            </a:r>
            <a:r>
              <a:rPr lang="en-US" sz="1200" i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nbconver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command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73645F0-FCA9-EC17-2D01-85A48C97852F}"/>
              </a:ext>
            </a:extLst>
          </p:cNvPr>
          <p:cNvSpPr/>
          <p:nvPr/>
        </p:nvSpPr>
        <p:spPr>
          <a:xfrm>
            <a:off x="581427" y="1707103"/>
            <a:ext cx="3177820" cy="21407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r>
              <a:rPr lang="en-US" sz="1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+mj-lt"/>
              </a:rPr>
              <a:t>jupyter</a:t>
            </a:r>
            <a:r>
              <a:rPr lang="en-US" sz="1000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1000" b="1" dirty="0" err="1">
                <a:solidFill>
                  <a:schemeClr val="bg1"/>
                </a:solidFill>
                <a:latin typeface="+mj-lt"/>
              </a:rPr>
              <a:t>nbconvert</a:t>
            </a:r>
            <a:r>
              <a:rPr lang="en-US" sz="1000" b="1" dirty="0">
                <a:solidFill>
                  <a:schemeClr val="bg1"/>
                </a:solidFill>
                <a:latin typeface="+mj-lt"/>
              </a:rPr>
              <a:t>  --to  script  </a:t>
            </a:r>
            <a:r>
              <a:rPr lang="en-US" sz="1000" dirty="0">
                <a:solidFill>
                  <a:schemeClr val="bg1"/>
                </a:solidFill>
                <a:latin typeface="+mj-lt"/>
              </a:rPr>
              <a:t>my-</a:t>
            </a:r>
            <a:r>
              <a:rPr lang="en-US" sz="1000" dirty="0" err="1">
                <a:solidFill>
                  <a:schemeClr val="bg1"/>
                </a:solidFill>
                <a:latin typeface="+mj-lt"/>
              </a:rPr>
              <a:t>notebook.ipynb</a:t>
            </a:r>
            <a:endParaRPr lang="en-US" sz="1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A880F4B-A91D-FE5A-518A-55FEAA422267}"/>
              </a:ext>
            </a:extLst>
          </p:cNvPr>
          <p:cNvSpPr/>
          <p:nvPr/>
        </p:nvSpPr>
        <p:spPr>
          <a:xfrm>
            <a:off x="4817151" y="3298475"/>
            <a:ext cx="3177820" cy="21407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r>
              <a:rPr lang="en-US" sz="1000" dirty="0">
                <a:solidFill>
                  <a:schemeClr val="bg1"/>
                </a:solidFill>
                <a:latin typeface="+mj-lt"/>
              </a:rPr>
              <a:t> python  my-notebook.</a:t>
            </a:r>
            <a:r>
              <a:rPr lang="en-US" sz="1000" b="1" dirty="0">
                <a:solidFill>
                  <a:schemeClr val="bg1"/>
                </a:solidFill>
                <a:latin typeface="+mj-lt"/>
              </a:rPr>
              <a:t>py</a:t>
            </a:r>
          </a:p>
        </p:txBody>
      </p:sp>
      <p:pic>
        <p:nvPicPr>
          <p:cNvPr id="1026" name="Picture 2" descr="Jupyter Notebook FIle Icon on Windows by whimian on DeviantArt">
            <a:extLst>
              <a:ext uri="{FF2B5EF4-FFF2-40B4-BE49-F238E27FC236}">
                <a16:creationId xmlns:a16="http://schemas.microsoft.com/office/drawing/2014/main" id="{16B8F9E4-D58F-93FC-5114-CF2209D27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635" y="1118617"/>
            <a:ext cx="1354609" cy="135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 Icon">
            <a:extLst>
              <a:ext uri="{FF2B5EF4-FFF2-40B4-BE49-F238E27FC236}">
                <a16:creationId xmlns:a16="http://schemas.microsoft.com/office/drawing/2014/main" id="{ED17F409-39AF-1223-CF5E-45D0DEE3A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363" y="1118617"/>
            <a:ext cx="1354608" cy="135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D202953B-D136-3525-2240-8DDD0287BF1B}"/>
              </a:ext>
            </a:extLst>
          </p:cNvPr>
          <p:cNvSpPr txBox="1"/>
          <p:nvPr/>
        </p:nvSpPr>
        <p:spPr>
          <a:xfrm>
            <a:off x="572769" y="3236042"/>
            <a:ext cx="3746091" cy="65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2. Then run the python script (note that any blocks with ‘cell magic’ will not convert properly; comment out or remove ‘cell magic’ lines before converting the notebook)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3" name="Google Shape;1150;p101">
            <a:extLst>
              <a:ext uri="{FF2B5EF4-FFF2-40B4-BE49-F238E27FC236}">
                <a16:creationId xmlns:a16="http://schemas.microsoft.com/office/drawing/2014/main" id="{1CC7E68F-D6AA-37FA-2CEE-83EB2C63F78F}"/>
              </a:ext>
            </a:extLst>
          </p:cNvPr>
          <p:cNvCxnSpPr>
            <a:cxnSpLocks/>
          </p:cNvCxnSpPr>
          <p:nvPr/>
        </p:nvCxnSpPr>
        <p:spPr>
          <a:xfrm>
            <a:off x="581427" y="2795694"/>
            <a:ext cx="7750975" cy="0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2ECE6CE-DACF-0B7E-F6D6-C9A71BB4751B}"/>
              </a:ext>
            </a:extLst>
          </p:cNvPr>
          <p:cNvCxnSpPr>
            <a:cxnSpLocks/>
          </p:cNvCxnSpPr>
          <p:nvPr/>
        </p:nvCxnSpPr>
        <p:spPr>
          <a:xfrm>
            <a:off x="5736634" y="1814139"/>
            <a:ext cx="739915" cy="0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898;p88">
            <a:extLst>
              <a:ext uri="{FF2B5EF4-FFF2-40B4-BE49-F238E27FC236}">
                <a16:creationId xmlns:a16="http://schemas.microsoft.com/office/drawing/2014/main" id="{95DC6C48-34A3-1CC1-7B2A-BD0FCA06DEAE}"/>
              </a:ext>
            </a:extLst>
          </p:cNvPr>
          <p:cNvSpPr txBox="1"/>
          <p:nvPr/>
        </p:nvSpPr>
        <p:spPr>
          <a:xfrm>
            <a:off x="4431547" y="2450552"/>
            <a:ext cx="1092728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my-</a:t>
            </a:r>
            <a:r>
              <a:rPr lang="en-US" sz="10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notebook.</a:t>
            </a:r>
            <a:r>
              <a:rPr lang="en-US" sz="1000" b="1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ipynb</a:t>
            </a:r>
            <a:endParaRPr lang="en-US" sz="10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10" name="Google Shape;898;p88">
            <a:extLst>
              <a:ext uri="{FF2B5EF4-FFF2-40B4-BE49-F238E27FC236}">
                <a16:creationId xmlns:a16="http://schemas.microsoft.com/office/drawing/2014/main" id="{35AFD177-A344-7A41-9708-692DAACD7699}"/>
              </a:ext>
            </a:extLst>
          </p:cNvPr>
          <p:cNvSpPr txBox="1"/>
          <p:nvPr/>
        </p:nvSpPr>
        <p:spPr>
          <a:xfrm>
            <a:off x="6909625" y="2450552"/>
            <a:ext cx="1092728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my-notebook.</a:t>
            </a:r>
            <a:r>
              <a:rPr lang="en-US" sz="10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py</a:t>
            </a:r>
          </a:p>
        </p:txBody>
      </p:sp>
    </p:spTree>
    <p:extLst>
      <p:ext uri="{BB962C8B-B14F-4D97-AF65-F5344CB8AC3E}">
        <p14:creationId xmlns:p14="http://schemas.microsoft.com/office/powerpoint/2010/main" val="1350684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7"/>
          <p:cNvSpPr txBox="1"/>
          <p:nvPr/>
        </p:nvSpPr>
        <p:spPr>
          <a:xfrm>
            <a:off x="362150" y="2340900"/>
            <a:ext cx="5793000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3F3F3"/>
                </a:solidFill>
                <a:latin typeface="+mj-lt"/>
                <a:ea typeface="Montserrat Medium"/>
                <a:cs typeface="Montserrat Medium"/>
                <a:sym typeface="Montserrat Medium"/>
              </a:rPr>
              <a:t>What is often done</a:t>
            </a:r>
            <a:endParaRPr sz="2400" dirty="0">
              <a:solidFill>
                <a:srgbClr val="F3F3F3"/>
              </a:solidFill>
              <a:latin typeface="+mj-lt"/>
              <a:ea typeface="Montserrat Light"/>
              <a:cs typeface="Montserrat Light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482516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802B4365-124E-BEAF-5FEA-308E5B369C55}"/>
              </a:ext>
            </a:extLst>
          </p:cNvPr>
          <p:cNvSpPr/>
          <p:nvPr/>
        </p:nvSpPr>
        <p:spPr>
          <a:xfrm>
            <a:off x="605669" y="991865"/>
            <a:ext cx="3168798" cy="2758863"/>
          </a:xfrm>
          <a:prstGeom prst="roundRect">
            <a:avLst>
              <a:gd name="adj" fmla="val 8822"/>
            </a:avLst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8C3E3A62-9E69-AB9A-F965-C54BCCF9CB47}"/>
              </a:ext>
            </a:extLst>
          </p:cNvPr>
          <p:cNvSpPr/>
          <p:nvPr/>
        </p:nvSpPr>
        <p:spPr>
          <a:xfrm>
            <a:off x="4376162" y="991865"/>
            <a:ext cx="4000674" cy="3228443"/>
          </a:xfrm>
          <a:prstGeom prst="roundRect">
            <a:avLst>
              <a:gd name="adj" fmla="val 8822"/>
            </a:avLst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04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B379F5-B1AA-4317-69CD-4C066C837806}"/>
              </a:ext>
            </a:extLst>
          </p:cNvPr>
          <p:cNvGrpSpPr/>
          <p:nvPr/>
        </p:nvGrpSpPr>
        <p:grpSpPr>
          <a:xfrm>
            <a:off x="886807" y="1715573"/>
            <a:ext cx="2361313" cy="641415"/>
            <a:chOff x="767164" y="1876420"/>
            <a:chExt cx="2361313" cy="64141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3D0C520-FBCD-11D6-3593-C3A9F2B10E33}"/>
                </a:ext>
              </a:extLst>
            </p:cNvPr>
            <p:cNvGrpSpPr/>
            <p:nvPr/>
          </p:nvGrpSpPr>
          <p:grpSpPr>
            <a:xfrm>
              <a:off x="1134167" y="2145425"/>
              <a:ext cx="1836482" cy="372410"/>
              <a:chOff x="6408679" y="3460503"/>
              <a:chExt cx="1836482" cy="372410"/>
            </a:xfrm>
          </p:grpSpPr>
          <p:sp>
            <p:nvSpPr>
              <p:cNvPr id="3" name="Google Shape;898;p88">
                <a:extLst>
                  <a:ext uri="{FF2B5EF4-FFF2-40B4-BE49-F238E27FC236}">
                    <a16:creationId xmlns:a16="http://schemas.microsoft.com/office/drawing/2014/main" id="{F76011CB-0EEA-BF01-7B3F-87C038C85E11}"/>
                  </a:ext>
                </a:extLst>
              </p:cNvPr>
              <p:cNvSpPr txBox="1"/>
              <p:nvPr/>
            </p:nvSpPr>
            <p:spPr>
              <a:xfrm>
                <a:off x="6667453" y="3460503"/>
                <a:ext cx="1577708" cy="372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dirty="0">
                    <a:solidFill>
                      <a:schemeClr val="accent6"/>
                    </a:solidFill>
                    <a:latin typeface="+mj-lt"/>
                    <a:ea typeface="Clean" charset="0"/>
                    <a:cs typeface="+mj-lt"/>
                    <a:sym typeface="Clean" charset="0"/>
                  </a:rPr>
                  <a:t>- Modify notebook</a:t>
                </a:r>
              </a:p>
              <a:p>
                <a:pPr marR="0" lvl="0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dirty="0">
                    <a:solidFill>
                      <a:schemeClr val="accent6"/>
                    </a:solidFill>
                    <a:latin typeface="+mj-lt"/>
                    <a:ea typeface="Clean" charset="0"/>
                    <a:cs typeface="+mj-lt"/>
                    <a:sym typeface="Clean" charset="0"/>
                  </a:rPr>
                  <a:t>- Run entire notebook</a:t>
                </a:r>
              </a:p>
            </p:txBody>
          </p:sp>
          <p:pic>
            <p:nvPicPr>
              <p:cNvPr id="4" name="Graphic 3" descr="Arrow: Rotate right with solid fill">
                <a:extLst>
                  <a:ext uri="{FF2B5EF4-FFF2-40B4-BE49-F238E27FC236}">
                    <a16:creationId xmlns:a16="http://schemas.microsoft.com/office/drawing/2014/main" id="{E0FD6BB8-CC1E-4B54-823A-C3A344F498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5400000">
                <a:off x="7807597" y="3539366"/>
                <a:ext cx="280231" cy="280231"/>
              </a:xfrm>
              <a:prstGeom prst="rect">
                <a:avLst/>
              </a:prstGeom>
            </p:spPr>
          </p:pic>
          <p:pic>
            <p:nvPicPr>
              <p:cNvPr id="5" name="Graphic 4" descr="Arrow: Rotate right with solid fill">
                <a:extLst>
                  <a:ext uri="{FF2B5EF4-FFF2-40B4-BE49-F238E27FC236}">
                    <a16:creationId xmlns:a16="http://schemas.microsoft.com/office/drawing/2014/main" id="{354B1111-672C-CE11-C1F5-51FDE4D694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6408679" y="3480562"/>
                <a:ext cx="280231" cy="280231"/>
              </a:xfrm>
              <a:prstGeom prst="rect">
                <a:avLst/>
              </a:prstGeom>
            </p:spPr>
          </p:pic>
        </p:grpSp>
        <p:sp>
          <p:nvSpPr>
            <p:cNvPr id="6" name="Google Shape;898;p88">
              <a:extLst>
                <a:ext uri="{FF2B5EF4-FFF2-40B4-BE49-F238E27FC236}">
                  <a16:creationId xmlns:a16="http://schemas.microsoft.com/office/drawing/2014/main" id="{0C6C0E0B-706A-31D2-AB5B-DC0E37E5E094}"/>
                </a:ext>
              </a:extLst>
            </p:cNvPr>
            <p:cNvSpPr txBox="1"/>
            <p:nvPr/>
          </p:nvSpPr>
          <p:spPr>
            <a:xfrm>
              <a:off x="767164" y="1876420"/>
              <a:ext cx="2361313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4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Training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 &amp; hyper-parameter </a:t>
              </a:r>
              <a:r>
                <a:rPr lang="en-US" sz="1200" dirty="0">
                  <a:solidFill>
                    <a:schemeClr val="accent4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tuning</a:t>
              </a:r>
            </a:p>
          </p:txBody>
        </p:sp>
      </p:grpSp>
      <p:sp>
        <p:nvSpPr>
          <p:cNvPr id="8" name="Google Shape;898;p88">
            <a:extLst>
              <a:ext uri="{FF2B5EF4-FFF2-40B4-BE49-F238E27FC236}">
                <a16:creationId xmlns:a16="http://schemas.microsoft.com/office/drawing/2014/main" id="{0BCA1B4D-31A9-0BFA-BFD9-EB9951604D76}"/>
              </a:ext>
            </a:extLst>
          </p:cNvPr>
          <p:cNvSpPr txBox="1"/>
          <p:nvPr/>
        </p:nvSpPr>
        <p:spPr>
          <a:xfrm>
            <a:off x="718530" y="1097875"/>
            <a:ext cx="2809824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If in your workflow, you modify and run your notebook multiple times….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88EB4E6-6261-7E6A-1CD2-1EBA85963BE0}"/>
              </a:ext>
            </a:extLst>
          </p:cNvPr>
          <p:cNvGrpSpPr/>
          <p:nvPr/>
        </p:nvGrpSpPr>
        <p:grpSpPr>
          <a:xfrm>
            <a:off x="1644219" y="2614879"/>
            <a:ext cx="991845" cy="884464"/>
            <a:chOff x="778360" y="2806740"/>
            <a:chExt cx="991845" cy="884464"/>
          </a:xfrm>
        </p:grpSpPr>
        <p:pic>
          <p:nvPicPr>
            <p:cNvPr id="9" name="Picture 2" descr="Jupyter Notebook FIle Icon on Windows by whimian on DeviantArt">
              <a:extLst>
                <a:ext uri="{FF2B5EF4-FFF2-40B4-BE49-F238E27FC236}">
                  <a16:creationId xmlns:a16="http://schemas.microsoft.com/office/drawing/2014/main" id="{77D50736-01EF-6D7B-83DB-06395D1B60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186" y="2806740"/>
              <a:ext cx="763545" cy="763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Google Shape;898;p88">
              <a:extLst>
                <a:ext uri="{FF2B5EF4-FFF2-40B4-BE49-F238E27FC236}">
                  <a16:creationId xmlns:a16="http://schemas.microsoft.com/office/drawing/2014/main" id="{A4C62D2E-2E9F-A7FA-3614-A0EA2ADDD314}"/>
                </a:ext>
              </a:extLst>
            </p:cNvPr>
            <p:cNvSpPr txBox="1"/>
            <p:nvPr/>
          </p:nvSpPr>
          <p:spPr>
            <a:xfrm>
              <a:off x="778360" y="3531160"/>
              <a:ext cx="991845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my-notebook-1.ipynb</a:t>
              </a:r>
              <a:endParaRPr lang="en-US" sz="8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endParaRPr>
            </a:p>
          </p:txBody>
        </p:sp>
      </p:grp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802B4365-124E-BEAF-5FEA-308E5B369C55}"/>
              </a:ext>
            </a:extLst>
          </p:cNvPr>
          <p:cNvSpPr/>
          <p:nvPr/>
        </p:nvSpPr>
        <p:spPr>
          <a:xfrm>
            <a:off x="605669" y="991865"/>
            <a:ext cx="3168798" cy="2758863"/>
          </a:xfrm>
          <a:prstGeom prst="roundRect">
            <a:avLst>
              <a:gd name="adj" fmla="val 8822"/>
            </a:avLst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8C3E3A62-9E69-AB9A-F965-C54BCCF9CB47}"/>
              </a:ext>
            </a:extLst>
          </p:cNvPr>
          <p:cNvSpPr/>
          <p:nvPr/>
        </p:nvSpPr>
        <p:spPr>
          <a:xfrm>
            <a:off x="4376162" y="991865"/>
            <a:ext cx="4000674" cy="3228443"/>
          </a:xfrm>
          <a:prstGeom prst="roundRect">
            <a:avLst>
              <a:gd name="adj" fmla="val 8822"/>
            </a:avLst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895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24" name="Google Shape;898;p88">
            <a:extLst>
              <a:ext uri="{FF2B5EF4-FFF2-40B4-BE49-F238E27FC236}">
                <a16:creationId xmlns:a16="http://schemas.microsoft.com/office/drawing/2014/main" id="{19526551-8818-919F-DC86-97EADE783E19}"/>
              </a:ext>
            </a:extLst>
          </p:cNvPr>
          <p:cNvSpPr txBox="1"/>
          <p:nvPr/>
        </p:nvSpPr>
        <p:spPr>
          <a:xfrm>
            <a:off x="4572000" y="1097875"/>
            <a:ext cx="3746091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… Instead, create multiple copies of the notebook, modify each as needed… 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B379F5-B1AA-4317-69CD-4C066C837806}"/>
              </a:ext>
            </a:extLst>
          </p:cNvPr>
          <p:cNvGrpSpPr/>
          <p:nvPr/>
        </p:nvGrpSpPr>
        <p:grpSpPr>
          <a:xfrm>
            <a:off x="886807" y="1715573"/>
            <a:ext cx="2361313" cy="641415"/>
            <a:chOff x="767164" y="1876420"/>
            <a:chExt cx="2361313" cy="64141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3D0C520-FBCD-11D6-3593-C3A9F2B10E33}"/>
                </a:ext>
              </a:extLst>
            </p:cNvPr>
            <p:cNvGrpSpPr/>
            <p:nvPr/>
          </p:nvGrpSpPr>
          <p:grpSpPr>
            <a:xfrm>
              <a:off x="1134167" y="2145425"/>
              <a:ext cx="1836482" cy="372410"/>
              <a:chOff x="6408679" y="3460503"/>
              <a:chExt cx="1836482" cy="372410"/>
            </a:xfrm>
          </p:grpSpPr>
          <p:sp>
            <p:nvSpPr>
              <p:cNvPr id="3" name="Google Shape;898;p88">
                <a:extLst>
                  <a:ext uri="{FF2B5EF4-FFF2-40B4-BE49-F238E27FC236}">
                    <a16:creationId xmlns:a16="http://schemas.microsoft.com/office/drawing/2014/main" id="{F76011CB-0EEA-BF01-7B3F-87C038C85E11}"/>
                  </a:ext>
                </a:extLst>
              </p:cNvPr>
              <p:cNvSpPr txBox="1"/>
              <p:nvPr/>
            </p:nvSpPr>
            <p:spPr>
              <a:xfrm>
                <a:off x="6667453" y="3460503"/>
                <a:ext cx="1577708" cy="372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dirty="0">
                    <a:solidFill>
                      <a:schemeClr val="accent6"/>
                    </a:solidFill>
                    <a:latin typeface="+mj-lt"/>
                    <a:ea typeface="Clean" charset="0"/>
                    <a:cs typeface="+mj-lt"/>
                    <a:sym typeface="Clean" charset="0"/>
                  </a:rPr>
                  <a:t>- Modify notebook</a:t>
                </a:r>
              </a:p>
              <a:p>
                <a:pPr marR="0" lvl="0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dirty="0">
                    <a:solidFill>
                      <a:schemeClr val="accent6"/>
                    </a:solidFill>
                    <a:latin typeface="+mj-lt"/>
                    <a:ea typeface="Clean" charset="0"/>
                    <a:cs typeface="+mj-lt"/>
                    <a:sym typeface="Clean" charset="0"/>
                  </a:rPr>
                  <a:t>- Run entire notebook</a:t>
                </a:r>
              </a:p>
            </p:txBody>
          </p:sp>
          <p:pic>
            <p:nvPicPr>
              <p:cNvPr id="4" name="Graphic 3" descr="Arrow: Rotate right with solid fill">
                <a:extLst>
                  <a:ext uri="{FF2B5EF4-FFF2-40B4-BE49-F238E27FC236}">
                    <a16:creationId xmlns:a16="http://schemas.microsoft.com/office/drawing/2014/main" id="{E0FD6BB8-CC1E-4B54-823A-C3A344F498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5400000">
                <a:off x="7807597" y="3539366"/>
                <a:ext cx="280231" cy="280231"/>
              </a:xfrm>
              <a:prstGeom prst="rect">
                <a:avLst/>
              </a:prstGeom>
            </p:spPr>
          </p:pic>
          <p:pic>
            <p:nvPicPr>
              <p:cNvPr id="5" name="Graphic 4" descr="Arrow: Rotate right with solid fill">
                <a:extLst>
                  <a:ext uri="{FF2B5EF4-FFF2-40B4-BE49-F238E27FC236}">
                    <a16:creationId xmlns:a16="http://schemas.microsoft.com/office/drawing/2014/main" id="{354B1111-672C-CE11-C1F5-51FDE4D694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6408679" y="3480562"/>
                <a:ext cx="280231" cy="280231"/>
              </a:xfrm>
              <a:prstGeom prst="rect">
                <a:avLst/>
              </a:prstGeom>
            </p:spPr>
          </p:pic>
        </p:grpSp>
        <p:sp>
          <p:nvSpPr>
            <p:cNvPr id="6" name="Google Shape;898;p88">
              <a:extLst>
                <a:ext uri="{FF2B5EF4-FFF2-40B4-BE49-F238E27FC236}">
                  <a16:creationId xmlns:a16="http://schemas.microsoft.com/office/drawing/2014/main" id="{0C6C0E0B-706A-31D2-AB5B-DC0E37E5E094}"/>
                </a:ext>
              </a:extLst>
            </p:cNvPr>
            <p:cNvSpPr txBox="1"/>
            <p:nvPr/>
          </p:nvSpPr>
          <p:spPr>
            <a:xfrm>
              <a:off x="767164" y="1876420"/>
              <a:ext cx="2361313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4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Training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 &amp; hyper-parameter </a:t>
              </a:r>
              <a:r>
                <a:rPr lang="en-US" sz="1200" dirty="0">
                  <a:solidFill>
                    <a:schemeClr val="accent4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tuning</a:t>
              </a:r>
            </a:p>
          </p:txBody>
        </p:sp>
      </p:grpSp>
      <p:sp>
        <p:nvSpPr>
          <p:cNvPr id="8" name="Google Shape;898;p88">
            <a:extLst>
              <a:ext uri="{FF2B5EF4-FFF2-40B4-BE49-F238E27FC236}">
                <a16:creationId xmlns:a16="http://schemas.microsoft.com/office/drawing/2014/main" id="{0BCA1B4D-31A9-0BFA-BFD9-EB9951604D76}"/>
              </a:ext>
            </a:extLst>
          </p:cNvPr>
          <p:cNvSpPr txBox="1"/>
          <p:nvPr/>
        </p:nvSpPr>
        <p:spPr>
          <a:xfrm>
            <a:off x="718530" y="1097875"/>
            <a:ext cx="2809824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If in your workflow, you modify and run your notebook multiple times….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88EB4E6-6261-7E6A-1CD2-1EBA85963BE0}"/>
              </a:ext>
            </a:extLst>
          </p:cNvPr>
          <p:cNvGrpSpPr/>
          <p:nvPr/>
        </p:nvGrpSpPr>
        <p:grpSpPr>
          <a:xfrm>
            <a:off x="1644219" y="2614879"/>
            <a:ext cx="991845" cy="884464"/>
            <a:chOff x="778360" y="2806740"/>
            <a:chExt cx="991845" cy="884464"/>
          </a:xfrm>
        </p:grpSpPr>
        <p:pic>
          <p:nvPicPr>
            <p:cNvPr id="9" name="Picture 2" descr="Jupyter Notebook FIle Icon on Windows by whimian on DeviantArt">
              <a:extLst>
                <a:ext uri="{FF2B5EF4-FFF2-40B4-BE49-F238E27FC236}">
                  <a16:creationId xmlns:a16="http://schemas.microsoft.com/office/drawing/2014/main" id="{77D50736-01EF-6D7B-83DB-06395D1B60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186" y="2806740"/>
              <a:ext cx="763545" cy="763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Google Shape;898;p88">
              <a:extLst>
                <a:ext uri="{FF2B5EF4-FFF2-40B4-BE49-F238E27FC236}">
                  <a16:creationId xmlns:a16="http://schemas.microsoft.com/office/drawing/2014/main" id="{A4C62D2E-2E9F-A7FA-3614-A0EA2ADDD314}"/>
                </a:ext>
              </a:extLst>
            </p:cNvPr>
            <p:cNvSpPr txBox="1"/>
            <p:nvPr/>
          </p:nvSpPr>
          <p:spPr>
            <a:xfrm>
              <a:off x="778360" y="3531160"/>
              <a:ext cx="991845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my-notebook-1.ipynb</a:t>
              </a:r>
              <a:endParaRPr lang="en-US" sz="8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2B22E4E-72B3-F04D-4076-93ED2A246CD9}"/>
              </a:ext>
            </a:extLst>
          </p:cNvPr>
          <p:cNvGrpSpPr/>
          <p:nvPr/>
        </p:nvGrpSpPr>
        <p:grpSpPr>
          <a:xfrm>
            <a:off x="6175395" y="1424699"/>
            <a:ext cx="986784" cy="652739"/>
            <a:chOff x="6547809" y="1541073"/>
            <a:chExt cx="986784" cy="652739"/>
          </a:xfrm>
        </p:grpSpPr>
        <p:pic>
          <p:nvPicPr>
            <p:cNvPr id="15" name="Picture 2" descr="Jupyter Notebook FIle Icon on Windows by whimian on DeviantArt">
              <a:extLst>
                <a:ext uri="{FF2B5EF4-FFF2-40B4-BE49-F238E27FC236}">
                  <a16:creationId xmlns:a16="http://schemas.microsoft.com/office/drawing/2014/main" id="{8253DB99-E2AA-41BC-32B1-9B67E2A4C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8184" y="1541073"/>
              <a:ext cx="519305" cy="519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Google Shape;898;p88">
              <a:extLst>
                <a:ext uri="{FF2B5EF4-FFF2-40B4-BE49-F238E27FC236}">
                  <a16:creationId xmlns:a16="http://schemas.microsoft.com/office/drawing/2014/main" id="{9BDAF923-617E-A74D-E79E-1CD5EC2A114E}"/>
                </a:ext>
              </a:extLst>
            </p:cNvPr>
            <p:cNvSpPr txBox="1"/>
            <p:nvPr/>
          </p:nvSpPr>
          <p:spPr>
            <a:xfrm>
              <a:off x="6547809" y="2033768"/>
              <a:ext cx="986784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my-notebook-2.ipynb</a:t>
              </a:r>
              <a:endParaRPr lang="en-US" sz="8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960EBE7-C6BC-6371-51AF-8D2E6F2969B7}"/>
              </a:ext>
            </a:extLst>
          </p:cNvPr>
          <p:cNvGrpSpPr/>
          <p:nvPr/>
        </p:nvGrpSpPr>
        <p:grpSpPr>
          <a:xfrm>
            <a:off x="7104933" y="1942705"/>
            <a:ext cx="986784" cy="652739"/>
            <a:chOff x="6547809" y="2503114"/>
            <a:chExt cx="986784" cy="652739"/>
          </a:xfrm>
        </p:grpSpPr>
        <p:pic>
          <p:nvPicPr>
            <p:cNvPr id="20" name="Picture 2" descr="Jupyter Notebook FIle Icon on Windows by whimian on DeviantArt">
              <a:extLst>
                <a:ext uri="{FF2B5EF4-FFF2-40B4-BE49-F238E27FC236}">
                  <a16:creationId xmlns:a16="http://schemas.microsoft.com/office/drawing/2014/main" id="{AFD59105-8507-EE6C-067B-401BFE113E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8184" y="2503114"/>
              <a:ext cx="519305" cy="519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Google Shape;898;p88">
              <a:extLst>
                <a:ext uri="{FF2B5EF4-FFF2-40B4-BE49-F238E27FC236}">
                  <a16:creationId xmlns:a16="http://schemas.microsoft.com/office/drawing/2014/main" id="{89BC46F9-564D-C2BE-C218-09478DF4BE18}"/>
                </a:ext>
              </a:extLst>
            </p:cNvPr>
            <p:cNvSpPr txBox="1"/>
            <p:nvPr/>
          </p:nvSpPr>
          <p:spPr>
            <a:xfrm>
              <a:off x="6547809" y="2995809"/>
              <a:ext cx="986784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my-notebook-3.ipynb</a:t>
              </a:r>
              <a:endParaRPr lang="en-US" sz="8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A19BBBB-3DEA-0136-C9EE-C4F7F0CA7E0A}"/>
              </a:ext>
            </a:extLst>
          </p:cNvPr>
          <p:cNvGrpSpPr/>
          <p:nvPr/>
        </p:nvGrpSpPr>
        <p:grpSpPr>
          <a:xfrm>
            <a:off x="4690399" y="1798580"/>
            <a:ext cx="986784" cy="652739"/>
            <a:chOff x="4618650" y="1541073"/>
            <a:chExt cx="986784" cy="652739"/>
          </a:xfrm>
        </p:grpSpPr>
        <p:pic>
          <p:nvPicPr>
            <p:cNvPr id="23" name="Picture 2" descr="Jupyter Notebook FIle Icon on Windows by whimian on DeviantArt">
              <a:extLst>
                <a:ext uri="{FF2B5EF4-FFF2-40B4-BE49-F238E27FC236}">
                  <a16:creationId xmlns:a16="http://schemas.microsoft.com/office/drawing/2014/main" id="{8C9E0C3B-9697-54C2-0752-AA31B55E75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9025" y="1541073"/>
              <a:ext cx="519305" cy="519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Google Shape;898;p88">
              <a:extLst>
                <a:ext uri="{FF2B5EF4-FFF2-40B4-BE49-F238E27FC236}">
                  <a16:creationId xmlns:a16="http://schemas.microsoft.com/office/drawing/2014/main" id="{0984EB45-C091-10DA-E021-CC990F71D461}"/>
                </a:ext>
              </a:extLst>
            </p:cNvPr>
            <p:cNvSpPr txBox="1"/>
            <p:nvPr/>
          </p:nvSpPr>
          <p:spPr>
            <a:xfrm>
              <a:off x="4618650" y="2033768"/>
              <a:ext cx="986784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my-notebook-1.ipynb</a:t>
              </a:r>
              <a:endParaRPr lang="en-US" sz="8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F164C09-965D-868B-8D40-982921C41320}"/>
              </a:ext>
            </a:extLst>
          </p:cNvPr>
          <p:cNvCxnSpPr>
            <a:cxnSpLocks/>
          </p:cNvCxnSpPr>
          <p:nvPr/>
        </p:nvCxnSpPr>
        <p:spPr>
          <a:xfrm flipV="1">
            <a:off x="5584939" y="1770381"/>
            <a:ext cx="575971" cy="287851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13C6503-365A-6758-B827-F2C42CCDEFA0}"/>
              </a:ext>
            </a:extLst>
          </p:cNvPr>
          <p:cNvCxnSpPr>
            <a:cxnSpLocks/>
          </p:cNvCxnSpPr>
          <p:nvPr/>
        </p:nvCxnSpPr>
        <p:spPr>
          <a:xfrm>
            <a:off x="5570454" y="2058232"/>
            <a:ext cx="1561922" cy="194898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802B4365-124E-BEAF-5FEA-308E5B369C55}"/>
              </a:ext>
            </a:extLst>
          </p:cNvPr>
          <p:cNvSpPr/>
          <p:nvPr/>
        </p:nvSpPr>
        <p:spPr>
          <a:xfrm>
            <a:off x="605669" y="991865"/>
            <a:ext cx="3168798" cy="2758863"/>
          </a:xfrm>
          <a:prstGeom prst="roundRect">
            <a:avLst>
              <a:gd name="adj" fmla="val 8822"/>
            </a:avLst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8C3E3A62-9E69-AB9A-F965-C54BCCF9CB47}"/>
              </a:ext>
            </a:extLst>
          </p:cNvPr>
          <p:cNvSpPr/>
          <p:nvPr/>
        </p:nvSpPr>
        <p:spPr>
          <a:xfrm>
            <a:off x="4376162" y="991865"/>
            <a:ext cx="4000674" cy="3228443"/>
          </a:xfrm>
          <a:prstGeom prst="roundRect">
            <a:avLst>
              <a:gd name="adj" fmla="val 8822"/>
            </a:avLst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Graphic 56" descr="Close with solid fill">
            <a:extLst>
              <a:ext uri="{FF2B5EF4-FFF2-40B4-BE49-F238E27FC236}">
                <a16:creationId xmlns:a16="http://schemas.microsoft.com/office/drawing/2014/main" id="{B8CC1C1F-1669-877E-6C57-A301719FC2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78428" y="4250508"/>
            <a:ext cx="490027" cy="49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530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24" name="Google Shape;898;p88">
            <a:extLst>
              <a:ext uri="{FF2B5EF4-FFF2-40B4-BE49-F238E27FC236}">
                <a16:creationId xmlns:a16="http://schemas.microsoft.com/office/drawing/2014/main" id="{19526551-8818-919F-DC86-97EADE783E19}"/>
              </a:ext>
            </a:extLst>
          </p:cNvPr>
          <p:cNvSpPr txBox="1"/>
          <p:nvPr/>
        </p:nvSpPr>
        <p:spPr>
          <a:xfrm>
            <a:off x="4572000" y="1097875"/>
            <a:ext cx="3746091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… Instead, create multiple copies of the notebook, modify each as needed… 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15495F8-C6D1-FB69-B489-EA5A3B3A2F11}"/>
              </a:ext>
            </a:extLst>
          </p:cNvPr>
          <p:cNvSpPr/>
          <p:nvPr/>
        </p:nvSpPr>
        <p:spPr>
          <a:xfrm>
            <a:off x="4572000" y="3339299"/>
            <a:ext cx="1682712" cy="21407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r>
              <a:rPr lang="en-US" sz="1000" dirty="0">
                <a:solidFill>
                  <a:schemeClr val="bg1"/>
                </a:solidFill>
                <a:latin typeface="+mj-lt"/>
              </a:rPr>
              <a:t>python  my-notebook-1.</a:t>
            </a:r>
            <a:r>
              <a:rPr lang="en-US" sz="1000" b="1" dirty="0">
                <a:solidFill>
                  <a:schemeClr val="bg1"/>
                </a:solidFill>
                <a:latin typeface="+mj-lt"/>
              </a:rPr>
              <a:t>py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2F6EADC-8994-C1C4-5882-84D697E881E4}"/>
              </a:ext>
            </a:extLst>
          </p:cNvPr>
          <p:cNvSpPr/>
          <p:nvPr/>
        </p:nvSpPr>
        <p:spPr>
          <a:xfrm>
            <a:off x="4572000" y="3587298"/>
            <a:ext cx="1682712" cy="21407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r>
              <a:rPr lang="en-US" sz="1000" dirty="0">
                <a:solidFill>
                  <a:schemeClr val="bg1"/>
                </a:solidFill>
                <a:latin typeface="+mj-lt"/>
              </a:rPr>
              <a:t>python  my-notebook-2.</a:t>
            </a:r>
            <a:r>
              <a:rPr lang="en-US" sz="1000" b="1" dirty="0">
                <a:solidFill>
                  <a:schemeClr val="bg1"/>
                </a:solidFill>
                <a:latin typeface="+mj-lt"/>
              </a:rPr>
              <a:t>py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5166BF4-8E11-9AF7-8619-C1F7B9AF47E1}"/>
              </a:ext>
            </a:extLst>
          </p:cNvPr>
          <p:cNvSpPr/>
          <p:nvPr/>
        </p:nvSpPr>
        <p:spPr>
          <a:xfrm>
            <a:off x="4572000" y="3835297"/>
            <a:ext cx="1682712" cy="21407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r>
              <a:rPr lang="en-US" sz="1000" dirty="0">
                <a:solidFill>
                  <a:schemeClr val="bg1"/>
                </a:solidFill>
                <a:latin typeface="+mj-lt"/>
              </a:rPr>
              <a:t>python  my-notebook-3.</a:t>
            </a:r>
            <a:r>
              <a:rPr lang="en-US" sz="1000" b="1" dirty="0">
                <a:solidFill>
                  <a:schemeClr val="bg1"/>
                </a:solidFill>
                <a:latin typeface="+mj-lt"/>
              </a:rPr>
              <a:t>py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B379F5-B1AA-4317-69CD-4C066C837806}"/>
              </a:ext>
            </a:extLst>
          </p:cNvPr>
          <p:cNvGrpSpPr/>
          <p:nvPr/>
        </p:nvGrpSpPr>
        <p:grpSpPr>
          <a:xfrm>
            <a:off x="886807" y="1715573"/>
            <a:ext cx="2361313" cy="641415"/>
            <a:chOff x="767164" y="1876420"/>
            <a:chExt cx="2361313" cy="64141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3D0C520-FBCD-11D6-3593-C3A9F2B10E33}"/>
                </a:ext>
              </a:extLst>
            </p:cNvPr>
            <p:cNvGrpSpPr/>
            <p:nvPr/>
          </p:nvGrpSpPr>
          <p:grpSpPr>
            <a:xfrm>
              <a:off x="1134167" y="2145425"/>
              <a:ext cx="1836482" cy="372410"/>
              <a:chOff x="6408679" y="3460503"/>
              <a:chExt cx="1836482" cy="372410"/>
            </a:xfrm>
          </p:grpSpPr>
          <p:sp>
            <p:nvSpPr>
              <p:cNvPr id="3" name="Google Shape;898;p88">
                <a:extLst>
                  <a:ext uri="{FF2B5EF4-FFF2-40B4-BE49-F238E27FC236}">
                    <a16:creationId xmlns:a16="http://schemas.microsoft.com/office/drawing/2014/main" id="{F76011CB-0EEA-BF01-7B3F-87C038C85E11}"/>
                  </a:ext>
                </a:extLst>
              </p:cNvPr>
              <p:cNvSpPr txBox="1"/>
              <p:nvPr/>
            </p:nvSpPr>
            <p:spPr>
              <a:xfrm>
                <a:off x="6667453" y="3460503"/>
                <a:ext cx="1577708" cy="372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dirty="0">
                    <a:solidFill>
                      <a:schemeClr val="accent6"/>
                    </a:solidFill>
                    <a:latin typeface="+mj-lt"/>
                    <a:ea typeface="Clean" charset="0"/>
                    <a:cs typeface="+mj-lt"/>
                    <a:sym typeface="Clean" charset="0"/>
                  </a:rPr>
                  <a:t>- Modify notebook</a:t>
                </a:r>
              </a:p>
              <a:p>
                <a:pPr marR="0" lvl="0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dirty="0">
                    <a:solidFill>
                      <a:schemeClr val="accent6"/>
                    </a:solidFill>
                    <a:latin typeface="+mj-lt"/>
                    <a:ea typeface="Clean" charset="0"/>
                    <a:cs typeface="+mj-lt"/>
                    <a:sym typeface="Clean" charset="0"/>
                  </a:rPr>
                  <a:t>- Run entire notebook</a:t>
                </a:r>
              </a:p>
            </p:txBody>
          </p:sp>
          <p:pic>
            <p:nvPicPr>
              <p:cNvPr id="4" name="Graphic 3" descr="Arrow: Rotate right with solid fill">
                <a:extLst>
                  <a:ext uri="{FF2B5EF4-FFF2-40B4-BE49-F238E27FC236}">
                    <a16:creationId xmlns:a16="http://schemas.microsoft.com/office/drawing/2014/main" id="{E0FD6BB8-CC1E-4B54-823A-C3A344F498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5400000">
                <a:off x="7807597" y="3539366"/>
                <a:ext cx="280231" cy="280231"/>
              </a:xfrm>
              <a:prstGeom prst="rect">
                <a:avLst/>
              </a:prstGeom>
            </p:spPr>
          </p:pic>
          <p:pic>
            <p:nvPicPr>
              <p:cNvPr id="5" name="Graphic 4" descr="Arrow: Rotate right with solid fill">
                <a:extLst>
                  <a:ext uri="{FF2B5EF4-FFF2-40B4-BE49-F238E27FC236}">
                    <a16:creationId xmlns:a16="http://schemas.microsoft.com/office/drawing/2014/main" id="{354B1111-672C-CE11-C1F5-51FDE4D694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6408679" y="3480562"/>
                <a:ext cx="280231" cy="280231"/>
              </a:xfrm>
              <a:prstGeom prst="rect">
                <a:avLst/>
              </a:prstGeom>
            </p:spPr>
          </p:pic>
        </p:grpSp>
        <p:sp>
          <p:nvSpPr>
            <p:cNvPr id="6" name="Google Shape;898;p88">
              <a:extLst>
                <a:ext uri="{FF2B5EF4-FFF2-40B4-BE49-F238E27FC236}">
                  <a16:creationId xmlns:a16="http://schemas.microsoft.com/office/drawing/2014/main" id="{0C6C0E0B-706A-31D2-AB5B-DC0E37E5E094}"/>
                </a:ext>
              </a:extLst>
            </p:cNvPr>
            <p:cNvSpPr txBox="1"/>
            <p:nvPr/>
          </p:nvSpPr>
          <p:spPr>
            <a:xfrm>
              <a:off x="767164" y="1876420"/>
              <a:ext cx="2361313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4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Training</a:t>
              </a:r>
              <a:r>
                <a:rPr lang="en-US" sz="12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 &amp; hyper-parameter </a:t>
              </a:r>
              <a:r>
                <a:rPr lang="en-US" sz="1200" dirty="0">
                  <a:solidFill>
                    <a:schemeClr val="accent4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tuning</a:t>
              </a:r>
            </a:p>
          </p:txBody>
        </p:sp>
      </p:grpSp>
      <p:sp>
        <p:nvSpPr>
          <p:cNvPr id="8" name="Google Shape;898;p88">
            <a:extLst>
              <a:ext uri="{FF2B5EF4-FFF2-40B4-BE49-F238E27FC236}">
                <a16:creationId xmlns:a16="http://schemas.microsoft.com/office/drawing/2014/main" id="{0BCA1B4D-31A9-0BFA-BFD9-EB9951604D76}"/>
              </a:ext>
            </a:extLst>
          </p:cNvPr>
          <p:cNvSpPr txBox="1"/>
          <p:nvPr/>
        </p:nvSpPr>
        <p:spPr>
          <a:xfrm>
            <a:off x="718530" y="1097875"/>
            <a:ext cx="2809824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If in your workflow, you modify and run your notebook multiple times….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88EB4E6-6261-7E6A-1CD2-1EBA85963BE0}"/>
              </a:ext>
            </a:extLst>
          </p:cNvPr>
          <p:cNvGrpSpPr/>
          <p:nvPr/>
        </p:nvGrpSpPr>
        <p:grpSpPr>
          <a:xfrm>
            <a:off x="1644219" y="2614879"/>
            <a:ext cx="991845" cy="884464"/>
            <a:chOff x="778360" y="2806740"/>
            <a:chExt cx="991845" cy="884464"/>
          </a:xfrm>
        </p:grpSpPr>
        <p:pic>
          <p:nvPicPr>
            <p:cNvPr id="9" name="Picture 2" descr="Jupyter Notebook FIle Icon on Windows by whimian on DeviantArt">
              <a:extLst>
                <a:ext uri="{FF2B5EF4-FFF2-40B4-BE49-F238E27FC236}">
                  <a16:creationId xmlns:a16="http://schemas.microsoft.com/office/drawing/2014/main" id="{77D50736-01EF-6D7B-83DB-06395D1B60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186" y="2806740"/>
              <a:ext cx="763545" cy="763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Google Shape;898;p88">
              <a:extLst>
                <a:ext uri="{FF2B5EF4-FFF2-40B4-BE49-F238E27FC236}">
                  <a16:creationId xmlns:a16="http://schemas.microsoft.com/office/drawing/2014/main" id="{A4C62D2E-2E9F-A7FA-3614-A0EA2ADDD314}"/>
                </a:ext>
              </a:extLst>
            </p:cNvPr>
            <p:cNvSpPr txBox="1"/>
            <p:nvPr/>
          </p:nvSpPr>
          <p:spPr>
            <a:xfrm>
              <a:off x="778360" y="3531160"/>
              <a:ext cx="991845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my-notebook-1.ipynb</a:t>
              </a:r>
              <a:endParaRPr lang="en-US" sz="8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2B22E4E-72B3-F04D-4076-93ED2A246CD9}"/>
              </a:ext>
            </a:extLst>
          </p:cNvPr>
          <p:cNvGrpSpPr/>
          <p:nvPr/>
        </p:nvGrpSpPr>
        <p:grpSpPr>
          <a:xfrm>
            <a:off x="6175395" y="1424699"/>
            <a:ext cx="986784" cy="652739"/>
            <a:chOff x="6547809" y="1541073"/>
            <a:chExt cx="986784" cy="652739"/>
          </a:xfrm>
        </p:grpSpPr>
        <p:pic>
          <p:nvPicPr>
            <p:cNvPr id="15" name="Picture 2" descr="Jupyter Notebook FIle Icon on Windows by whimian on DeviantArt">
              <a:extLst>
                <a:ext uri="{FF2B5EF4-FFF2-40B4-BE49-F238E27FC236}">
                  <a16:creationId xmlns:a16="http://schemas.microsoft.com/office/drawing/2014/main" id="{8253DB99-E2AA-41BC-32B1-9B67E2A4C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8184" y="1541073"/>
              <a:ext cx="519305" cy="519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Google Shape;898;p88">
              <a:extLst>
                <a:ext uri="{FF2B5EF4-FFF2-40B4-BE49-F238E27FC236}">
                  <a16:creationId xmlns:a16="http://schemas.microsoft.com/office/drawing/2014/main" id="{9BDAF923-617E-A74D-E79E-1CD5EC2A114E}"/>
                </a:ext>
              </a:extLst>
            </p:cNvPr>
            <p:cNvSpPr txBox="1"/>
            <p:nvPr/>
          </p:nvSpPr>
          <p:spPr>
            <a:xfrm>
              <a:off x="6547809" y="2033768"/>
              <a:ext cx="986784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my-notebook-2.ipynb</a:t>
              </a:r>
              <a:endParaRPr lang="en-US" sz="8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960EBE7-C6BC-6371-51AF-8D2E6F2969B7}"/>
              </a:ext>
            </a:extLst>
          </p:cNvPr>
          <p:cNvGrpSpPr/>
          <p:nvPr/>
        </p:nvGrpSpPr>
        <p:grpSpPr>
          <a:xfrm>
            <a:off x="7104933" y="1942705"/>
            <a:ext cx="986784" cy="652739"/>
            <a:chOff x="6547809" y="2503114"/>
            <a:chExt cx="986784" cy="652739"/>
          </a:xfrm>
        </p:grpSpPr>
        <p:pic>
          <p:nvPicPr>
            <p:cNvPr id="20" name="Picture 2" descr="Jupyter Notebook FIle Icon on Windows by whimian on DeviantArt">
              <a:extLst>
                <a:ext uri="{FF2B5EF4-FFF2-40B4-BE49-F238E27FC236}">
                  <a16:creationId xmlns:a16="http://schemas.microsoft.com/office/drawing/2014/main" id="{AFD59105-8507-EE6C-067B-401BFE113E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8184" y="2503114"/>
              <a:ext cx="519305" cy="519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Google Shape;898;p88">
              <a:extLst>
                <a:ext uri="{FF2B5EF4-FFF2-40B4-BE49-F238E27FC236}">
                  <a16:creationId xmlns:a16="http://schemas.microsoft.com/office/drawing/2014/main" id="{89BC46F9-564D-C2BE-C218-09478DF4BE18}"/>
                </a:ext>
              </a:extLst>
            </p:cNvPr>
            <p:cNvSpPr txBox="1"/>
            <p:nvPr/>
          </p:nvSpPr>
          <p:spPr>
            <a:xfrm>
              <a:off x="6547809" y="2995809"/>
              <a:ext cx="986784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my-notebook-3.ipynb</a:t>
              </a:r>
              <a:endParaRPr lang="en-US" sz="8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A19BBBB-3DEA-0136-C9EE-C4F7F0CA7E0A}"/>
              </a:ext>
            </a:extLst>
          </p:cNvPr>
          <p:cNvGrpSpPr/>
          <p:nvPr/>
        </p:nvGrpSpPr>
        <p:grpSpPr>
          <a:xfrm>
            <a:off x="4690399" y="1798580"/>
            <a:ext cx="986784" cy="652739"/>
            <a:chOff x="4618650" y="1541073"/>
            <a:chExt cx="986784" cy="652739"/>
          </a:xfrm>
        </p:grpSpPr>
        <p:pic>
          <p:nvPicPr>
            <p:cNvPr id="23" name="Picture 2" descr="Jupyter Notebook FIle Icon on Windows by whimian on DeviantArt">
              <a:extLst>
                <a:ext uri="{FF2B5EF4-FFF2-40B4-BE49-F238E27FC236}">
                  <a16:creationId xmlns:a16="http://schemas.microsoft.com/office/drawing/2014/main" id="{8C9E0C3B-9697-54C2-0752-AA31B55E75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9025" y="1541073"/>
              <a:ext cx="519305" cy="519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Google Shape;898;p88">
              <a:extLst>
                <a:ext uri="{FF2B5EF4-FFF2-40B4-BE49-F238E27FC236}">
                  <a16:creationId xmlns:a16="http://schemas.microsoft.com/office/drawing/2014/main" id="{0984EB45-C091-10DA-E021-CC990F71D461}"/>
                </a:ext>
              </a:extLst>
            </p:cNvPr>
            <p:cNvSpPr txBox="1"/>
            <p:nvPr/>
          </p:nvSpPr>
          <p:spPr>
            <a:xfrm>
              <a:off x="4618650" y="2033768"/>
              <a:ext cx="986784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Clean" charset="0"/>
                  <a:cs typeface="+mj-lt"/>
                  <a:sym typeface="Clean" charset="0"/>
                </a:rPr>
                <a:t>my-notebook-1.ipynb</a:t>
              </a:r>
              <a:endParaRPr lang="en-US" sz="800" b="1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F164C09-965D-868B-8D40-982921C41320}"/>
              </a:ext>
            </a:extLst>
          </p:cNvPr>
          <p:cNvCxnSpPr>
            <a:cxnSpLocks/>
          </p:cNvCxnSpPr>
          <p:nvPr/>
        </p:nvCxnSpPr>
        <p:spPr>
          <a:xfrm flipV="1">
            <a:off x="5584939" y="1770381"/>
            <a:ext cx="575971" cy="287851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13C6503-365A-6758-B827-F2C42CCDEFA0}"/>
              </a:ext>
            </a:extLst>
          </p:cNvPr>
          <p:cNvCxnSpPr>
            <a:cxnSpLocks/>
          </p:cNvCxnSpPr>
          <p:nvPr/>
        </p:nvCxnSpPr>
        <p:spPr>
          <a:xfrm>
            <a:off x="5570454" y="2058232"/>
            <a:ext cx="1561922" cy="194898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Google Shape;898;p88">
            <a:extLst>
              <a:ext uri="{FF2B5EF4-FFF2-40B4-BE49-F238E27FC236}">
                <a16:creationId xmlns:a16="http://schemas.microsoft.com/office/drawing/2014/main" id="{56406373-C49C-0020-BBF6-94E2977393A1}"/>
              </a:ext>
            </a:extLst>
          </p:cNvPr>
          <p:cNvSpPr txBox="1"/>
          <p:nvPr/>
        </p:nvSpPr>
        <p:spPr>
          <a:xfrm>
            <a:off x="4572000" y="2746124"/>
            <a:ext cx="3746091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… and after converting them to python scripts, submit each to the job scheduler.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49" name="Left Brace 48">
            <a:extLst>
              <a:ext uri="{FF2B5EF4-FFF2-40B4-BE49-F238E27FC236}">
                <a16:creationId xmlns:a16="http://schemas.microsoft.com/office/drawing/2014/main" id="{5C226441-0734-BB54-9B48-C9CD6AF9F1CB}"/>
              </a:ext>
            </a:extLst>
          </p:cNvPr>
          <p:cNvSpPr/>
          <p:nvPr/>
        </p:nvSpPr>
        <p:spPr>
          <a:xfrm rot="10800000">
            <a:off x="6357738" y="3339298"/>
            <a:ext cx="257684" cy="728369"/>
          </a:xfrm>
          <a:prstGeom prst="leftBrac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EF26D45-1539-E00C-0845-BC5782F15CB1}"/>
              </a:ext>
            </a:extLst>
          </p:cNvPr>
          <p:cNvCxnSpPr>
            <a:cxnSpLocks/>
          </p:cNvCxnSpPr>
          <p:nvPr/>
        </p:nvCxnSpPr>
        <p:spPr>
          <a:xfrm>
            <a:off x="6668787" y="3708756"/>
            <a:ext cx="616521" cy="0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10" descr="How Run:ai Works">
            <a:extLst>
              <a:ext uri="{FF2B5EF4-FFF2-40B4-BE49-F238E27FC236}">
                <a16:creationId xmlns:a16="http://schemas.microsoft.com/office/drawing/2014/main" id="{2AA9A015-6C1E-C828-1499-EF6645A45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673" y="3366446"/>
            <a:ext cx="657979" cy="44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Google Shape;898;p88">
            <a:extLst>
              <a:ext uri="{FF2B5EF4-FFF2-40B4-BE49-F238E27FC236}">
                <a16:creationId xmlns:a16="http://schemas.microsoft.com/office/drawing/2014/main" id="{107E7414-2E95-55D1-39BF-6E25BE7E5C4D}"/>
              </a:ext>
            </a:extLst>
          </p:cNvPr>
          <p:cNvSpPr txBox="1"/>
          <p:nvPr/>
        </p:nvSpPr>
        <p:spPr>
          <a:xfrm>
            <a:off x="7338673" y="3782276"/>
            <a:ext cx="67633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scheduler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802B4365-124E-BEAF-5FEA-308E5B369C55}"/>
              </a:ext>
            </a:extLst>
          </p:cNvPr>
          <p:cNvSpPr/>
          <p:nvPr/>
        </p:nvSpPr>
        <p:spPr>
          <a:xfrm>
            <a:off x="605669" y="991865"/>
            <a:ext cx="3168798" cy="2758863"/>
          </a:xfrm>
          <a:prstGeom prst="roundRect">
            <a:avLst>
              <a:gd name="adj" fmla="val 8822"/>
            </a:avLst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8C3E3A62-9E69-AB9A-F965-C54BCCF9CB47}"/>
              </a:ext>
            </a:extLst>
          </p:cNvPr>
          <p:cNvSpPr/>
          <p:nvPr/>
        </p:nvSpPr>
        <p:spPr>
          <a:xfrm>
            <a:off x="4376162" y="991865"/>
            <a:ext cx="4000674" cy="3228443"/>
          </a:xfrm>
          <a:prstGeom prst="roundRect">
            <a:avLst>
              <a:gd name="adj" fmla="val 8822"/>
            </a:avLst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Graphic 56" descr="Close with solid fill">
            <a:extLst>
              <a:ext uri="{FF2B5EF4-FFF2-40B4-BE49-F238E27FC236}">
                <a16:creationId xmlns:a16="http://schemas.microsoft.com/office/drawing/2014/main" id="{B8CC1C1F-1669-877E-6C57-A301719FC2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78428" y="4250508"/>
            <a:ext cx="490027" cy="490027"/>
          </a:xfrm>
          <a:prstGeom prst="rect">
            <a:avLst/>
          </a:prstGeom>
        </p:spPr>
      </p:pic>
      <p:pic>
        <p:nvPicPr>
          <p:cNvPr id="59" name="Graphic 58" descr="Checkmark with solid fill">
            <a:extLst>
              <a:ext uri="{FF2B5EF4-FFF2-40B4-BE49-F238E27FC236}">
                <a16:creationId xmlns:a16="http://schemas.microsoft.com/office/drawing/2014/main" id="{D9074028-B90F-B362-0920-A3C1C3E081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00031" y="4250508"/>
            <a:ext cx="490027" cy="49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6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</p:spTree>
    <p:extLst>
      <p:ext uri="{BB962C8B-B14F-4D97-AF65-F5344CB8AC3E}">
        <p14:creationId xmlns:p14="http://schemas.microsoft.com/office/powerpoint/2010/main" val="4174368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pic>
        <p:nvPicPr>
          <p:cNvPr id="2" name="Picture 4" descr="PY Icon">
            <a:extLst>
              <a:ext uri="{FF2B5EF4-FFF2-40B4-BE49-F238E27FC236}">
                <a16:creationId xmlns:a16="http://schemas.microsoft.com/office/drawing/2014/main" id="{D36762F4-4B06-A6F6-5E31-D016B95A9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181" y="1814990"/>
            <a:ext cx="756760" cy="75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66BE98F-FDA6-9992-58D1-1974E75AACE5}"/>
              </a:ext>
            </a:extLst>
          </p:cNvPr>
          <p:cNvSpPr/>
          <p:nvPr/>
        </p:nvSpPr>
        <p:spPr>
          <a:xfrm>
            <a:off x="899862" y="2898999"/>
            <a:ext cx="3177820" cy="21407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r>
              <a:rPr lang="en-US" sz="1000" dirty="0">
                <a:solidFill>
                  <a:schemeClr val="bg1"/>
                </a:solidFill>
                <a:latin typeface="+mj-lt"/>
              </a:rPr>
              <a:t> python  my-script.py  --config  my-config-1.yaml</a:t>
            </a:r>
          </a:p>
        </p:txBody>
      </p:sp>
      <p:sp>
        <p:nvSpPr>
          <p:cNvPr id="4" name="Google Shape;898;p88">
            <a:extLst>
              <a:ext uri="{FF2B5EF4-FFF2-40B4-BE49-F238E27FC236}">
                <a16:creationId xmlns:a16="http://schemas.microsoft.com/office/drawing/2014/main" id="{2D655A8F-3EC4-114C-DA0C-1B4C6C5549B0}"/>
              </a:ext>
            </a:extLst>
          </p:cNvPr>
          <p:cNvSpPr txBox="1"/>
          <p:nvPr/>
        </p:nvSpPr>
        <p:spPr>
          <a:xfrm>
            <a:off x="871115" y="1116120"/>
            <a:ext cx="307325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If you pass in configuration files (e.g. a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yaml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file) to your python scripts…</a:t>
            </a:r>
            <a:endParaRPr lang="en-US" sz="1200" i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pic>
        <p:nvPicPr>
          <p:cNvPr id="6" name="Graphic 5" descr="Add with solid fill">
            <a:extLst>
              <a:ext uri="{FF2B5EF4-FFF2-40B4-BE49-F238E27FC236}">
                <a16:creationId xmlns:a16="http://schemas.microsoft.com/office/drawing/2014/main" id="{C8AD5FA3-8CBC-BE31-568B-F44DE7778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0512" y="2065621"/>
            <a:ext cx="328260" cy="328260"/>
          </a:xfrm>
          <a:prstGeom prst="rect">
            <a:avLst/>
          </a:prstGeom>
        </p:spPr>
      </p:pic>
      <p:pic>
        <p:nvPicPr>
          <p:cNvPr id="2056" name="Picture 8" descr="Yaml file document icon Royalty Free Vector Image">
            <a:extLst>
              <a:ext uri="{FF2B5EF4-FFF2-40B4-BE49-F238E27FC236}">
                <a16:creationId xmlns:a16="http://schemas.microsoft.com/office/drawing/2014/main" id="{87F4D6E5-2688-39E9-FBF3-BD79261FE6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6"/>
          <a:stretch/>
        </p:blipFill>
        <p:spPr bwMode="auto">
          <a:xfrm>
            <a:off x="2553263" y="1752063"/>
            <a:ext cx="898732" cy="89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898;p88">
            <a:extLst>
              <a:ext uri="{FF2B5EF4-FFF2-40B4-BE49-F238E27FC236}">
                <a16:creationId xmlns:a16="http://schemas.microsoft.com/office/drawing/2014/main" id="{B379A95B-D8DF-D97B-36AC-B4E4B3AE6E80}"/>
              </a:ext>
            </a:extLst>
          </p:cNvPr>
          <p:cNvSpPr txBox="1"/>
          <p:nvPr/>
        </p:nvSpPr>
        <p:spPr>
          <a:xfrm>
            <a:off x="1351858" y="2575330"/>
            <a:ext cx="711123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my-script.py</a:t>
            </a:r>
            <a:endParaRPr lang="en-US" sz="8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9" name="Google Shape;898;p88">
            <a:extLst>
              <a:ext uri="{FF2B5EF4-FFF2-40B4-BE49-F238E27FC236}">
                <a16:creationId xmlns:a16="http://schemas.microsoft.com/office/drawing/2014/main" id="{CAD6E2ED-95DE-5EC9-A93C-2848B7F883C9}"/>
              </a:ext>
            </a:extLst>
          </p:cNvPr>
          <p:cNvSpPr txBox="1"/>
          <p:nvPr/>
        </p:nvSpPr>
        <p:spPr>
          <a:xfrm>
            <a:off x="2614303" y="2575330"/>
            <a:ext cx="837692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my-config-1.yaml</a:t>
            </a:r>
            <a:endParaRPr lang="en-US" sz="8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8A0AC88-DA3C-24F4-EEB8-DE298B3071E7}"/>
              </a:ext>
            </a:extLst>
          </p:cNvPr>
          <p:cNvSpPr/>
          <p:nvPr/>
        </p:nvSpPr>
        <p:spPr>
          <a:xfrm>
            <a:off x="546476" y="1080881"/>
            <a:ext cx="276783" cy="2767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87739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1" name="Google Shape;898;p88">
            <a:extLst>
              <a:ext uri="{FF2B5EF4-FFF2-40B4-BE49-F238E27FC236}">
                <a16:creationId xmlns:a16="http://schemas.microsoft.com/office/drawing/2014/main" id="{CA7770EB-865B-0828-3E9C-F7C7E71D2F3E}"/>
              </a:ext>
            </a:extLst>
          </p:cNvPr>
          <p:cNvSpPr txBox="1"/>
          <p:nvPr/>
        </p:nvSpPr>
        <p:spPr>
          <a:xfrm>
            <a:off x="4799247" y="1059395"/>
            <a:ext cx="374609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…you can create multiple configuration files…</a:t>
            </a:r>
            <a:endParaRPr lang="en-US" sz="1200" i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pic>
        <p:nvPicPr>
          <p:cNvPr id="2" name="Picture 4" descr="PY Icon">
            <a:extLst>
              <a:ext uri="{FF2B5EF4-FFF2-40B4-BE49-F238E27FC236}">
                <a16:creationId xmlns:a16="http://schemas.microsoft.com/office/drawing/2014/main" id="{D36762F4-4B06-A6F6-5E31-D016B95A9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181" y="1814990"/>
            <a:ext cx="756760" cy="75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66BE98F-FDA6-9992-58D1-1974E75AACE5}"/>
              </a:ext>
            </a:extLst>
          </p:cNvPr>
          <p:cNvSpPr/>
          <p:nvPr/>
        </p:nvSpPr>
        <p:spPr>
          <a:xfrm>
            <a:off x="899862" y="2898999"/>
            <a:ext cx="3177820" cy="21407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r>
              <a:rPr lang="en-US" sz="1000" dirty="0">
                <a:solidFill>
                  <a:schemeClr val="bg1"/>
                </a:solidFill>
                <a:latin typeface="+mj-lt"/>
              </a:rPr>
              <a:t> python  my-script.py  --config  my-config-1.yaml</a:t>
            </a:r>
          </a:p>
        </p:txBody>
      </p:sp>
      <p:sp>
        <p:nvSpPr>
          <p:cNvPr id="4" name="Google Shape;898;p88">
            <a:extLst>
              <a:ext uri="{FF2B5EF4-FFF2-40B4-BE49-F238E27FC236}">
                <a16:creationId xmlns:a16="http://schemas.microsoft.com/office/drawing/2014/main" id="{2D655A8F-3EC4-114C-DA0C-1B4C6C5549B0}"/>
              </a:ext>
            </a:extLst>
          </p:cNvPr>
          <p:cNvSpPr txBox="1"/>
          <p:nvPr/>
        </p:nvSpPr>
        <p:spPr>
          <a:xfrm>
            <a:off x="871115" y="1116120"/>
            <a:ext cx="307325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If you pass in configuration files (e.g. a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yaml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file) to your python scripts…</a:t>
            </a:r>
            <a:endParaRPr lang="en-US" sz="1200" i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pic>
        <p:nvPicPr>
          <p:cNvPr id="6" name="Graphic 5" descr="Add with solid fill">
            <a:extLst>
              <a:ext uri="{FF2B5EF4-FFF2-40B4-BE49-F238E27FC236}">
                <a16:creationId xmlns:a16="http://schemas.microsoft.com/office/drawing/2014/main" id="{C8AD5FA3-8CBC-BE31-568B-F44DE7778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0512" y="2065621"/>
            <a:ext cx="328260" cy="328260"/>
          </a:xfrm>
          <a:prstGeom prst="rect">
            <a:avLst/>
          </a:prstGeom>
        </p:spPr>
      </p:pic>
      <p:pic>
        <p:nvPicPr>
          <p:cNvPr id="2056" name="Picture 8" descr="Yaml file document icon Royalty Free Vector Image">
            <a:extLst>
              <a:ext uri="{FF2B5EF4-FFF2-40B4-BE49-F238E27FC236}">
                <a16:creationId xmlns:a16="http://schemas.microsoft.com/office/drawing/2014/main" id="{87F4D6E5-2688-39E9-FBF3-BD79261FE6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6"/>
          <a:stretch/>
        </p:blipFill>
        <p:spPr bwMode="auto">
          <a:xfrm>
            <a:off x="2553263" y="1752063"/>
            <a:ext cx="898732" cy="89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898;p88">
            <a:extLst>
              <a:ext uri="{FF2B5EF4-FFF2-40B4-BE49-F238E27FC236}">
                <a16:creationId xmlns:a16="http://schemas.microsoft.com/office/drawing/2014/main" id="{B379A95B-D8DF-D97B-36AC-B4E4B3AE6E80}"/>
              </a:ext>
            </a:extLst>
          </p:cNvPr>
          <p:cNvSpPr txBox="1"/>
          <p:nvPr/>
        </p:nvSpPr>
        <p:spPr>
          <a:xfrm>
            <a:off x="1351858" y="2575330"/>
            <a:ext cx="711123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my-script.py</a:t>
            </a:r>
            <a:endParaRPr lang="en-US" sz="8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9" name="Google Shape;898;p88">
            <a:extLst>
              <a:ext uri="{FF2B5EF4-FFF2-40B4-BE49-F238E27FC236}">
                <a16:creationId xmlns:a16="http://schemas.microsoft.com/office/drawing/2014/main" id="{CAD6E2ED-95DE-5EC9-A93C-2848B7F883C9}"/>
              </a:ext>
            </a:extLst>
          </p:cNvPr>
          <p:cNvSpPr txBox="1"/>
          <p:nvPr/>
        </p:nvSpPr>
        <p:spPr>
          <a:xfrm>
            <a:off x="2614303" y="2575330"/>
            <a:ext cx="837692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my-config-1.yaml</a:t>
            </a:r>
            <a:endParaRPr lang="en-US" sz="8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pic>
        <p:nvPicPr>
          <p:cNvPr id="10" name="Picture 8" descr="Yaml file document icon Royalty Free Vector Image">
            <a:extLst>
              <a:ext uri="{FF2B5EF4-FFF2-40B4-BE49-F238E27FC236}">
                <a16:creationId xmlns:a16="http://schemas.microsoft.com/office/drawing/2014/main" id="{FC64FB8C-4546-4FF3-B522-DD548EFC6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6"/>
          <a:stretch/>
        </p:blipFill>
        <p:spPr bwMode="auto">
          <a:xfrm>
            <a:off x="5038730" y="1528113"/>
            <a:ext cx="507013" cy="50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898;p88">
            <a:extLst>
              <a:ext uri="{FF2B5EF4-FFF2-40B4-BE49-F238E27FC236}">
                <a16:creationId xmlns:a16="http://schemas.microsoft.com/office/drawing/2014/main" id="{FC6DA26F-A9C5-4245-00B2-47A426F2A2A7}"/>
              </a:ext>
            </a:extLst>
          </p:cNvPr>
          <p:cNvSpPr txBox="1"/>
          <p:nvPr/>
        </p:nvSpPr>
        <p:spPr>
          <a:xfrm>
            <a:off x="4920307" y="1978543"/>
            <a:ext cx="837692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my-config-1.yaml</a:t>
            </a:r>
            <a:endParaRPr lang="en-US" sz="8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pic>
        <p:nvPicPr>
          <p:cNvPr id="12" name="Picture 8" descr="Yaml file document icon Royalty Free Vector Image">
            <a:extLst>
              <a:ext uri="{FF2B5EF4-FFF2-40B4-BE49-F238E27FC236}">
                <a16:creationId xmlns:a16="http://schemas.microsoft.com/office/drawing/2014/main" id="{1F2E6793-7BE6-D82B-5A22-B68D446E58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6"/>
          <a:stretch/>
        </p:blipFill>
        <p:spPr bwMode="auto">
          <a:xfrm>
            <a:off x="6115904" y="1249263"/>
            <a:ext cx="507013" cy="50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898;p88">
            <a:extLst>
              <a:ext uri="{FF2B5EF4-FFF2-40B4-BE49-F238E27FC236}">
                <a16:creationId xmlns:a16="http://schemas.microsoft.com/office/drawing/2014/main" id="{32ED5AD2-6666-FCF2-C431-EC2D141237A4}"/>
              </a:ext>
            </a:extLst>
          </p:cNvPr>
          <p:cNvSpPr txBox="1"/>
          <p:nvPr/>
        </p:nvSpPr>
        <p:spPr>
          <a:xfrm>
            <a:off x="5997481" y="1699693"/>
            <a:ext cx="837692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my-config-2.yaml</a:t>
            </a:r>
            <a:endParaRPr lang="en-US" sz="8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pic>
        <p:nvPicPr>
          <p:cNvPr id="15" name="Picture 8" descr="Yaml file document icon Royalty Free Vector Image">
            <a:extLst>
              <a:ext uri="{FF2B5EF4-FFF2-40B4-BE49-F238E27FC236}">
                <a16:creationId xmlns:a16="http://schemas.microsoft.com/office/drawing/2014/main" id="{1E7C5A0A-0D86-4745-7C16-10BB89E264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6"/>
          <a:stretch/>
        </p:blipFill>
        <p:spPr bwMode="auto">
          <a:xfrm>
            <a:off x="6837721" y="1737604"/>
            <a:ext cx="507013" cy="50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898;p88">
            <a:extLst>
              <a:ext uri="{FF2B5EF4-FFF2-40B4-BE49-F238E27FC236}">
                <a16:creationId xmlns:a16="http://schemas.microsoft.com/office/drawing/2014/main" id="{D677DFEC-7581-8CA8-39BE-9207F8B6D02D}"/>
              </a:ext>
            </a:extLst>
          </p:cNvPr>
          <p:cNvSpPr txBox="1"/>
          <p:nvPr/>
        </p:nvSpPr>
        <p:spPr>
          <a:xfrm>
            <a:off x="6719298" y="2188034"/>
            <a:ext cx="837692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my-config-3.yaml</a:t>
            </a:r>
            <a:endParaRPr lang="en-US" sz="8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6D424AA-66A1-A155-70FD-BBE40FF1C33C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5545743" y="1500663"/>
            <a:ext cx="570161" cy="278850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0ACEAD3-0C8F-DC75-71D8-B58E35166BF8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5545743" y="1779513"/>
            <a:ext cx="1291978" cy="209491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28A0AC88-DA3C-24F4-EEB8-DE298B3071E7}"/>
              </a:ext>
            </a:extLst>
          </p:cNvPr>
          <p:cNvSpPr/>
          <p:nvPr/>
        </p:nvSpPr>
        <p:spPr>
          <a:xfrm>
            <a:off x="546476" y="1080881"/>
            <a:ext cx="276783" cy="2767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A5D2443-2D0E-DD31-D2F4-36696CA4C811}"/>
              </a:ext>
            </a:extLst>
          </p:cNvPr>
          <p:cNvSpPr/>
          <p:nvPr/>
        </p:nvSpPr>
        <p:spPr>
          <a:xfrm>
            <a:off x="4490401" y="1080881"/>
            <a:ext cx="276783" cy="2767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47161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1" name="Google Shape;898;p88">
            <a:extLst>
              <a:ext uri="{FF2B5EF4-FFF2-40B4-BE49-F238E27FC236}">
                <a16:creationId xmlns:a16="http://schemas.microsoft.com/office/drawing/2014/main" id="{CA7770EB-865B-0828-3E9C-F7C7E71D2F3E}"/>
              </a:ext>
            </a:extLst>
          </p:cNvPr>
          <p:cNvSpPr txBox="1"/>
          <p:nvPr/>
        </p:nvSpPr>
        <p:spPr>
          <a:xfrm>
            <a:off x="4799247" y="1059395"/>
            <a:ext cx="374609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…you can create multiple configuration files…</a:t>
            </a:r>
            <a:endParaRPr lang="en-US" sz="1200" i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pic>
        <p:nvPicPr>
          <p:cNvPr id="2" name="Picture 4" descr="PY Icon">
            <a:extLst>
              <a:ext uri="{FF2B5EF4-FFF2-40B4-BE49-F238E27FC236}">
                <a16:creationId xmlns:a16="http://schemas.microsoft.com/office/drawing/2014/main" id="{D36762F4-4B06-A6F6-5E31-D016B95A9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181" y="1814990"/>
            <a:ext cx="756760" cy="75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66BE98F-FDA6-9992-58D1-1974E75AACE5}"/>
              </a:ext>
            </a:extLst>
          </p:cNvPr>
          <p:cNvSpPr/>
          <p:nvPr/>
        </p:nvSpPr>
        <p:spPr>
          <a:xfrm>
            <a:off x="899862" y="2898999"/>
            <a:ext cx="3177820" cy="21407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r>
              <a:rPr lang="en-US" sz="1000" dirty="0">
                <a:solidFill>
                  <a:schemeClr val="bg1"/>
                </a:solidFill>
                <a:latin typeface="+mj-lt"/>
              </a:rPr>
              <a:t> python  my-script.py  --config  my-config-1.yaml</a:t>
            </a:r>
          </a:p>
        </p:txBody>
      </p:sp>
      <p:sp>
        <p:nvSpPr>
          <p:cNvPr id="4" name="Google Shape;898;p88">
            <a:extLst>
              <a:ext uri="{FF2B5EF4-FFF2-40B4-BE49-F238E27FC236}">
                <a16:creationId xmlns:a16="http://schemas.microsoft.com/office/drawing/2014/main" id="{2D655A8F-3EC4-114C-DA0C-1B4C6C5549B0}"/>
              </a:ext>
            </a:extLst>
          </p:cNvPr>
          <p:cNvSpPr txBox="1"/>
          <p:nvPr/>
        </p:nvSpPr>
        <p:spPr>
          <a:xfrm>
            <a:off x="871115" y="1116120"/>
            <a:ext cx="307325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If you pass in configuration files (e.g. a </a:t>
            </a:r>
            <a:r>
              <a:rPr lang="en-US" sz="1200" dirty="0" err="1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yaml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 file) to your python scripts…</a:t>
            </a:r>
            <a:endParaRPr lang="en-US" sz="1200" i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pic>
        <p:nvPicPr>
          <p:cNvPr id="6" name="Graphic 5" descr="Add with solid fill">
            <a:extLst>
              <a:ext uri="{FF2B5EF4-FFF2-40B4-BE49-F238E27FC236}">
                <a16:creationId xmlns:a16="http://schemas.microsoft.com/office/drawing/2014/main" id="{C8AD5FA3-8CBC-BE31-568B-F44DE7778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0512" y="2065621"/>
            <a:ext cx="328260" cy="328260"/>
          </a:xfrm>
          <a:prstGeom prst="rect">
            <a:avLst/>
          </a:prstGeom>
        </p:spPr>
      </p:pic>
      <p:pic>
        <p:nvPicPr>
          <p:cNvPr id="2056" name="Picture 8" descr="Yaml file document icon Royalty Free Vector Image">
            <a:extLst>
              <a:ext uri="{FF2B5EF4-FFF2-40B4-BE49-F238E27FC236}">
                <a16:creationId xmlns:a16="http://schemas.microsoft.com/office/drawing/2014/main" id="{87F4D6E5-2688-39E9-FBF3-BD79261FE6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6"/>
          <a:stretch/>
        </p:blipFill>
        <p:spPr bwMode="auto">
          <a:xfrm>
            <a:off x="2553263" y="1752063"/>
            <a:ext cx="898732" cy="89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898;p88">
            <a:extLst>
              <a:ext uri="{FF2B5EF4-FFF2-40B4-BE49-F238E27FC236}">
                <a16:creationId xmlns:a16="http://schemas.microsoft.com/office/drawing/2014/main" id="{B379A95B-D8DF-D97B-36AC-B4E4B3AE6E80}"/>
              </a:ext>
            </a:extLst>
          </p:cNvPr>
          <p:cNvSpPr txBox="1"/>
          <p:nvPr/>
        </p:nvSpPr>
        <p:spPr>
          <a:xfrm>
            <a:off x="1351858" y="2575330"/>
            <a:ext cx="711123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my-script.py</a:t>
            </a:r>
            <a:endParaRPr lang="en-US" sz="8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9" name="Google Shape;898;p88">
            <a:extLst>
              <a:ext uri="{FF2B5EF4-FFF2-40B4-BE49-F238E27FC236}">
                <a16:creationId xmlns:a16="http://schemas.microsoft.com/office/drawing/2014/main" id="{CAD6E2ED-95DE-5EC9-A93C-2848B7F883C9}"/>
              </a:ext>
            </a:extLst>
          </p:cNvPr>
          <p:cNvSpPr txBox="1"/>
          <p:nvPr/>
        </p:nvSpPr>
        <p:spPr>
          <a:xfrm>
            <a:off x="2614303" y="2575330"/>
            <a:ext cx="837692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my-config-1.yaml</a:t>
            </a:r>
            <a:endParaRPr lang="en-US" sz="8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pic>
        <p:nvPicPr>
          <p:cNvPr id="10" name="Picture 8" descr="Yaml file document icon Royalty Free Vector Image">
            <a:extLst>
              <a:ext uri="{FF2B5EF4-FFF2-40B4-BE49-F238E27FC236}">
                <a16:creationId xmlns:a16="http://schemas.microsoft.com/office/drawing/2014/main" id="{FC64FB8C-4546-4FF3-B522-DD548EFC6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6"/>
          <a:stretch/>
        </p:blipFill>
        <p:spPr bwMode="auto">
          <a:xfrm>
            <a:off x="5038730" y="1528113"/>
            <a:ext cx="507013" cy="50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898;p88">
            <a:extLst>
              <a:ext uri="{FF2B5EF4-FFF2-40B4-BE49-F238E27FC236}">
                <a16:creationId xmlns:a16="http://schemas.microsoft.com/office/drawing/2014/main" id="{FC6DA26F-A9C5-4245-00B2-47A426F2A2A7}"/>
              </a:ext>
            </a:extLst>
          </p:cNvPr>
          <p:cNvSpPr txBox="1"/>
          <p:nvPr/>
        </p:nvSpPr>
        <p:spPr>
          <a:xfrm>
            <a:off x="4920307" y="1978543"/>
            <a:ext cx="837692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my-config-1.yaml</a:t>
            </a:r>
            <a:endParaRPr lang="en-US" sz="8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pic>
        <p:nvPicPr>
          <p:cNvPr id="12" name="Picture 8" descr="Yaml file document icon Royalty Free Vector Image">
            <a:extLst>
              <a:ext uri="{FF2B5EF4-FFF2-40B4-BE49-F238E27FC236}">
                <a16:creationId xmlns:a16="http://schemas.microsoft.com/office/drawing/2014/main" id="{1F2E6793-7BE6-D82B-5A22-B68D446E58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6"/>
          <a:stretch/>
        </p:blipFill>
        <p:spPr bwMode="auto">
          <a:xfrm>
            <a:off x="6115904" y="1249263"/>
            <a:ext cx="507013" cy="50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898;p88">
            <a:extLst>
              <a:ext uri="{FF2B5EF4-FFF2-40B4-BE49-F238E27FC236}">
                <a16:creationId xmlns:a16="http://schemas.microsoft.com/office/drawing/2014/main" id="{32ED5AD2-6666-FCF2-C431-EC2D141237A4}"/>
              </a:ext>
            </a:extLst>
          </p:cNvPr>
          <p:cNvSpPr txBox="1"/>
          <p:nvPr/>
        </p:nvSpPr>
        <p:spPr>
          <a:xfrm>
            <a:off x="5997481" y="1699693"/>
            <a:ext cx="837692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my-config-2.yaml</a:t>
            </a:r>
            <a:endParaRPr lang="en-US" sz="8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pic>
        <p:nvPicPr>
          <p:cNvPr id="15" name="Picture 8" descr="Yaml file document icon Royalty Free Vector Image">
            <a:extLst>
              <a:ext uri="{FF2B5EF4-FFF2-40B4-BE49-F238E27FC236}">
                <a16:creationId xmlns:a16="http://schemas.microsoft.com/office/drawing/2014/main" id="{1E7C5A0A-0D86-4745-7C16-10BB89E264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6"/>
          <a:stretch/>
        </p:blipFill>
        <p:spPr bwMode="auto">
          <a:xfrm>
            <a:off x="6837721" y="1737604"/>
            <a:ext cx="507013" cy="50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898;p88">
            <a:extLst>
              <a:ext uri="{FF2B5EF4-FFF2-40B4-BE49-F238E27FC236}">
                <a16:creationId xmlns:a16="http://schemas.microsoft.com/office/drawing/2014/main" id="{D677DFEC-7581-8CA8-39BE-9207F8B6D02D}"/>
              </a:ext>
            </a:extLst>
          </p:cNvPr>
          <p:cNvSpPr txBox="1"/>
          <p:nvPr/>
        </p:nvSpPr>
        <p:spPr>
          <a:xfrm>
            <a:off x="6719298" y="2188034"/>
            <a:ext cx="837692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my-config-3.yaml</a:t>
            </a:r>
            <a:endParaRPr lang="en-US" sz="8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6D424AA-66A1-A155-70FD-BBE40FF1C33C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5545743" y="1500663"/>
            <a:ext cx="570161" cy="278850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0ACEAD3-0C8F-DC75-71D8-B58E35166BF8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5545743" y="1779513"/>
            <a:ext cx="1291978" cy="209491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898;p88">
            <a:extLst>
              <a:ext uri="{FF2B5EF4-FFF2-40B4-BE49-F238E27FC236}">
                <a16:creationId xmlns:a16="http://schemas.microsoft.com/office/drawing/2014/main" id="{DF520197-7ADE-F834-6962-AE5B4AD163AF}"/>
              </a:ext>
            </a:extLst>
          </p:cNvPr>
          <p:cNvSpPr txBox="1"/>
          <p:nvPr/>
        </p:nvSpPr>
        <p:spPr>
          <a:xfrm>
            <a:off x="4799247" y="2488397"/>
            <a:ext cx="374609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… and submit each configuration to the job scheduler.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A088108-7CCD-80AF-7189-78ECE50CAA96}"/>
              </a:ext>
            </a:extLst>
          </p:cNvPr>
          <p:cNvSpPr/>
          <p:nvPr/>
        </p:nvSpPr>
        <p:spPr>
          <a:xfrm>
            <a:off x="4810997" y="2873863"/>
            <a:ext cx="2623237" cy="21407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r>
              <a:rPr lang="en-US" sz="1000" dirty="0">
                <a:solidFill>
                  <a:schemeClr val="bg1"/>
                </a:solidFill>
                <a:latin typeface="+mj-lt"/>
              </a:rPr>
              <a:t> python  my-script.py  --config  my-config-1.yaml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2FDDDA0-B54A-664A-A4A9-812688CC3B2A}"/>
              </a:ext>
            </a:extLst>
          </p:cNvPr>
          <p:cNvSpPr/>
          <p:nvPr/>
        </p:nvSpPr>
        <p:spPr>
          <a:xfrm>
            <a:off x="4810997" y="3116063"/>
            <a:ext cx="2623237" cy="21407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r>
              <a:rPr lang="en-US" sz="1000" dirty="0">
                <a:solidFill>
                  <a:schemeClr val="bg1"/>
                </a:solidFill>
                <a:latin typeface="+mj-lt"/>
              </a:rPr>
              <a:t> python  my-script.py  --config  my-config-2.yaml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0DE95F8-1655-C578-B46B-01342F5C2FD4}"/>
              </a:ext>
            </a:extLst>
          </p:cNvPr>
          <p:cNvSpPr/>
          <p:nvPr/>
        </p:nvSpPr>
        <p:spPr>
          <a:xfrm>
            <a:off x="4810997" y="3358263"/>
            <a:ext cx="2623237" cy="21407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r>
              <a:rPr lang="en-US" sz="1000" dirty="0">
                <a:solidFill>
                  <a:schemeClr val="bg1"/>
                </a:solidFill>
                <a:latin typeface="+mj-lt"/>
              </a:rPr>
              <a:t> python  my-script.py  --config  my-config-3.yaml</a:t>
            </a:r>
          </a:p>
        </p:txBody>
      </p:sp>
      <p:sp>
        <p:nvSpPr>
          <p:cNvPr id="45" name="Left Brace 44">
            <a:extLst>
              <a:ext uri="{FF2B5EF4-FFF2-40B4-BE49-F238E27FC236}">
                <a16:creationId xmlns:a16="http://schemas.microsoft.com/office/drawing/2014/main" id="{9D2D43A0-383E-6DE0-17DF-A5153E9DEE42}"/>
              </a:ext>
            </a:extLst>
          </p:cNvPr>
          <p:cNvSpPr/>
          <p:nvPr/>
        </p:nvSpPr>
        <p:spPr>
          <a:xfrm rot="10800000">
            <a:off x="7548239" y="2873863"/>
            <a:ext cx="257684" cy="728369"/>
          </a:xfrm>
          <a:prstGeom prst="leftBrac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10" descr="How Run:ai Works">
            <a:extLst>
              <a:ext uri="{FF2B5EF4-FFF2-40B4-BE49-F238E27FC236}">
                <a16:creationId xmlns:a16="http://schemas.microsoft.com/office/drawing/2014/main" id="{27C84A17-C487-6D4A-D253-0A6B5FD93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194" y="3862506"/>
            <a:ext cx="657979" cy="44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Google Shape;898;p88">
            <a:extLst>
              <a:ext uri="{FF2B5EF4-FFF2-40B4-BE49-F238E27FC236}">
                <a16:creationId xmlns:a16="http://schemas.microsoft.com/office/drawing/2014/main" id="{6618DE41-4CD0-E8F7-275E-8E510888A647}"/>
              </a:ext>
            </a:extLst>
          </p:cNvPr>
          <p:cNvSpPr txBox="1"/>
          <p:nvPr/>
        </p:nvSpPr>
        <p:spPr>
          <a:xfrm>
            <a:off x="6177194" y="4278336"/>
            <a:ext cx="67633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Clean" charset="0"/>
                <a:cs typeface="+mj-lt"/>
                <a:sym typeface="Clean" charset="0"/>
              </a:rPr>
              <a:t>scheduler</a:t>
            </a:r>
            <a:endParaRPr lang="en-US" sz="1200" b="1" dirty="0">
              <a:solidFill>
                <a:schemeClr val="accent6"/>
              </a:solidFill>
              <a:latin typeface="+mj-lt"/>
              <a:ea typeface="Clean" charset="0"/>
              <a:cs typeface="+mj-lt"/>
              <a:sym typeface="Clean" charset="0"/>
            </a:endParaRPr>
          </a:p>
        </p:txBody>
      </p: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62207589-B473-7F20-895F-770A0FD6218D}"/>
              </a:ext>
            </a:extLst>
          </p:cNvPr>
          <p:cNvCxnSpPr>
            <a:cxnSpLocks/>
            <a:stCxn id="45" idx="1"/>
            <a:endCxn id="47" idx="3"/>
          </p:cNvCxnSpPr>
          <p:nvPr/>
        </p:nvCxnSpPr>
        <p:spPr>
          <a:xfrm flipH="1">
            <a:off x="6835173" y="3238047"/>
            <a:ext cx="970750" cy="846058"/>
          </a:xfrm>
          <a:prstGeom prst="curvedConnector3">
            <a:avLst>
              <a:gd name="adj1" fmla="val -23549"/>
            </a:avLst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28A0AC88-DA3C-24F4-EEB8-DE298B3071E7}"/>
              </a:ext>
            </a:extLst>
          </p:cNvPr>
          <p:cNvSpPr/>
          <p:nvPr/>
        </p:nvSpPr>
        <p:spPr>
          <a:xfrm>
            <a:off x="546476" y="1080881"/>
            <a:ext cx="276783" cy="2767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A5D2443-2D0E-DD31-D2F4-36696CA4C811}"/>
              </a:ext>
            </a:extLst>
          </p:cNvPr>
          <p:cNvSpPr/>
          <p:nvPr/>
        </p:nvSpPr>
        <p:spPr>
          <a:xfrm>
            <a:off x="4490401" y="1080881"/>
            <a:ext cx="276783" cy="2767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87DB972-8928-BC43-A681-67A25C839580}"/>
              </a:ext>
            </a:extLst>
          </p:cNvPr>
          <p:cNvSpPr/>
          <p:nvPr/>
        </p:nvSpPr>
        <p:spPr>
          <a:xfrm>
            <a:off x="4490401" y="2488397"/>
            <a:ext cx="276783" cy="2767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83468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98;p88"/>
          <p:cNvSpPr txBox="1"/>
          <p:nvPr/>
        </p:nvSpPr>
        <p:spPr>
          <a:xfrm>
            <a:off x="541548" y="2187702"/>
            <a:ext cx="2658852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i="0" strike="noStrike" cap="none">
                <a:solidFill>
                  <a:schemeClr val="bg1"/>
                </a:solidFill>
                <a:latin typeface="+mj-lt"/>
                <a:ea typeface="Clean" charset="0"/>
                <a:cs typeface="+mj-lt"/>
                <a:sym typeface="Clean" charset="0"/>
              </a:rPr>
              <a:t>Thank you!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workflow for data scientist</a:t>
            </a:r>
          </a:p>
        </p:txBody>
      </p:sp>
    </p:spTree>
    <p:extLst>
      <p:ext uri="{BB962C8B-B14F-4D97-AF65-F5344CB8AC3E}">
        <p14:creationId xmlns:p14="http://schemas.microsoft.com/office/powerpoint/2010/main" val="1434753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workflow for data scientist</a:t>
            </a:r>
          </a:p>
        </p:txBody>
      </p:sp>
      <p:pic>
        <p:nvPicPr>
          <p:cNvPr id="5" name="Graphic 4" descr="Office worker male with solid fill">
            <a:extLst>
              <a:ext uri="{FF2B5EF4-FFF2-40B4-BE49-F238E27FC236}">
                <a16:creationId xmlns:a16="http://schemas.microsoft.com/office/drawing/2014/main" id="{CD371B33-A159-0765-0A19-FBDAD5213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2732" y="1107457"/>
            <a:ext cx="510638" cy="510638"/>
          </a:xfrm>
          <a:prstGeom prst="rect">
            <a:avLst/>
          </a:prstGeom>
        </p:spPr>
      </p:pic>
      <p:sp>
        <p:nvSpPr>
          <p:cNvPr id="43" name="Google Shape;898;p88">
            <a:extLst>
              <a:ext uri="{FF2B5EF4-FFF2-40B4-BE49-F238E27FC236}">
                <a16:creationId xmlns:a16="http://schemas.microsoft.com/office/drawing/2014/main" id="{87B0875E-8780-8D12-04A4-FE03EDEAFDF6}"/>
              </a:ext>
            </a:extLst>
          </p:cNvPr>
          <p:cNvSpPr txBox="1"/>
          <p:nvPr/>
        </p:nvSpPr>
        <p:spPr>
          <a:xfrm>
            <a:off x="5498733" y="3243010"/>
            <a:ext cx="397242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sz="10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  <a:endParaRPr lang="en-US" sz="1000" i="0" u="none" strike="noStrike" cap="none" dirty="0">
              <a:solidFill>
                <a:schemeClr val="tx2">
                  <a:lumMod val="25000"/>
                </a:schemeClr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cxnSp>
        <p:nvCxnSpPr>
          <p:cNvPr id="6" name="Google Shape;1486;p114">
            <a:extLst>
              <a:ext uri="{FF2B5EF4-FFF2-40B4-BE49-F238E27FC236}">
                <a16:creationId xmlns:a16="http://schemas.microsoft.com/office/drawing/2014/main" id="{6CA13B78-49DA-C7A0-F6DC-BFE939D38CE0}"/>
              </a:ext>
            </a:extLst>
          </p:cNvPr>
          <p:cNvCxnSpPr>
            <a:cxnSpLocks/>
          </p:cNvCxnSpPr>
          <p:nvPr/>
        </p:nvCxnSpPr>
        <p:spPr>
          <a:xfrm>
            <a:off x="2980637" y="1748181"/>
            <a:ext cx="0" cy="1473173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98;p88">
            <a:extLst>
              <a:ext uri="{FF2B5EF4-FFF2-40B4-BE49-F238E27FC236}">
                <a16:creationId xmlns:a16="http://schemas.microsoft.com/office/drawing/2014/main" id="{408222F7-994A-E412-B2C1-F5278EA306F1}"/>
              </a:ext>
            </a:extLst>
          </p:cNvPr>
          <p:cNvSpPr txBox="1"/>
          <p:nvPr/>
        </p:nvSpPr>
        <p:spPr>
          <a:xfrm>
            <a:off x="2450015" y="1802177"/>
            <a:ext cx="502922" cy="37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10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GPU </a:t>
            </a:r>
          </a:p>
          <a:p>
            <a:pPr algn="r">
              <a:lnSpc>
                <a:spcPct val="115000"/>
              </a:lnSpc>
            </a:pPr>
            <a:r>
              <a:rPr lang="en-US" sz="10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Assigned</a:t>
            </a:r>
            <a:endParaRPr lang="en-US" sz="1000" i="0" u="none" strike="noStrike" cap="none" dirty="0">
              <a:solidFill>
                <a:schemeClr val="tx2">
                  <a:lumMod val="25000"/>
                </a:schemeClr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44" name="Google Shape;898;p88">
            <a:extLst>
              <a:ext uri="{FF2B5EF4-FFF2-40B4-BE49-F238E27FC236}">
                <a16:creationId xmlns:a16="http://schemas.microsoft.com/office/drawing/2014/main" id="{531D4133-4901-193B-FBB9-E674BE21DED0}"/>
              </a:ext>
            </a:extLst>
          </p:cNvPr>
          <p:cNvSpPr txBox="1"/>
          <p:nvPr/>
        </p:nvSpPr>
        <p:spPr>
          <a:xfrm>
            <a:off x="2327553" y="2302174"/>
            <a:ext cx="619109" cy="37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1000" i="0" u="none" strike="noStrike" cap="none" dirty="0" err="1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Jupyter</a:t>
            </a:r>
            <a:r>
              <a:rPr lang="en-US" sz="1000" i="0" u="none" strike="noStrike" cap="none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 notebooks</a:t>
            </a:r>
          </a:p>
        </p:txBody>
      </p:sp>
      <p:sp>
        <p:nvSpPr>
          <p:cNvPr id="2048" name="Google Shape;898;p88">
            <a:extLst>
              <a:ext uri="{FF2B5EF4-FFF2-40B4-BE49-F238E27FC236}">
                <a16:creationId xmlns:a16="http://schemas.microsoft.com/office/drawing/2014/main" id="{55545346-9DF8-41EC-EA30-88CB1DF3EC68}"/>
              </a:ext>
            </a:extLst>
          </p:cNvPr>
          <p:cNvSpPr txBox="1"/>
          <p:nvPr/>
        </p:nvSpPr>
        <p:spPr>
          <a:xfrm>
            <a:off x="2660906" y="2802172"/>
            <a:ext cx="292031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1000" i="0" u="none" strike="noStrike" cap="none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Task</a:t>
            </a:r>
          </a:p>
        </p:txBody>
      </p:sp>
      <p:cxnSp>
        <p:nvCxnSpPr>
          <p:cNvPr id="2049" name="Google Shape;1487;p114">
            <a:extLst>
              <a:ext uri="{FF2B5EF4-FFF2-40B4-BE49-F238E27FC236}">
                <a16:creationId xmlns:a16="http://schemas.microsoft.com/office/drawing/2014/main" id="{9D7F1700-1B4A-8E28-6B1F-8E50477DD3CF}"/>
              </a:ext>
            </a:extLst>
          </p:cNvPr>
          <p:cNvCxnSpPr>
            <a:cxnSpLocks/>
          </p:cNvCxnSpPr>
          <p:nvPr/>
        </p:nvCxnSpPr>
        <p:spPr>
          <a:xfrm>
            <a:off x="2980637" y="3221354"/>
            <a:ext cx="5386572" cy="0"/>
          </a:xfrm>
          <a:prstGeom prst="straightConnector1">
            <a:avLst/>
          </a:prstGeom>
          <a:noFill/>
          <a:ln w="1905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838074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DF1995"/>
      </a:dk2>
      <a:lt2>
        <a:srgbClr val="EEEEEE"/>
      </a:lt2>
      <a:accent1>
        <a:srgbClr val="DF1995"/>
      </a:accent1>
      <a:accent2>
        <a:srgbClr val="FC774A"/>
      </a:accent2>
      <a:accent3>
        <a:srgbClr val="FACA38"/>
      </a:accent3>
      <a:accent4>
        <a:srgbClr val="3DD37A"/>
      </a:accent4>
      <a:accent5>
        <a:srgbClr val="0654FE"/>
      </a:accent5>
      <a:accent6>
        <a:srgbClr val="00263E"/>
      </a:accent6>
      <a:hlink>
        <a:srgbClr val="DF1995"/>
      </a:hlink>
      <a:folHlink>
        <a:srgbClr val="0097A7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DB16B3C605DC4D819DCC62D3E77D4C" ma:contentTypeVersion="2" ma:contentTypeDescription="Create a new document." ma:contentTypeScope="" ma:versionID="11fa8df6db3fea0d34ef2b44af08b29d">
  <xsd:schema xmlns:xsd="http://www.w3.org/2001/XMLSchema" xmlns:xs="http://www.w3.org/2001/XMLSchema" xmlns:p="http://schemas.microsoft.com/office/2006/metadata/properties" xmlns:ns2="46121692-a730-41f6-8086-ced9bd55c52f" targetNamespace="http://schemas.microsoft.com/office/2006/metadata/properties" ma:root="true" ma:fieldsID="21158f245dc32e7a3a9e57a9971071fd" ns2:_="">
    <xsd:import namespace="46121692-a730-41f6-8086-ced9bd55c52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121692-a730-41f6-8086-ced9bd55c5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9749546-E237-43BF-AB4D-8915FBCA10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6121692-a730-41f6-8086-ced9bd55c52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EE6F091-2833-4602-80F0-826F34E520DA}">
  <ds:schemaRefs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46121692-a730-41f6-8086-ced9bd55c52f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57830E1-19EB-4893-A8F5-8C0114FEF4F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771</TotalTime>
  <Words>2972</Words>
  <Application>Microsoft Office PowerPoint</Application>
  <PresentationFormat>On-screen Show (16:9)</PresentationFormat>
  <Paragraphs>837</Paragraphs>
  <Slides>78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4" baseType="lpstr">
      <vt:lpstr>Cambria</vt:lpstr>
      <vt:lpstr>Montserrat Medium</vt:lpstr>
      <vt:lpstr>Arial</vt:lpstr>
      <vt:lpstr>Calibri</vt:lpstr>
      <vt:lpstr>Montserrat</vt:lpstr>
      <vt:lpstr>Simple Light</vt:lpstr>
      <vt:lpstr>PowerPoint Presentation</vt:lpstr>
      <vt:lpstr>Maximizing run:ai gains</vt:lpstr>
      <vt:lpstr>Maximizing run:ai gains</vt:lpstr>
      <vt:lpstr>Maximizing run:ai gains</vt:lpstr>
      <vt:lpstr>Maximizing run:ai gains</vt:lpstr>
      <vt:lpstr>Maximizing run:ai gains</vt:lpstr>
      <vt:lpstr>PowerPoint Presentation</vt:lpstr>
      <vt:lpstr>Common workflow for data scientist</vt:lpstr>
      <vt:lpstr>Common workflow for data scientist</vt:lpstr>
      <vt:lpstr>Common workflow for data scientist</vt:lpstr>
      <vt:lpstr>Common workflow for data scientist</vt:lpstr>
      <vt:lpstr>Common workflow for data scientist</vt:lpstr>
      <vt:lpstr>Common workflow for data scientist</vt:lpstr>
      <vt:lpstr>Common workflow for data scientist</vt:lpstr>
      <vt:lpstr>PowerPoint Presentation</vt:lpstr>
      <vt:lpstr>Understanding goal of run:ai</vt:lpstr>
      <vt:lpstr>Understanding goal of run:ai</vt:lpstr>
      <vt:lpstr>Understanding goal of run:ai</vt:lpstr>
      <vt:lpstr>Understanding goal of run:ai</vt:lpstr>
      <vt:lpstr>Understanding goal of run:ai</vt:lpstr>
      <vt:lpstr>Understanding goal of run:ai</vt:lpstr>
      <vt:lpstr>Understanding goal of run:ai</vt:lpstr>
      <vt:lpstr>Understanding goal of run:ai</vt:lpstr>
      <vt:lpstr>Some run:ai terminology</vt:lpstr>
      <vt:lpstr>Some run:ai terminology</vt:lpstr>
      <vt:lpstr>Some run:ai terminology</vt:lpstr>
      <vt:lpstr>Some run:ai terminology</vt:lpstr>
      <vt:lpstr>Some run:ai terminology</vt:lpstr>
      <vt:lpstr>Some run:ai terminology</vt:lpstr>
      <vt:lpstr>Some run:ai terminology</vt:lpstr>
      <vt:lpstr>How common workflow can inhibit run:ai</vt:lpstr>
      <vt:lpstr>How common workflow can inhibit run:ai</vt:lpstr>
      <vt:lpstr>How common workflow can inhibit run:ai</vt:lpstr>
      <vt:lpstr>How common workflow can inhibit run:ai</vt:lpstr>
      <vt:lpstr>How common workflow can inhibit run:ai</vt:lpstr>
      <vt:lpstr>How common workflow can inhibit run:ai</vt:lpstr>
      <vt:lpstr>How common workflow can inhibit run:ai</vt:lpstr>
      <vt:lpstr>How common workflow can inhibit run:ai</vt:lpstr>
      <vt:lpstr>PowerPoint Presentation</vt:lpstr>
      <vt:lpstr>Use the run:ai scheduler for training &amp; tuning</vt:lpstr>
      <vt:lpstr>Use the run:ai scheduler for training &amp; tuning</vt:lpstr>
      <vt:lpstr>Use the run:ai scheduler for training &amp; tuning</vt:lpstr>
      <vt:lpstr>Use the run:ai scheduler for training &amp; tuning</vt:lpstr>
      <vt:lpstr>Use the run:ai scheduler for training &amp; tuning</vt:lpstr>
      <vt:lpstr>Use the run:ai scheduler for training &amp; tuning</vt:lpstr>
      <vt:lpstr>Use the run:ai scheduler for training &amp; tuning</vt:lpstr>
      <vt:lpstr>Use the run:ai fractional GPU for analysis</vt:lpstr>
      <vt:lpstr>Use the run:ai fractional GPU for analysis</vt:lpstr>
      <vt:lpstr>Use the run:ai fractional GPU for analysis</vt:lpstr>
      <vt:lpstr>Use the run:ai fractional GPU for analysis</vt:lpstr>
      <vt:lpstr>Use the run:ai fractional GPU for analysis</vt:lpstr>
      <vt:lpstr>Use the run:ai fractional GPU for analysis</vt:lpstr>
      <vt:lpstr>Use the run:ai fractional GPU for analysis</vt:lpstr>
      <vt:lpstr>Gains in GPU Utilization with run:ai</vt:lpstr>
      <vt:lpstr>Gains in GPU Utilization with run:ai</vt:lpstr>
      <vt:lpstr>Gains in GPU Utilization with run:ai</vt:lpstr>
      <vt:lpstr>Gains in GPU Utilization with run:ai</vt:lpstr>
      <vt:lpstr>Gains in GPU Utilization with run:ai</vt:lpstr>
      <vt:lpstr>PowerPoint Presentation</vt:lpstr>
      <vt:lpstr>Summary of run:ai best practices</vt:lpstr>
      <vt:lpstr>Summary of run:ai best practices</vt:lpstr>
      <vt:lpstr>Summary of run:ai best practices</vt:lpstr>
      <vt:lpstr>Summary of run:ai best practices</vt:lpstr>
      <vt:lpstr>Summary of run:ai best practices</vt:lpstr>
      <vt:lpstr>PowerPoint Presentation</vt:lpstr>
      <vt:lpstr>Tips</vt:lpstr>
      <vt:lpstr>Tips</vt:lpstr>
      <vt:lpstr>Tips</vt:lpstr>
      <vt:lpstr>Tips</vt:lpstr>
      <vt:lpstr>Tips</vt:lpstr>
      <vt:lpstr>Tips</vt:lpstr>
      <vt:lpstr>Tips</vt:lpstr>
      <vt:lpstr>Tips</vt:lpstr>
      <vt:lpstr>Tips</vt:lpstr>
      <vt:lpstr>Tips</vt:lpstr>
      <vt:lpstr>Tips</vt:lpstr>
      <vt:lpstr>Tips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Jonathan  Cosme</cp:lastModifiedBy>
  <cp:revision>79</cp:revision>
  <dcterms:created xsi:type="dcterms:W3CDTF">2022-08-01T08:54:51Z</dcterms:created>
  <dcterms:modified xsi:type="dcterms:W3CDTF">2023-01-17T13:24:29Z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0x01010050DB16B3C605DC4D819DCC62D3E77D4C</vt:lpwstr>
  </property>
  <property fmtid="{D5CDD505-2E9C-101B-9397-08002B2CF9AE}" pid="3" name="KSOProductBuildVer">
    <vt:lpwstr>1033-11.1.0.11664</vt:lpwstr>
  </property>
  <property fmtid="{D5CDD505-2E9C-101B-9397-08002B2CF9AE}" pid="4" name="ICV">
    <vt:lpwstr/>
  </property>
</Properties>
</file>